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3AFD-4243-4556-AB72-75DCD70D0455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C0A-4BDD-4879-94FF-10E6CD59B7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3AFD-4243-4556-AB72-75DCD70D0455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C0A-4BDD-4879-94FF-10E6CD59B7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3AFD-4243-4556-AB72-75DCD70D0455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C0A-4BDD-4879-94FF-10E6CD59B7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3AFD-4243-4556-AB72-75DCD70D0455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C0A-4BDD-4879-94FF-10E6CD59B7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3AFD-4243-4556-AB72-75DCD70D0455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C0A-4BDD-4879-94FF-10E6CD59B7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3AFD-4243-4556-AB72-75DCD70D0455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C0A-4BDD-4879-94FF-10E6CD59B7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3AFD-4243-4556-AB72-75DCD70D0455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C0A-4BDD-4879-94FF-10E6CD59B7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3AFD-4243-4556-AB72-75DCD70D0455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C0A-4BDD-4879-94FF-10E6CD59B7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3AFD-4243-4556-AB72-75DCD70D0455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C0A-4BDD-4879-94FF-10E6CD59B7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3AFD-4243-4556-AB72-75DCD70D0455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C0A-4BDD-4879-94FF-10E6CD59B7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3AFD-4243-4556-AB72-75DCD70D0455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EDC0A-4BDD-4879-94FF-10E6CD59B7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3AFD-4243-4556-AB72-75DCD70D0455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EDC0A-4BDD-4879-94FF-10E6CD59B7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581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Tea Party Stud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743200" y="3733800"/>
            <a:ext cx="381000" cy="152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1242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itchFamily="18" charset="0"/>
              </a:rPr>
              <a:t>Moderate </a:t>
            </a:r>
          </a:p>
          <a:p>
            <a:r>
              <a:rPr lang="en-US" sz="2000" b="1" dirty="0" smtClean="0">
                <a:latin typeface="Georgia" pitchFamily="18" charset="0"/>
              </a:rPr>
              <a:t>GOP</a:t>
            </a:r>
          </a:p>
          <a:p>
            <a:r>
              <a:rPr lang="en-US" sz="2000" b="1" dirty="0" smtClean="0">
                <a:latin typeface="Georgia" pitchFamily="18" charset="0"/>
              </a:rPr>
              <a:t>Sissy</a:t>
            </a:r>
            <a:endParaRPr lang="en-US" sz="2000" b="1" dirty="0">
              <a:latin typeface="Georgia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086600" y="4114800"/>
            <a:ext cx="228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6172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Georgia" pitchFamily="18" charset="0"/>
              </a:rPr>
              <a:t>Hwange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 National Park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August 2009</a:t>
            </a:r>
            <a:endParaRPr lang="en-US" sz="2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F Gier</dc:creator>
  <cp:lastModifiedBy>Nicholas F Gier</cp:lastModifiedBy>
  <cp:revision>2</cp:revision>
  <dcterms:created xsi:type="dcterms:W3CDTF">2013-04-20T17:39:10Z</dcterms:created>
  <dcterms:modified xsi:type="dcterms:W3CDTF">2013-04-20T17:57:31Z</dcterms:modified>
</cp:coreProperties>
</file>