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71" r:id="rId6"/>
    <p:sldId id="284" r:id="rId7"/>
    <p:sldId id="257" r:id="rId8"/>
    <p:sldId id="258" r:id="rId9"/>
    <p:sldId id="281" r:id="rId10"/>
    <p:sldId id="291" r:id="rId11"/>
    <p:sldId id="282" r:id="rId12"/>
    <p:sldId id="292" r:id="rId13"/>
    <p:sldId id="293" r:id="rId14"/>
    <p:sldId id="294" r:id="rId15"/>
    <p:sldId id="295" r:id="rId16"/>
    <p:sldId id="296" r:id="rId17"/>
    <p:sldId id="297" r:id="rId18"/>
    <p:sldId id="268"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6A424F1-4AC9-4A41-AC47-61E337C22446}" v="16" dt="2025-08-11T14:37:37.45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7" d="100"/>
          <a:sy n="117" d="100"/>
        </p:scale>
        <p:origin x="318"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ean Gellis" userId="9f11ca8c-9e02-44e7-b855-a381aede5804" providerId="ADAL" clId="{962676BF-F6A1-4C0A-AEE1-60C24C8220C7}"/>
    <pc:docChg chg="undo custSel addSld delSld modSld">
      <pc:chgData name="Sean Gellis" userId="9f11ca8c-9e02-44e7-b855-a381aede5804" providerId="ADAL" clId="{962676BF-F6A1-4C0A-AEE1-60C24C8220C7}" dt="2024-10-23T00:41:36.058" v="9879" actId="20577"/>
      <pc:docMkLst>
        <pc:docMk/>
      </pc:docMkLst>
      <pc:sldChg chg="modSp mod">
        <pc:chgData name="Sean Gellis" userId="9f11ca8c-9e02-44e7-b855-a381aede5804" providerId="ADAL" clId="{962676BF-F6A1-4C0A-AEE1-60C24C8220C7}" dt="2024-10-22T00:24:49.127" v="104" actId="27636"/>
        <pc:sldMkLst>
          <pc:docMk/>
          <pc:sldMk cId="2845551310" sldId="256"/>
        </pc:sldMkLst>
      </pc:sldChg>
      <pc:sldChg chg="modSp mod">
        <pc:chgData name="Sean Gellis" userId="9f11ca8c-9e02-44e7-b855-a381aede5804" providerId="ADAL" clId="{962676BF-F6A1-4C0A-AEE1-60C24C8220C7}" dt="2024-10-22T00:28:21.150" v="141" actId="20577"/>
        <pc:sldMkLst>
          <pc:docMk/>
          <pc:sldMk cId="1495917637" sldId="257"/>
        </pc:sldMkLst>
      </pc:sldChg>
      <pc:sldChg chg="addSp modSp mod">
        <pc:chgData name="Sean Gellis" userId="9f11ca8c-9e02-44e7-b855-a381aede5804" providerId="ADAL" clId="{962676BF-F6A1-4C0A-AEE1-60C24C8220C7}" dt="2024-10-22T01:22:31.662" v="3388" actId="20577"/>
        <pc:sldMkLst>
          <pc:docMk/>
          <pc:sldMk cId="3873098906" sldId="258"/>
        </pc:sldMkLst>
      </pc:sldChg>
      <pc:sldChg chg="del">
        <pc:chgData name="Sean Gellis" userId="9f11ca8c-9e02-44e7-b855-a381aede5804" providerId="ADAL" clId="{962676BF-F6A1-4C0A-AEE1-60C24C8220C7}" dt="2024-10-23T00:14:04.947" v="6764" actId="47"/>
        <pc:sldMkLst>
          <pc:docMk/>
          <pc:sldMk cId="1028793584" sldId="260"/>
        </pc:sldMkLst>
      </pc:sldChg>
      <pc:sldChg chg="modSp mod">
        <pc:chgData name="Sean Gellis" userId="9f11ca8c-9e02-44e7-b855-a381aede5804" providerId="ADAL" clId="{962676BF-F6A1-4C0A-AEE1-60C24C8220C7}" dt="2024-10-23T00:38:27.807" v="9530" actId="20577"/>
        <pc:sldMkLst>
          <pc:docMk/>
          <pc:sldMk cId="2391635653" sldId="268"/>
        </pc:sldMkLst>
      </pc:sldChg>
      <pc:sldChg chg="modSp mod">
        <pc:chgData name="Sean Gellis" userId="9f11ca8c-9e02-44e7-b855-a381aede5804" providerId="ADAL" clId="{962676BF-F6A1-4C0A-AEE1-60C24C8220C7}" dt="2024-10-23T00:27:33.920" v="8781" actId="20577"/>
        <pc:sldMkLst>
          <pc:docMk/>
          <pc:sldMk cId="1995350395" sldId="269"/>
        </pc:sldMkLst>
      </pc:sldChg>
      <pc:sldChg chg="modSp mod">
        <pc:chgData name="Sean Gellis" userId="9f11ca8c-9e02-44e7-b855-a381aede5804" providerId="ADAL" clId="{962676BF-F6A1-4C0A-AEE1-60C24C8220C7}" dt="2024-10-22T01:01:03.642" v="2921" actId="20577"/>
        <pc:sldMkLst>
          <pc:docMk/>
          <pc:sldMk cId="282932121" sldId="271"/>
        </pc:sldMkLst>
      </pc:sldChg>
      <pc:sldChg chg="modSp mod">
        <pc:chgData name="Sean Gellis" userId="9f11ca8c-9e02-44e7-b855-a381aede5804" providerId="ADAL" clId="{962676BF-F6A1-4C0A-AEE1-60C24C8220C7}" dt="2024-10-23T00:34:04.491" v="9095" actId="20577"/>
        <pc:sldMkLst>
          <pc:docMk/>
          <pc:sldMk cId="2034258326" sldId="274"/>
        </pc:sldMkLst>
      </pc:sldChg>
      <pc:sldChg chg="delSp modSp mod">
        <pc:chgData name="Sean Gellis" userId="9f11ca8c-9e02-44e7-b855-a381aede5804" providerId="ADAL" clId="{962676BF-F6A1-4C0A-AEE1-60C24C8220C7}" dt="2024-10-23T00:41:36.058" v="9879" actId="20577"/>
        <pc:sldMkLst>
          <pc:docMk/>
          <pc:sldMk cId="703248163" sldId="275"/>
        </pc:sldMkLst>
      </pc:sldChg>
      <pc:sldChg chg="del">
        <pc:chgData name="Sean Gellis" userId="9f11ca8c-9e02-44e7-b855-a381aede5804" providerId="ADAL" clId="{962676BF-F6A1-4C0A-AEE1-60C24C8220C7}" dt="2024-10-23T00:34:54.359" v="9096" actId="2696"/>
        <pc:sldMkLst>
          <pc:docMk/>
          <pc:sldMk cId="2731518301" sldId="276"/>
        </pc:sldMkLst>
      </pc:sldChg>
      <pc:sldChg chg="del">
        <pc:chgData name="Sean Gellis" userId="9f11ca8c-9e02-44e7-b855-a381aede5804" providerId="ADAL" clId="{962676BF-F6A1-4C0A-AEE1-60C24C8220C7}" dt="2024-10-23T00:34:59.801" v="9097" actId="2696"/>
        <pc:sldMkLst>
          <pc:docMk/>
          <pc:sldMk cId="468162765" sldId="277"/>
        </pc:sldMkLst>
      </pc:sldChg>
      <pc:sldChg chg="modSp new del mod">
        <pc:chgData name="Sean Gellis" userId="9f11ca8c-9e02-44e7-b855-a381aede5804" providerId="ADAL" clId="{962676BF-F6A1-4C0A-AEE1-60C24C8220C7}" dt="2024-10-23T00:14:22.211" v="6765" actId="47"/>
        <pc:sldMkLst>
          <pc:docMk/>
          <pc:sldMk cId="3561433856" sldId="280"/>
        </pc:sldMkLst>
      </pc:sldChg>
      <pc:sldChg chg="new del">
        <pc:chgData name="Sean Gellis" userId="9f11ca8c-9e02-44e7-b855-a381aede5804" providerId="ADAL" clId="{962676BF-F6A1-4C0A-AEE1-60C24C8220C7}" dt="2024-10-22T00:34:06.540" v="739" actId="2696"/>
        <pc:sldMkLst>
          <pc:docMk/>
          <pc:sldMk cId="3562524901" sldId="281"/>
        </pc:sldMkLst>
      </pc:sldChg>
      <pc:sldChg chg="modSp add mod">
        <pc:chgData name="Sean Gellis" userId="9f11ca8c-9e02-44e7-b855-a381aede5804" providerId="ADAL" clId="{962676BF-F6A1-4C0A-AEE1-60C24C8220C7}" dt="2024-10-22T00:39:56.859" v="1336" actId="313"/>
        <pc:sldMkLst>
          <pc:docMk/>
          <pc:sldMk cId="3989139749" sldId="281"/>
        </pc:sldMkLst>
      </pc:sldChg>
      <pc:sldChg chg="modSp add mod">
        <pc:chgData name="Sean Gellis" userId="9f11ca8c-9e02-44e7-b855-a381aede5804" providerId="ADAL" clId="{962676BF-F6A1-4C0A-AEE1-60C24C8220C7}" dt="2024-10-22T00:56:30.685" v="2363" actId="1076"/>
        <pc:sldMkLst>
          <pc:docMk/>
          <pc:sldMk cId="3675051977" sldId="282"/>
        </pc:sldMkLst>
      </pc:sldChg>
      <pc:sldChg chg="modSp add mod">
        <pc:chgData name="Sean Gellis" userId="9f11ca8c-9e02-44e7-b855-a381aede5804" providerId="ADAL" clId="{962676BF-F6A1-4C0A-AEE1-60C24C8220C7}" dt="2024-10-22T01:18:12.491" v="2923" actId="20577"/>
        <pc:sldMkLst>
          <pc:docMk/>
          <pc:sldMk cId="4160243998" sldId="283"/>
        </pc:sldMkLst>
      </pc:sldChg>
      <pc:sldChg chg="add">
        <pc:chgData name="Sean Gellis" userId="9f11ca8c-9e02-44e7-b855-a381aede5804" providerId="ADAL" clId="{962676BF-F6A1-4C0A-AEE1-60C24C8220C7}" dt="2024-10-22T00:59:32.247" v="2459" actId="2890"/>
        <pc:sldMkLst>
          <pc:docMk/>
          <pc:sldMk cId="2055450196" sldId="284"/>
        </pc:sldMkLst>
      </pc:sldChg>
      <pc:sldChg chg="modSp add mod">
        <pc:chgData name="Sean Gellis" userId="9f11ca8c-9e02-44e7-b855-a381aede5804" providerId="ADAL" clId="{962676BF-F6A1-4C0A-AEE1-60C24C8220C7}" dt="2024-10-22T01:28:59.734" v="4325" actId="20577"/>
        <pc:sldMkLst>
          <pc:docMk/>
          <pc:sldMk cId="3531828103" sldId="285"/>
        </pc:sldMkLst>
      </pc:sldChg>
      <pc:sldChg chg="modSp add mod">
        <pc:chgData name="Sean Gellis" userId="9f11ca8c-9e02-44e7-b855-a381aede5804" providerId="ADAL" clId="{962676BF-F6A1-4C0A-AEE1-60C24C8220C7}" dt="2024-10-22T01:36:15.210" v="5842" actId="20577"/>
        <pc:sldMkLst>
          <pc:docMk/>
          <pc:sldMk cId="4293686930" sldId="286"/>
        </pc:sldMkLst>
      </pc:sldChg>
      <pc:sldChg chg="modSp add mod">
        <pc:chgData name="Sean Gellis" userId="9f11ca8c-9e02-44e7-b855-a381aede5804" providerId="ADAL" clId="{962676BF-F6A1-4C0A-AEE1-60C24C8220C7}" dt="2024-10-23T00:15:39.531" v="7004" actId="20577"/>
        <pc:sldMkLst>
          <pc:docMk/>
          <pc:sldMk cId="1749575227" sldId="287"/>
        </pc:sldMkLst>
      </pc:sldChg>
      <pc:sldChg chg="modSp add mod">
        <pc:chgData name="Sean Gellis" userId="9f11ca8c-9e02-44e7-b855-a381aede5804" providerId="ADAL" clId="{962676BF-F6A1-4C0A-AEE1-60C24C8220C7}" dt="2024-10-23T00:22:17.489" v="7820" actId="20577"/>
        <pc:sldMkLst>
          <pc:docMk/>
          <pc:sldMk cId="907478851" sldId="288"/>
        </pc:sldMkLst>
      </pc:sldChg>
      <pc:sldChg chg="delSp modSp add mod">
        <pc:chgData name="Sean Gellis" userId="9f11ca8c-9e02-44e7-b855-a381aede5804" providerId="ADAL" clId="{962676BF-F6A1-4C0A-AEE1-60C24C8220C7}" dt="2024-10-23T00:32:27.027" v="9010" actId="20577"/>
        <pc:sldMkLst>
          <pc:docMk/>
          <pc:sldMk cId="1841460989" sldId="289"/>
        </pc:sldMkLst>
      </pc:sldChg>
      <pc:sldChg chg="modSp add mod">
        <pc:chgData name="Sean Gellis" userId="9f11ca8c-9e02-44e7-b855-a381aede5804" providerId="ADAL" clId="{962676BF-F6A1-4C0A-AEE1-60C24C8220C7}" dt="2024-10-23T00:37:04.874" v="9423" actId="313"/>
        <pc:sldMkLst>
          <pc:docMk/>
          <pc:sldMk cId="2181211012" sldId="290"/>
        </pc:sldMkLst>
      </pc:sldChg>
    </pc:docChg>
  </pc:docChgLst>
  <pc:docChgLst>
    <pc:chgData name="Sean Gellis" userId="9f11ca8c-9e02-44e7-b855-a381aede5804" providerId="ADAL" clId="{4EC8D137-DCAE-44E0-81D5-D2E9F1CCDF64}"/>
    <pc:docChg chg="undo custSel modSld">
      <pc:chgData name="Sean Gellis" userId="9f11ca8c-9e02-44e7-b855-a381aede5804" providerId="ADAL" clId="{4EC8D137-DCAE-44E0-81D5-D2E9F1CCDF64}" dt="2023-08-23T12:58:54.752" v="255" actId="20577"/>
      <pc:docMkLst>
        <pc:docMk/>
      </pc:docMkLst>
      <pc:sldChg chg="modSp mod">
        <pc:chgData name="Sean Gellis" userId="9f11ca8c-9e02-44e7-b855-a381aede5804" providerId="ADAL" clId="{4EC8D137-DCAE-44E0-81D5-D2E9F1CCDF64}" dt="2023-08-23T12:57:46.336" v="20" actId="27636"/>
        <pc:sldMkLst>
          <pc:docMk/>
          <pc:sldMk cId="2845551310" sldId="256"/>
        </pc:sldMkLst>
      </pc:sldChg>
      <pc:sldChg chg="modSp mod">
        <pc:chgData name="Sean Gellis" userId="9f11ca8c-9e02-44e7-b855-a381aede5804" providerId="ADAL" clId="{4EC8D137-DCAE-44E0-81D5-D2E9F1CCDF64}" dt="2023-08-23T12:58:54.752" v="255" actId="20577"/>
        <pc:sldMkLst>
          <pc:docMk/>
          <pc:sldMk cId="2391635653" sldId="268"/>
        </pc:sldMkLst>
      </pc:sldChg>
    </pc:docChg>
  </pc:docChgLst>
  <pc:docChgLst>
    <pc:chgData name="Sean Gellis" userId="9f11ca8c-9e02-44e7-b855-a381aede5804" providerId="ADAL" clId="{E6A424F1-4AC9-4A41-AC47-61E337C22446}"/>
    <pc:docChg chg="undo custSel addSld delSld modSld">
      <pc:chgData name="Sean Gellis" userId="9f11ca8c-9e02-44e7-b855-a381aede5804" providerId="ADAL" clId="{E6A424F1-4AC9-4A41-AC47-61E337C22446}" dt="2025-08-11T15:38:13.174" v="9358" actId="20577"/>
      <pc:docMkLst>
        <pc:docMk/>
      </pc:docMkLst>
      <pc:sldChg chg="modSp mod">
        <pc:chgData name="Sean Gellis" userId="9f11ca8c-9e02-44e7-b855-a381aede5804" providerId="ADAL" clId="{E6A424F1-4AC9-4A41-AC47-61E337C22446}" dt="2025-08-11T15:38:13.174" v="9358" actId="20577"/>
        <pc:sldMkLst>
          <pc:docMk/>
          <pc:sldMk cId="2845551310" sldId="256"/>
        </pc:sldMkLst>
        <pc:spChg chg="mod">
          <ac:chgData name="Sean Gellis" userId="9f11ca8c-9e02-44e7-b855-a381aede5804" providerId="ADAL" clId="{E6A424F1-4AC9-4A41-AC47-61E337C22446}" dt="2025-08-11T15:38:13.174" v="9358" actId="20577"/>
          <ac:spMkLst>
            <pc:docMk/>
            <pc:sldMk cId="2845551310" sldId="256"/>
            <ac:spMk id="2" creationId="{29D202B1-3D2D-496C-BFD5-25A0CD72051B}"/>
          </ac:spMkLst>
        </pc:spChg>
      </pc:sldChg>
      <pc:sldChg chg="modSp mod">
        <pc:chgData name="Sean Gellis" userId="9f11ca8c-9e02-44e7-b855-a381aede5804" providerId="ADAL" clId="{E6A424F1-4AC9-4A41-AC47-61E337C22446}" dt="2025-08-11T14:30:29.419" v="7488" actId="313"/>
        <pc:sldMkLst>
          <pc:docMk/>
          <pc:sldMk cId="1495917637" sldId="257"/>
        </pc:sldMkLst>
        <pc:spChg chg="mod">
          <ac:chgData name="Sean Gellis" userId="9f11ca8c-9e02-44e7-b855-a381aede5804" providerId="ADAL" clId="{E6A424F1-4AC9-4A41-AC47-61E337C22446}" dt="2025-08-11T13:06:54.236" v="836" actId="20577"/>
          <ac:spMkLst>
            <pc:docMk/>
            <pc:sldMk cId="1495917637" sldId="257"/>
            <ac:spMk id="2" creationId="{D5C0C91D-3E70-40DF-A285-DD190E679E5E}"/>
          </ac:spMkLst>
        </pc:spChg>
        <pc:spChg chg="mod">
          <ac:chgData name="Sean Gellis" userId="9f11ca8c-9e02-44e7-b855-a381aede5804" providerId="ADAL" clId="{E6A424F1-4AC9-4A41-AC47-61E337C22446}" dt="2025-08-11T14:30:29.419" v="7488" actId="313"/>
          <ac:spMkLst>
            <pc:docMk/>
            <pc:sldMk cId="1495917637" sldId="257"/>
            <ac:spMk id="3" creationId="{2D4130F5-3251-400F-B954-A524ECF45673}"/>
          </ac:spMkLst>
        </pc:spChg>
      </pc:sldChg>
      <pc:sldChg chg="modSp mod">
        <pc:chgData name="Sean Gellis" userId="9f11ca8c-9e02-44e7-b855-a381aede5804" providerId="ADAL" clId="{E6A424F1-4AC9-4A41-AC47-61E337C22446}" dt="2025-08-11T13:14:43.162" v="1269" actId="20577"/>
        <pc:sldMkLst>
          <pc:docMk/>
          <pc:sldMk cId="3873098906" sldId="258"/>
        </pc:sldMkLst>
        <pc:spChg chg="mod">
          <ac:chgData name="Sean Gellis" userId="9f11ca8c-9e02-44e7-b855-a381aede5804" providerId="ADAL" clId="{E6A424F1-4AC9-4A41-AC47-61E337C22446}" dt="2025-08-11T13:14:43.162" v="1269" actId="20577"/>
          <ac:spMkLst>
            <pc:docMk/>
            <pc:sldMk cId="3873098906" sldId="258"/>
            <ac:spMk id="3" creationId="{3E6B8CB8-D660-4E77-BECF-229740F08A51}"/>
          </ac:spMkLst>
        </pc:spChg>
        <pc:spChg chg="mod">
          <ac:chgData name="Sean Gellis" userId="9f11ca8c-9e02-44e7-b855-a381aede5804" providerId="ADAL" clId="{E6A424F1-4AC9-4A41-AC47-61E337C22446}" dt="2025-08-11T13:11:50.004" v="959" actId="20577"/>
          <ac:spMkLst>
            <pc:docMk/>
            <pc:sldMk cId="3873098906" sldId="258"/>
            <ac:spMk id="4" creationId="{792922D9-310A-6B36-EA22-CF6B876DFE1A}"/>
          </ac:spMkLst>
        </pc:spChg>
      </pc:sldChg>
      <pc:sldChg chg="add del">
        <pc:chgData name="Sean Gellis" userId="9f11ca8c-9e02-44e7-b855-a381aede5804" providerId="ADAL" clId="{E6A424F1-4AC9-4A41-AC47-61E337C22446}" dt="2025-08-11T14:36:32.124" v="8883" actId="47"/>
        <pc:sldMkLst>
          <pc:docMk/>
          <pc:sldMk cId="1986312292" sldId="261"/>
        </pc:sldMkLst>
      </pc:sldChg>
      <pc:sldChg chg="add del">
        <pc:chgData name="Sean Gellis" userId="9f11ca8c-9e02-44e7-b855-a381aede5804" providerId="ADAL" clId="{E6A424F1-4AC9-4A41-AC47-61E337C22446}" dt="2025-08-11T14:36:59.892" v="8902" actId="47"/>
        <pc:sldMkLst>
          <pc:docMk/>
          <pc:sldMk cId="339320894" sldId="262"/>
        </pc:sldMkLst>
      </pc:sldChg>
      <pc:sldChg chg="add del">
        <pc:chgData name="Sean Gellis" userId="9f11ca8c-9e02-44e7-b855-a381aede5804" providerId="ADAL" clId="{E6A424F1-4AC9-4A41-AC47-61E337C22446}" dt="2025-08-11T14:36:30.574" v="8882" actId="47"/>
        <pc:sldMkLst>
          <pc:docMk/>
          <pc:sldMk cId="2700128997" sldId="263"/>
        </pc:sldMkLst>
      </pc:sldChg>
      <pc:sldChg chg="add del">
        <pc:chgData name="Sean Gellis" userId="9f11ca8c-9e02-44e7-b855-a381aede5804" providerId="ADAL" clId="{E6A424F1-4AC9-4A41-AC47-61E337C22446}" dt="2025-08-11T14:37:01.118" v="8903" actId="47"/>
        <pc:sldMkLst>
          <pc:docMk/>
          <pc:sldMk cId="3136946216" sldId="264"/>
        </pc:sldMkLst>
      </pc:sldChg>
      <pc:sldChg chg="add del">
        <pc:chgData name="Sean Gellis" userId="9f11ca8c-9e02-44e7-b855-a381aede5804" providerId="ADAL" clId="{E6A424F1-4AC9-4A41-AC47-61E337C22446}" dt="2025-08-11T14:37:01.707" v="8904" actId="47"/>
        <pc:sldMkLst>
          <pc:docMk/>
          <pc:sldMk cId="1305431710" sldId="265"/>
        </pc:sldMkLst>
      </pc:sldChg>
      <pc:sldChg chg="add del">
        <pc:chgData name="Sean Gellis" userId="9f11ca8c-9e02-44e7-b855-a381aede5804" providerId="ADAL" clId="{E6A424F1-4AC9-4A41-AC47-61E337C22446}" dt="2025-08-11T14:37:03.566" v="8906" actId="47"/>
        <pc:sldMkLst>
          <pc:docMk/>
          <pc:sldMk cId="3722923159" sldId="266"/>
        </pc:sldMkLst>
      </pc:sldChg>
      <pc:sldChg chg="add del">
        <pc:chgData name="Sean Gellis" userId="9f11ca8c-9e02-44e7-b855-a381aede5804" providerId="ADAL" clId="{E6A424F1-4AC9-4A41-AC47-61E337C22446}" dt="2025-08-11T14:36:28.413" v="8880" actId="47"/>
        <pc:sldMkLst>
          <pc:docMk/>
          <pc:sldMk cId="1571871770" sldId="267"/>
        </pc:sldMkLst>
      </pc:sldChg>
      <pc:sldChg chg="modSp mod">
        <pc:chgData name="Sean Gellis" userId="9f11ca8c-9e02-44e7-b855-a381aede5804" providerId="ADAL" clId="{E6A424F1-4AC9-4A41-AC47-61E337C22446}" dt="2025-08-11T14:37:40.790" v="9037" actId="20577"/>
        <pc:sldMkLst>
          <pc:docMk/>
          <pc:sldMk cId="2391635653" sldId="268"/>
        </pc:sldMkLst>
        <pc:spChg chg="mod">
          <ac:chgData name="Sean Gellis" userId="9f11ca8c-9e02-44e7-b855-a381aede5804" providerId="ADAL" clId="{E6A424F1-4AC9-4A41-AC47-61E337C22446}" dt="2025-08-11T14:37:40.790" v="9037" actId="20577"/>
          <ac:spMkLst>
            <pc:docMk/>
            <pc:sldMk cId="2391635653" sldId="268"/>
            <ac:spMk id="3" creationId="{CCE8B71B-6708-40DD-9634-0C4DE140D477}"/>
          </ac:spMkLst>
        </pc:spChg>
      </pc:sldChg>
      <pc:sldChg chg="add del">
        <pc:chgData name="Sean Gellis" userId="9f11ca8c-9e02-44e7-b855-a381aede5804" providerId="ADAL" clId="{E6A424F1-4AC9-4A41-AC47-61E337C22446}" dt="2025-08-11T14:36:59.062" v="8901" actId="47"/>
        <pc:sldMkLst>
          <pc:docMk/>
          <pc:sldMk cId="1995350395" sldId="269"/>
        </pc:sldMkLst>
      </pc:sldChg>
      <pc:sldChg chg="add del">
        <pc:chgData name="Sean Gellis" userId="9f11ca8c-9e02-44e7-b855-a381aede5804" providerId="ADAL" clId="{E6A424F1-4AC9-4A41-AC47-61E337C22446}" dt="2025-08-11T14:36:29.475" v="8881" actId="47"/>
        <pc:sldMkLst>
          <pc:docMk/>
          <pc:sldMk cId="3777148216" sldId="270"/>
        </pc:sldMkLst>
      </pc:sldChg>
      <pc:sldChg chg="modSp mod">
        <pc:chgData name="Sean Gellis" userId="9f11ca8c-9e02-44e7-b855-a381aede5804" providerId="ADAL" clId="{E6A424F1-4AC9-4A41-AC47-61E337C22446}" dt="2025-08-11T12:12:34.785" v="395" actId="20577"/>
        <pc:sldMkLst>
          <pc:docMk/>
          <pc:sldMk cId="282932121" sldId="271"/>
        </pc:sldMkLst>
        <pc:spChg chg="mod">
          <ac:chgData name="Sean Gellis" userId="9f11ca8c-9e02-44e7-b855-a381aede5804" providerId="ADAL" clId="{E6A424F1-4AC9-4A41-AC47-61E337C22446}" dt="2025-08-11T12:10:23.920" v="21" actId="20577"/>
          <ac:spMkLst>
            <pc:docMk/>
            <pc:sldMk cId="282932121" sldId="271"/>
            <ac:spMk id="2" creationId="{77C135F8-C10A-E2E2-F2AC-AD91B8A02240}"/>
          </ac:spMkLst>
        </pc:spChg>
        <pc:spChg chg="mod">
          <ac:chgData name="Sean Gellis" userId="9f11ca8c-9e02-44e7-b855-a381aede5804" providerId="ADAL" clId="{E6A424F1-4AC9-4A41-AC47-61E337C22446}" dt="2025-08-11T12:12:34.785" v="395" actId="20577"/>
          <ac:spMkLst>
            <pc:docMk/>
            <pc:sldMk cId="282932121" sldId="271"/>
            <ac:spMk id="3" creationId="{D88F7B21-E339-DDB4-0A68-8C3D96745ACF}"/>
          </ac:spMkLst>
        </pc:spChg>
      </pc:sldChg>
      <pc:sldChg chg="add del">
        <pc:chgData name="Sean Gellis" userId="9f11ca8c-9e02-44e7-b855-a381aede5804" providerId="ADAL" clId="{E6A424F1-4AC9-4A41-AC47-61E337C22446}" dt="2025-08-11T14:36:27.452" v="8879" actId="47"/>
        <pc:sldMkLst>
          <pc:docMk/>
          <pc:sldMk cId="743795770" sldId="272"/>
        </pc:sldMkLst>
      </pc:sldChg>
      <pc:sldChg chg="add del">
        <pc:chgData name="Sean Gellis" userId="9f11ca8c-9e02-44e7-b855-a381aede5804" providerId="ADAL" clId="{E6A424F1-4AC9-4A41-AC47-61E337C22446}" dt="2025-08-11T14:37:04.458" v="8907" actId="47"/>
        <pc:sldMkLst>
          <pc:docMk/>
          <pc:sldMk cId="4175188299" sldId="273"/>
        </pc:sldMkLst>
      </pc:sldChg>
      <pc:sldChg chg="add del">
        <pc:chgData name="Sean Gellis" userId="9f11ca8c-9e02-44e7-b855-a381aede5804" providerId="ADAL" clId="{E6A424F1-4AC9-4A41-AC47-61E337C22446}" dt="2025-08-11T14:37:05.394" v="8908" actId="47"/>
        <pc:sldMkLst>
          <pc:docMk/>
          <pc:sldMk cId="2034258326" sldId="274"/>
        </pc:sldMkLst>
      </pc:sldChg>
      <pc:sldChg chg="add del">
        <pc:chgData name="Sean Gellis" userId="9f11ca8c-9e02-44e7-b855-a381aede5804" providerId="ADAL" clId="{E6A424F1-4AC9-4A41-AC47-61E337C22446}" dt="2025-08-11T14:36:26.309" v="8878" actId="47"/>
        <pc:sldMkLst>
          <pc:docMk/>
          <pc:sldMk cId="703248163" sldId="275"/>
        </pc:sldMkLst>
      </pc:sldChg>
      <pc:sldChg chg="add del">
        <pc:chgData name="Sean Gellis" userId="9f11ca8c-9e02-44e7-b855-a381aede5804" providerId="ADAL" clId="{E6A424F1-4AC9-4A41-AC47-61E337C22446}" dt="2025-08-11T14:36:25.381" v="8877" actId="47"/>
        <pc:sldMkLst>
          <pc:docMk/>
          <pc:sldMk cId="1878314731" sldId="278"/>
        </pc:sldMkLst>
      </pc:sldChg>
      <pc:sldChg chg="add del">
        <pc:chgData name="Sean Gellis" userId="9f11ca8c-9e02-44e7-b855-a381aede5804" providerId="ADAL" clId="{E6A424F1-4AC9-4A41-AC47-61E337C22446}" dt="2025-08-11T14:36:24.588" v="8876" actId="47"/>
        <pc:sldMkLst>
          <pc:docMk/>
          <pc:sldMk cId="3133662301" sldId="279"/>
        </pc:sldMkLst>
      </pc:sldChg>
      <pc:sldChg chg="modSp mod">
        <pc:chgData name="Sean Gellis" userId="9f11ca8c-9e02-44e7-b855-a381aede5804" providerId="ADAL" clId="{E6A424F1-4AC9-4A41-AC47-61E337C22446}" dt="2025-08-11T13:18:28.953" v="1790" actId="20577"/>
        <pc:sldMkLst>
          <pc:docMk/>
          <pc:sldMk cId="3989139749" sldId="281"/>
        </pc:sldMkLst>
        <pc:spChg chg="mod">
          <ac:chgData name="Sean Gellis" userId="9f11ca8c-9e02-44e7-b855-a381aede5804" providerId="ADAL" clId="{E6A424F1-4AC9-4A41-AC47-61E337C22446}" dt="2025-08-11T13:18:28.953" v="1790" actId="20577"/>
          <ac:spMkLst>
            <pc:docMk/>
            <pc:sldMk cId="3989139749" sldId="281"/>
            <ac:spMk id="3" creationId="{28EA4DC2-12FA-BD33-8BEB-C7444E1CFDD7}"/>
          </ac:spMkLst>
        </pc:spChg>
        <pc:spChg chg="mod">
          <ac:chgData name="Sean Gellis" userId="9f11ca8c-9e02-44e7-b855-a381aede5804" providerId="ADAL" clId="{E6A424F1-4AC9-4A41-AC47-61E337C22446}" dt="2025-08-11T13:15:08.398" v="1282" actId="122"/>
          <ac:spMkLst>
            <pc:docMk/>
            <pc:sldMk cId="3989139749" sldId="281"/>
            <ac:spMk id="4" creationId="{10B9E4D2-D6F8-611B-AEB8-DF3C93FEDB1A}"/>
          </ac:spMkLst>
        </pc:spChg>
      </pc:sldChg>
      <pc:sldChg chg="modSp mod">
        <pc:chgData name="Sean Gellis" userId="9f11ca8c-9e02-44e7-b855-a381aede5804" providerId="ADAL" clId="{E6A424F1-4AC9-4A41-AC47-61E337C22446}" dt="2025-08-11T13:28:11.650" v="3243" actId="20577"/>
        <pc:sldMkLst>
          <pc:docMk/>
          <pc:sldMk cId="3675051977" sldId="282"/>
        </pc:sldMkLst>
        <pc:spChg chg="mod">
          <ac:chgData name="Sean Gellis" userId="9f11ca8c-9e02-44e7-b855-a381aede5804" providerId="ADAL" clId="{E6A424F1-4AC9-4A41-AC47-61E337C22446}" dt="2025-08-11T13:28:11.650" v="3243" actId="20577"/>
          <ac:spMkLst>
            <pc:docMk/>
            <pc:sldMk cId="3675051977" sldId="282"/>
            <ac:spMk id="3" creationId="{A82EAB68-E761-8EB0-1A3C-5BC631169309}"/>
          </ac:spMkLst>
        </pc:spChg>
        <pc:spChg chg="mod">
          <ac:chgData name="Sean Gellis" userId="9f11ca8c-9e02-44e7-b855-a381aede5804" providerId="ADAL" clId="{E6A424F1-4AC9-4A41-AC47-61E337C22446}" dt="2025-08-11T13:22:18.623" v="2354" actId="122"/>
          <ac:spMkLst>
            <pc:docMk/>
            <pc:sldMk cId="3675051977" sldId="282"/>
            <ac:spMk id="4" creationId="{F4E1B7F3-367A-8351-0F6A-A225981D3B0A}"/>
          </ac:spMkLst>
        </pc:spChg>
      </pc:sldChg>
      <pc:sldChg chg="add del">
        <pc:chgData name="Sean Gellis" userId="9f11ca8c-9e02-44e7-b855-a381aede5804" providerId="ADAL" clId="{E6A424F1-4AC9-4A41-AC47-61E337C22446}" dt="2025-08-11T14:36:37.079" v="8887" actId="47"/>
        <pc:sldMkLst>
          <pc:docMk/>
          <pc:sldMk cId="4160243998" sldId="283"/>
        </pc:sldMkLst>
      </pc:sldChg>
      <pc:sldChg chg="modSp mod">
        <pc:chgData name="Sean Gellis" userId="9f11ca8c-9e02-44e7-b855-a381aede5804" providerId="ADAL" clId="{E6A424F1-4AC9-4A41-AC47-61E337C22446}" dt="2025-08-11T14:26:15.219" v="7465" actId="20577"/>
        <pc:sldMkLst>
          <pc:docMk/>
          <pc:sldMk cId="2055450196" sldId="284"/>
        </pc:sldMkLst>
        <pc:spChg chg="mod">
          <ac:chgData name="Sean Gellis" userId="9f11ca8c-9e02-44e7-b855-a381aede5804" providerId="ADAL" clId="{E6A424F1-4AC9-4A41-AC47-61E337C22446}" dt="2025-08-11T12:13:06.649" v="421" actId="20577"/>
          <ac:spMkLst>
            <pc:docMk/>
            <pc:sldMk cId="2055450196" sldId="284"/>
            <ac:spMk id="2" creationId="{C1E418C3-443D-1EE0-EAAC-20D00A534A8C}"/>
          </ac:spMkLst>
        </pc:spChg>
        <pc:spChg chg="mod">
          <ac:chgData name="Sean Gellis" userId="9f11ca8c-9e02-44e7-b855-a381aede5804" providerId="ADAL" clId="{E6A424F1-4AC9-4A41-AC47-61E337C22446}" dt="2025-08-11T14:26:15.219" v="7465" actId="20577"/>
          <ac:spMkLst>
            <pc:docMk/>
            <pc:sldMk cId="2055450196" sldId="284"/>
            <ac:spMk id="3" creationId="{44635E52-06C6-ADE4-5AE7-ECEBACC40F85}"/>
          </ac:spMkLst>
        </pc:spChg>
      </pc:sldChg>
      <pc:sldChg chg="add del">
        <pc:chgData name="Sean Gellis" userId="9f11ca8c-9e02-44e7-b855-a381aede5804" providerId="ADAL" clId="{E6A424F1-4AC9-4A41-AC47-61E337C22446}" dt="2025-08-11T14:36:35.434" v="8886" actId="47"/>
        <pc:sldMkLst>
          <pc:docMk/>
          <pc:sldMk cId="3531828103" sldId="285"/>
        </pc:sldMkLst>
      </pc:sldChg>
      <pc:sldChg chg="add del">
        <pc:chgData name="Sean Gellis" userId="9f11ca8c-9e02-44e7-b855-a381aede5804" providerId="ADAL" clId="{E6A424F1-4AC9-4A41-AC47-61E337C22446}" dt="2025-08-11T14:36:34.472" v="8885" actId="47"/>
        <pc:sldMkLst>
          <pc:docMk/>
          <pc:sldMk cId="4293686930" sldId="286"/>
        </pc:sldMkLst>
      </pc:sldChg>
      <pc:sldChg chg="add del">
        <pc:chgData name="Sean Gellis" userId="9f11ca8c-9e02-44e7-b855-a381aede5804" providerId="ADAL" clId="{E6A424F1-4AC9-4A41-AC47-61E337C22446}" dt="2025-08-11T14:36:57.514" v="8900" actId="47"/>
        <pc:sldMkLst>
          <pc:docMk/>
          <pc:sldMk cId="1749575227" sldId="287"/>
        </pc:sldMkLst>
      </pc:sldChg>
      <pc:sldChg chg="add del">
        <pc:chgData name="Sean Gellis" userId="9f11ca8c-9e02-44e7-b855-a381aede5804" providerId="ADAL" clId="{E6A424F1-4AC9-4A41-AC47-61E337C22446}" dt="2025-08-11T14:36:33.583" v="8884" actId="47"/>
        <pc:sldMkLst>
          <pc:docMk/>
          <pc:sldMk cId="907478851" sldId="288"/>
        </pc:sldMkLst>
      </pc:sldChg>
      <pc:sldChg chg="add del">
        <pc:chgData name="Sean Gellis" userId="9f11ca8c-9e02-44e7-b855-a381aede5804" providerId="ADAL" clId="{E6A424F1-4AC9-4A41-AC47-61E337C22446}" dt="2025-08-11T14:37:02.544" v="8905" actId="47"/>
        <pc:sldMkLst>
          <pc:docMk/>
          <pc:sldMk cId="1841460989" sldId="289"/>
        </pc:sldMkLst>
      </pc:sldChg>
      <pc:sldChg chg="add del">
        <pc:chgData name="Sean Gellis" userId="9f11ca8c-9e02-44e7-b855-a381aede5804" providerId="ADAL" clId="{E6A424F1-4AC9-4A41-AC47-61E337C22446}" dt="2025-08-11T14:36:23.694" v="8875" actId="47"/>
        <pc:sldMkLst>
          <pc:docMk/>
          <pc:sldMk cId="2181211012" sldId="290"/>
        </pc:sldMkLst>
      </pc:sldChg>
      <pc:sldChg chg="modSp add mod">
        <pc:chgData name="Sean Gellis" userId="9f11ca8c-9e02-44e7-b855-a381aede5804" providerId="ADAL" clId="{E6A424F1-4AC9-4A41-AC47-61E337C22446}" dt="2025-08-11T13:21:51.444" v="2338" actId="20577"/>
        <pc:sldMkLst>
          <pc:docMk/>
          <pc:sldMk cId="1774836967" sldId="291"/>
        </pc:sldMkLst>
        <pc:spChg chg="mod">
          <ac:chgData name="Sean Gellis" userId="9f11ca8c-9e02-44e7-b855-a381aede5804" providerId="ADAL" clId="{E6A424F1-4AC9-4A41-AC47-61E337C22446}" dt="2025-08-11T13:21:51.444" v="2338" actId="20577"/>
          <ac:spMkLst>
            <pc:docMk/>
            <pc:sldMk cId="1774836967" sldId="291"/>
            <ac:spMk id="3" creationId="{D30CF9DF-037C-317E-E813-0CDD611EFD31}"/>
          </ac:spMkLst>
        </pc:spChg>
        <pc:spChg chg="mod">
          <ac:chgData name="Sean Gellis" userId="9f11ca8c-9e02-44e7-b855-a381aede5804" providerId="ADAL" clId="{E6A424F1-4AC9-4A41-AC47-61E337C22446}" dt="2025-08-11T13:18:44.744" v="1818" actId="20577"/>
          <ac:spMkLst>
            <pc:docMk/>
            <pc:sldMk cId="1774836967" sldId="291"/>
            <ac:spMk id="4" creationId="{C1C55C8E-528D-F9A2-FC22-C277FD770059}"/>
          </ac:spMkLst>
        </pc:spChg>
      </pc:sldChg>
      <pc:sldChg chg="modSp add mod">
        <pc:chgData name="Sean Gellis" userId="9f11ca8c-9e02-44e7-b855-a381aede5804" providerId="ADAL" clId="{E6A424F1-4AC9-4A41-AC47-61E337C22446}" dt="2025-08-11T13:38:23.428" v="4158" actId="20577"/>
        <pc:sldMkLst>
          <pc:docMk/>
          <pc:sldMk cId="3255837717" sldId="292"/>
        </pc:sldMkLst>
        <pc:spChg chg="mod">
          <ac:chgData name="Sean Gellis" userId="9f11ca8c-9e02-44e7-b855-a381aede5804" providerId="ADAL" clId="{E6A424F1-4AC9-4A41-AC47-61E337C22446}" dt="2025-08-11T13:38:23.428" v="4158" actId="20577"/>
          <ac:spMkLst>
            <pc:docMk/>
            <pc:sldMk cId="3255837717" sldId="292"/>
            <ac:spMk id="3" creationId="{A1CDD5B4-B755-F555-117B-7679DEA6C71B}"/>
          </ac:spMkLst>
        </pc:spChg>
        <pc:spChg chg="mod">
          <ac:chgData name="Sean Gellis" userId="9f11ca8c-9e02-44e7-b855-a381aede5804" providerId="ADAL" clId="{E6A424F1-4AC9-4A41-AC47-61E337C22446}" dt="2025-08-11T13:30:31.873" v="3266" actId="20577"/>
          <ac:spMkLst>
            <pc:docMk/>
            <pc:sldMk cId="3255837717" sldId="292"/>
            <ac:spMk id="4" creationId="{BC5D5129-5360-D96A-F7DC-3E2DA78A15B0}"/>
          </ac:spMkLst>
        </pc:spChg>
      </pc:sldChg>
      <pc:sldChg chg="modSp add mod">
        <pc:chgData name="Sean Gellis" userId="9f11ca8c-9e02-44e7-b855-a381aede5804" providerId="ADAL" clId="{E6A424F1-4AC9-4A41-AC47-61E337C22446}" dt="2025-08-11T13:48:45.487" v="5234" actId="14100"/>
        <pc:sldMkLst>
          <pc:docMk/>
          <pc:sldMk cId="2170300173" sldId="293"/>
        </pc:sldMkLst>
        <pc:spChg chg="mod">
          <ac:chgData name="Sean Gellis" userId="9f11ca8c-9e02-44e7-b855-a381aede5804" providerId="ADAL" clId="{E6A424F1-4AC9-4A41-AC47-61E337C22446}" dt="2025-08-11T13:48:29.774" v="5230" actId="20577"/>
          <ac:spMkLst>
            <pc:docMk/>
            <pc:sldMk cId="2170300173" sldId="293"/>
            <ac:spMk id="3" creationId="{34A9C0C7-B74D-1481-DD9E-2084B57D29EF}"/>
          </ac:spMkLst>
        </pc:spChg>
        <pc:spChg chg="mod">
          <ac:chgData name="Sean Gellis" userId="9f11ca8c-9e02-44e7-b855-a381aede5804" providerId="ADAL" clId="{E6A424F1-4AC9-4A41-AC47-61E337C22446}" dt="2025-08-11T13:48:45.487" v="5234" actId="14100"/>
          <ac:spMkLst>
            <pc:docMk/>
            <pc:sldMk cId="2170300173" sldId="293"/>
            <ac:spMk id="4" creationId="{F9BD439F-7CE7-5C81-5990-1074F8747C36}"/>
          </ac:spMkLst>
        </pc:spChg>
      </pc:sldChg>
      <pc:sldChg chg="modSp add mod">
        <pc:chgData name="Sean Gellis" userId="9f11ca8c-9e02-44e7-b855-a381aede5804" providerId="ADAL" clId="{E6A424F1-4AC9-4A41-AC47-61E337C22446}" dt="2025-08-11T14:20:05.156" v="6208" actId="20577"/>
        <pc:sldMkLst>
          <pc:docMk/>
          <pc:sldMk cId="1400135723" sldId="294"/>
        </pc:sldMkLst>
        <pc:spChg chg="mod">
          <ac:chgData name="Sean Gellis" userId="9f11ca8c-9e02-44e7-b855-a381aede5804" providerId="ADAL" clId="{E6A424F1-4AC9-4A41-AC47-61E337C22446}" dt="2025-08-11T14:20:05.156" v="6208" actId="20577"/>
          <ac:spMkLst>
            <pc:docMk/>
            <pc:sldMk cId="1400135723" sldId="294"/>
            <ac:spMk id="3" creationId="{EDD9E7F2-26F3-D4E6-A23D-1CCFAFA051F3}"/>
          </ac:spMkLst>
        </pc:spChg>
        <pc:spChg chg="mod">
          <ac:chgData name="Sean Gellis" userId="9f11ca8c-9e02-44e7-b855-a381aede5804" providerId="ADAL" clId="{E6A424F1-4AC9-4A41-AC47-61E337C22446}" dt="2025-08-11T13:57:20.635" v="5253" actId="20577"/>
          <ac:spMkLst>
            <pc:docMk/>
            <pc:sldMk cId="1400135723" sldId="294"/>
            <ac:spMk id="4" creationId="{5C043846-A9C0-FAFE-8077-4761C3A7EDFA}"/>
          </ac:spMkLst>
        </pc:spChg>
      </pc:sldChg>
      <pc:sldChg chg="modSp add mod">
        <pc:chgData name="Sean Gellis" userId="9f11ca8c-9e02-44e7-b855-a381aede5804" providerId="ADAL" clId="{E6A424F1-4AC9-4A41-AC47-61E337C22446}" dt="2025-08-11T14:43:40.211" v="9328" actId="5793"/>
        <pc:sldMkLst>
          <pc:docMk/>
          <pc:sldMk cId="2574130960" sldId="295"/>
        </pc:sldMkLst>
        <pc:spChg chg="mod">
          <ac:chgData name="Sean Gellis" userId="9f11ca8c-9e02-44e7-b855-a381aede5804" providerId="ADAL" clId="{E6A424F1-4AC9-4A41-AC47-61E337C22446}" dt="2025-08-11T14:43:40.211" v="9328" actId="5793"/>
          <ac:spMkLst>
            <pc:docMk/>
            <pc:sldMk cId="2574130960" sldId="295"/>
            <ac:spMk id="3" creationId="{CB63D625-F11A-6EEB-CA5B-AC25F8C2783F}"/>
          </ac:spMkLst>
        </pc:spChg>
        <pc:spChg chg="mod">
          <ac:chgData name="Sean Gellis" userId="9f11ca8c-9e02-44e7-b855-a381aede5804" providerId="ADAL" clId="{E6A424F1-4AC9-4A41-AC47-61E337C22446}" dt="2025-08-11T14:20:26.127" v="6233" actId="20577"/>
          <ac:spMkLst>
            <pc:docMk/>
            <pc:sldMk cId="2574130960" sldId="295"/>
            <ac:spMk id="4" creationId="{0D21C8E2-B98D-CEA1-BA59-C43C87C4B6D6}"/>
          </ac:spMkLst>
        </pc:spChg>
      </pc:sldChg>
      <pc:sldChg chg="modSp add mod">
        <pc:chgData name="Sean Gellis" userId="9f11ca8c-9e02-44e7-b855-a381aede5804" providerId="ADAL" clId="{E6A424F1-4AC9-4A41-AC47-61E337C22446}" dt="2025-08-11T14:32:14.940" v="8069" actId="20577"/>
        <pc:sldMkLst>
          <pc:docMk/>
          <pc:sldMk cId="4260405985" sldId="296"/>
        </pc:sldMkLst>
        <pc:spChg chg="mod">
          <ac:chgData name="Sean Gellis" userId="9f11ca8c-9e02-44e7-b855-a381aede5804" providerId="ADAL" clId="{E6A424F1-4AC9-4A41-AC47-61E337C22446}" dt="2025-08-11T14:32:14.940" v="8069" actId="20577"/>
          <ac:spMkLst>
            <pc:docMk/>
            <pc:sldMk cId="4260405985" sldId="296"/>
            <ac:spMk id="3" creationId="{69011B66-A333-A789-C3C1-FE8B963A2193}"/>
          </ac:spMkLst>
        </pc:spChg>
        <pc:spChg chg="mod">
          <ac:chgData name="Sean Gellis" userId="9f11ca8c-9e02-44e7-b855-a381aede5804" providerId="ADAL" clId="{E6A424F1-4AC9-4A41-AC47-61E337C22446}" dt="2025-08-11T14:25:10.333" v="7031" actId="20577"/>
          <ac:spMkLst>
            <pc:docMk/>
            <pc:sldMk cId="4260405985" sldId="296"/>
            <ac:spMk id="4" creationId="{5A2B5A1B-0650-D9F4-3CDE-72E5BF97F591}"/>
          </ac:spMkLst>
        </pc:spChg>
      </pc:sldChg>
      <pc:sldChg chg="modSp add del mod">
        <pc:chgData name="Sean Gellis" userId="9f11ca8c-9e02-44e7-b855-a381aede5804" providerId="ADAL" clId="{E6A424F1-4AC9-4A41-AC47-61E337C22446}" dt="2025-08-11T14:36:51.454" v="8899" actId="20577"/>
        <pc:sldMkLst>
          <pc:docMk/>
          <pc:sldMk cId="405863589" sldId="297"/>
        </pc:sldMkLst>
        <pc:spChg chg="mod">
          <ac:chgData name="Sean Gellis" userId="9f11ca8c-9e02-44e7-b855-a381aede5804" providerId="ADAL" clId="{E6A424F1-4AC9-4A41-AC47-61E337C22446}" dt="2025-08-11T14:35:30.010" v="8867" actId="20577"/>
          <ac:spMkLst>
            <pc:docMk/>
            <pc:sldMk cId="405863589" sldId="297"/>
            <ac:spMk id="3" creationId="{46D92652-B588-020C-A294-95F02F0F17FC}"/>
          </ac:spMkLst>
        </pc:spChg>
        <pc:spChg chg="mod">
          <ac:chgData name="Sean Gellis" userId="9f11ca8c-9e02-44e7-b855-a381aede5804" providerId="ADAL" clId="{E6A424F1-4AC9-4A41-AC47-61E337C22446}" dt="2025-08-11T14:36:51.454" v="8899" actId="20577"/>
          <ac:spMkLst>
            <pc:docMk/>
            <pc:sldMk cId="405863589" sldId="297"/>
            <ac:spMk id="4" creationId="{427DC8F4-2624-AE0F-9BB8-5CB9C1D9070E}"/>
          </ac:spMkLst>
        </pc:spChg>
      </pc:sldChg>
    </pc:docChg>
  </pc:docChgLst>
  <pc:docChgLst>
    <pc:chgData name="Sean Gellis" userId="9f11ca8c-9e02-44e7-b855-a381aede5804" providerId="ADAL" clId="{D4584EFD-5583-4E65-A915-47FEF10A384B}"/>
    <pc:docChg chg="undo custSel addSld delSld modSld">
      <pc:chgData name="Sean Gellis" userId="9f11ca8c-9e02-44e7-b855-a381aede5804" providerId="ADAL" clId="{D4584EFD-5583-4E65-A915-47FEF10A384B}" dt="2023-08-22T17:32:29.511" v="9035" actId="20577"/>
      <pc:docMkLst>
        <pc:docMk/>
      </pc:docMkLst>
      <pc:sldChg chg="modSp mod">
        <pc:chgData name="Sean Gellis" userId="9f11ca8c-9e02-44e7-b855-a381aede5804" providerId="ADAL" clId="{D4584EFD-5583-4E65-A915-47FEF10A384B}" dt="2023-08-22T14:34:46.964" v="60" actId="6549"/>
        <pc:sldMkLst>
          <pc:docMk/>
          <pc:sldMk cId="2845551310" sldId="256"/>
        </pc:sldMkLst>
      </pc:sldChg>
      <pc:sldChg chg="modSp mod">
        <pc:chgData name="Sean Gellis" userId="9f11ca8c-9e02-44e7-b855-a381aede5804" providerId="ADAL" clId="{D4584EFD-5583-4E65-A915-47FEF10A384B}" dt="2023-08-22T14:40:05.960" v="406" actId="27636"/>
        <pc:sldMkLst>
          <pc:docMk/>
          <pc:sldMk cId="1495917637" sldId="257"/>
        </pc:sldMkLst>
      </pc:sldChg>
      <pc:sldChg chg="modSp mod">
        <pc:chgData name="Sean Gellis" userId="9f11ca8c-9e02-44e7-b855-a381aede5804" providerId="ADAL" clId="{D4584EFD-5583-4E65-A915-47FEF10A384B}" dt="2023-08-22T14:42:45.071" v="414" actId="27636"/>
        <pc:sldMkLst>
          <pc:docMk/>
          <pc:sldMk cId="3873098906" sldId="258"/>
        </pc:sldMkLst>
      </pc:sldChg>
      <pc:sldChg chg="del">
        <pc:chgData name="Sean Gellis" userId="9f11ca8c-9e02-44e7-b855-a381aede5804" providerId="ADAL" clId="{D4584EFD-5583-4E65-A915-47FEF10A384B}" dt="2023-08-22T14:44:57.406" v="415" actId="47"/>
        <pc:sldMkLst>
          <pc:docMk/>
          <pc:sldMk cId="1834600201" sldId="259"/>
        </pc:sldMkLst>
      </pc:sldChg>
      <pc:sldChg chg="modSp mod">
        <pc:chgData name="Sean Gellis" userId="9f11ca8c-9e02-44e7-b855-a381aede5804" providerId="ADAL" clId="{D4584EFD-5583-4E65-A915-47FEF10A384B}" dt="2023-08-22T17:18:44.624" v="8351" actId="20577"/>
        <pc:sldMkLst>
          <pc:docMk/>
          <pc:sldMk cId="2700128997" sldId="263"/>
        </pc:sldMkLst>
      </pc:sldChg>
      <pc:sldChg chg="modSp mod">
        <pc:chgData name="Sean Gellis" userId="9f11ca8c-9e02-44e7-b855-a381aede5804" providerId="ADAL" clId="{D4584EFD-5583-4E65-A915-47FEF10A384B}" dt="2023-08-22T17:19:10.376" v="8355" actId="20577"/>
        <pc:sldMkLst>
          <pc:docMk/>
          <pc:sldMk cId="3136946216" sldId="264"/>
        </pc:sldMkLst>
      </pc:sldChg>
      <pc:sldChg chg="addSp modSp mod">
        <pc:chgData name="Sean Gellis" userId="9f11ca8c-9e02-44e7-b855-a381aede5804" providerId="ADAL" clId="{D4584EFD-5583-4E65-A915-47FEF10A384B}" dt="2023-08-22T17:20:27.312" v="8361" actId="20577"/>
        <pc:sldMkLst>
          <pc:docMk/>
          <pc:sldMk cId="1305431710" sldId="265"/>
        </pc:sldMkLst>
      </pc:sldChg>
      <pc:sldChg chg="addSp modSp mod">
        <pc:chgData name="Sean Gellis" userId="9f11ca8c-9e02-44e7-b855-a381aede5804" providerId="ADAL" clId="{D4584EFD-5583-4E65-A915-47FEF10A384B}" dt="2023-08-22T17:21:02.854" v="8368" actId="20577"/>
        <pc:sldMkLst>
          <pc:docMk/>
          <pc:sldMk cId="3722923159" sldId="266"/>
        </pc:sldMkLst>
      </pc:sldChg>
      <pc:sldChg chg="modSp mod">
        <pc:chgData name="Sean Gellis" userId="9f11ca8c-9e02-44e7-b855-a381aede5804" providerId="ADAL" clId="{D4584EFD-5583-4E65-A915-47FEF10A384B}" dt="2023-08-22T15:28:19.238" v="4856" actId="20577"/>
        <pc:sldMkLst>
          <pc:docMk/>
          <pc:sldMk cId="1571871770" sldId="267"/>
        </pc:sldMkLst>
      </pc:sldChg>
      <pc:sldChg chg="modSp mod">
        <pc:chgData name="Sean Gellis" userId="9f11ca8c-9e02-44e7-b855-a381aede5804" providerId="ADAL" clId="{D4584EFD-5583-4E65-A915-47FEF10A384B}" dt="2023-08-22T15:55:14.360" v="8322" actId="5793"/>
        <pc:sldMkLst>
          <pc:docMk/>
          <pc:sldMk cId="2391635653" sldId="268"/>
        </pc:sldMkLst>
      </pc:sldChg>
      <pc:sldChg chg="modSp new mod">
        <pc:chgData name="Sean Gellis" userId="9f11ca8c-9e02-44e7-b855-a381aede5804" providerId="ADAL" clId="{D4584EFD-5583-4E65-A915-47FEF10A384B}" dt="2023-08-22T15:08:54.494" v="2298" actId="20577"/>
        <pc:sldMkLst>
          <pc:docMk/>
          <pc:sldMk cId="1995350395" sldId="269"/>
        </pc:sldMkLst>
      </pc:sldChg>
      <pc:sldChg chg="addSp modSp new mod">
        <pc:chgData name="Sean Gellis" userId="9f11ca8c-9e02-44e7-b855-a381aede5804" providerId="ADAL" clId="{D4584EFD-5583-4E65-A915-47FEF10A384B}" dt="2023-08-22T15:29:42.702" v="4960" actId="20577"/>
        <pc:sldMkLst>
          <pc:docMk/>
          <pc:sldMk cId="3777148216" sldId="270"/>
        </pc:sldMkLst>
      </pc:sldChg>
      <pc:sldChg chg="modSp new mod">
        <pc:chgData name="Sean Gellis" userId="9f11ca8c-9e02-44e7-b855-a381aede5804" providerId="ADAL" clId="{D4584EFD-5583-4E65-A915-47FEF10A384B}" dt="2023-08-22T15:20:44.624" v="3573" actId="20577"/>
        <pc:sldMkLst>
          <pc:docMk/>
          <pc:sldMk cId="282932121" sldId="271"/>
        </pc:sldMkLst>
      </pc:sldChg>
      <pc:sldChg chg="modSp new mod">
        <pc:chgData name="Sean Gellis" userId="9f11ca8c-9e02-44e7-b855-a381aede5804" providerId="ADAL" clId="{D4584EFD-5583-4E65-A915-47FEF10A384B}" dt="2023-08-22T17:21:22.134" v="8388" actId="20577"/>
        <pc:sldMkLst>
          <pc:docMk/>
          <pc:sldMk cId="743795770" sldId="272"/>
        </pc:sldMkLst>
      </pc:sldChg>
      <pc:sldChg chg="modSp new mod">
        <pc:chgData name="Sean Gellis" userId="9f11ca8c-9e02-44e7-b855-a381aede5804" providerId="ADAL" clId="{D4584EFD-5583-4E65-A915-47FEF10A384B}" dt="2023-08-22T17:22:39.094" v="8390" actId="20577"/>
        <pc:sldMkLst>
          <pc:docMk/>
          <pc:sldMk cId="4175188299" sldId="273"/>
        </pc:sldMkLst>
      </pc:sldChg>
      <pc:sldChg chg="modSp new mod">
        <pc:chgData name="Sean Gellis" userId="9f11ca8c-9e02-44e7-b855-a381aede5804" providerId="ADAL" clId="{D4584EFD-5583-4E65-A915-47FEF10A384B}" dt="2023-08-22T17:23:00.102" v="8396" actId="6549"/>
        <pc:sldMkLst>
          <pc:docMk/>
          <pc:sldMk cId="2034258326" sldId="274"/>
        </pc:sldMkLst>
      </pc:sldChg>
      <pc:sldChg chg="addSp delSp modSp new mod">
        <pc:chgData name="Sean Gellis" userId="9f11ca8c-9e02-44e7-b855-a381aede5804" providerId="ADAL" clId="{D4584EFD-5583-4E65-A915-47FEF10A384B}" dt="2023-08-22T15:45:56.638" v="6930" actId="20577"/>
        <pc:sldMkLst>
          <pc:docMk/>
          <pc:sldMk cId="703248163" sldId="275"/>
        </pc:sldMkLst>
      </pc:sldChg>
      <pc:sldChg chg="modSp new mod">
        <pc:chgData name="Sean Gellis" userId="9f11ca8c-9e02-44e7-b855-a381aede5804" providerId="ADAL" clId="{D4584EFD-5583-4E65-A915-47FEF10A384B}" dt="2023-08-22T17:24:37.400" v="8401" actId="20577"/>
        <pc:sldMkLst>
          <pc:docMk/>
          <pc:sldMk cId="2731518301" sldId="276"/>
        </pc:sldMkLst>
      </pc:sldChg>
      <pc:sldChg chg="modSp new mod">
        <pc:chgData name="Sean Gellis" userId="9f11ca8c-9e02-44e7-b855-a381aede5804" providerId="ADAL" clId="{D4584EFD-5583-4E65-A915-47FEF10A384B}" dt="2023-08-22T17:25:04.220" v="8410" actId="20577"/>
        <pc:sldMkLst>
          <pc:docMk/>
          <pc:sldMk cId="468162765" sldId="277"/>
        </pc:sldMkLst>
      </pc:sldChg>
      <pc:sldChg chg="modSp new mod">
        <pc:chgData name="Sean Gellis" userId="9f11ca8c-9e02-44e7-b855-a381aede5804" providerId="ADAL" clId="{D4584EFD-5583-4E65-A915-47FEF10A384B}" dt="2023-08-22T17:27:16.054" v="8565" actId="20577"/>
        <pc:sldMkLst>
          <pc:docMk/>
          <pc:sldMk cId="1878314731" sldId="278"/>
        </pc:sldMkLst>
      </pc:sldChg>
      <pc:sldChg chg="addSp delSp modSp new mod">
        <pc:chgData name="Sean Gellis" userId="9f11ca8c-9e02-44e7-b855-a381aede5804" providerId="ADAL" clId="{D4584EFD-5583-4E65-A915-47FEF10A384B}" dt="2023-08-22T17:32:29.511" v="9035" actId="20577"/>
        <pc:sldMkLst>
          <pc:docMk/>
          <pc:sldMk cId="3133662301" sldId="279"/>
        </pc:sldMkLst>
      </pc:sldChg>
    </pc:docChg>
  </pc:docChgLst>
  <pc:docChgLst>
    <pc:chgData name="Gellis, Sean" userId="f07ed441-7cfe-4e5f-bceb-0b9539c5c203" providerId="ADAL" clId="{CA5F12F8-4E24-4C7D-83C6-9D4448405183}"/>
    <pc:docChg chg="modSld">
      <pc:chgData name="Gellis, Sean" userId="f07ed441-7cfe-4e5f-bceb-0b9539c5c203" providerId="ADAL" clId="{CA5F12F8-4E24-4C7D-83C6-9D4448405183}" dt="2022-07-13T20:33:56.504" v="2" actId="20577"/>
      <pc:docMkLst>
        <pc:docMk/>
      </pc:docMkLst>
      <pc:sldChg chg="modSp mod">
        <pc:chgData name="Gellis, Sean" userId="f07ed441-7cfe-4e5f-bceb-0b9539c5c203" providerId="ADAL" clId="{CA5F12F8-4E24-4C7D-83C6-9D4448405183}" dt="2022-07-13T20:33:56.504" v="2" actId="20577"/>
        <pc:sldMkLst>
          <pc:docMk/>
          <pc:sldMk cId="1028793584" sldId="260"/>
        </pc:sldMkLst>
      </pc:sldChg>
      <pc:sldChg chg="modSp mod">
        <pc:chgData name="Gellis, Sean" userId="f07ed441-7cfe-4e5f-bceb-0b9539c5c203" providerId="ADAL" clId="{CA5F12F8-4E24-4C7D-83C6-9D4448405183}" dt="2022-07-13T15:17:20.997" v="0" actId="20577"/>
        <pc:sldMkLst>
          <pc:docMk/>
          <pc:sldMk cId="1571871770" sldId="267"/>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95269" y="1122363"/>
            <a:ext cx="9001462" cy="2387600"/>
          </a:xfrm>
        </p:spPr>
        <p:txBody>
          <a:bodyPr anchor="b">
            <a:normAutofit/>
          </a:bodyPr>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1595269" y="3602038"/>
            <a:ext cx="9001462"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A3D8A12-6763-4CE1-A040-D337BA00E0FE}" type="datetimeFigureOut">
              <a:rPr lang="en-US" smtClean="0"/>
              <a:t>8/11/2025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7540D0F-2796-49D4-B58D-18EAFAAAD0CF}" type="slidenum">
              <a:rPr lang="en-US" smtClean="0"/>
              <a:t>‹#›</a:t>
            </a:fld>
            <a:endParaRPr lang="en-US" dirty="0"/>
          </a:p>
        </p:txBody>
      </p:sp>
    </p:spTree>
    <p:extLst>
      <p:ext uri="{BB962C8B-B14F-4D97-AF65-F5344CB8AC3E}">
        <p14:creationId xmlns:p14="http://schemas.microsoft.com/office/powerpoint/2010/main" val="1243821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3806" y="4289372"/>
            <a:ext cx="10367564" cy="819355"/>
          </a:xfrm>
        </p:spPr>
        <p:txBody>
          <a:bodyPr anchor="b">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913806" y="621321"/>
            <a:ext cx="10367564" cy="3379735"/>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913795" y="5108728"/>
            <a:ext cx="10365998" cy="682472"/>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A3D8A12-6763-4CE1-A040-D337BA00E0FE}" type="datetimeFigureOut">
              <a:rPr lang="en-US" smtClean="0"/>
              <a:t>8/11/2025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7540D0F-2796-49D4-B58D-18EAFAAAD0CF}" type="slidenum">
              <a:rPr lang="en-US" smtClean="0"/>
              <a:t>‹#›</a:t>
            </a:fld>
            <a:endParaRPr lang="en-US" dirty="0"/>
          </a:p>
        </p:txBody>
      </p:sp>
    </p:spTree>
    <p:extLst>
      <p:ext uri="{BB962C8B-B14F-4D97-AF65-F5344CB8AC3E}">
        <p14:creationId xmlns:p14="http://schemas.microsoft.com/office/powerpoint/2010/main" val="6938765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2" cy="3424859"/>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95" y="4204820"/>
            <a:ext cx="10353761" cy="159218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A3D8A12-6763-4CE1-A040-D337BA00E0FE}" type="datetimeFigureOut">
              <a:rPr lang="en-US" smtClean="0"/>
              <a:t>8/11/2025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7540D0F-2796-49D4-B58D-18EAFAAAD0CF}" type="slidenum">
              <a:rPr lang="en-US" smtClean="0"/>
              <a:t>‹#›</a:t>
            </a:fld>
            <a:endParaRPr lang="en-US" dirty="0"/>
          </a:p>
        </p:txBody>
      </p:sp>
    </p:spTree>
    <p:extLst>
      <p:ext uri="{BB962C8B-B14F-4D97-AF65-F5344CB8AC3E}">
        <p14:creationId xmlns:p14="http://schemas.microsoft.com/office/powerpoint/2010/main" val="31483774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610032"/>
            <a:ext cx="8752299" cy="426812"/>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913794" y="4204821"/>
            <a:ext cx="10353762" cy="1586380"/>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A3D8A12-6763-4CE1-A040-D337BA00E0FE}" type="datetimeFigureOut">
              <a:rPr lang="en-US" smtClean="0"/>
              <a:t>8/11/2025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7540D0F-2796-49D4-B58D-18EAFAAAD0CF}" type="slidenum">
              <a:rPr lang="en-US" smtClean="0"/>
              <a:t>‹#›</a:t>
            </a:fld>
            <a:endParaRPr lang="en-US" dirty="0"/>
          </a:p>
        </p:txBody>
      </p:sp>
      <p:sp>
        <p:nvSpPr>
          <p:cNvPr id="11" name="TextBox 10"/>
          <p:cNvSpPr txBox="1"/>
          <p:nvPr/>
        </p:nvSpPr>
        <p:spPr>
          <a:xfrm>
            <a:off x="836612" y="735241"/>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657956" y="297209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10332481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913806" y="2126942"/>
            <a:ext cx="10355327" cy="25118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94" y="4650556"/>
            <a:ext cx="10353763"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A3D8A12-6763-4CE1-A040-D337BA00E0FE}" type="datetimeFigureOut">
              <a:rPr lang="en-US" smtClean="0"/>
              <a:t>8/11/2025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7540D0F-2796-49D4-B58D-18EAFAAAD0CF}" type="slidenum">
              <a:rPr lang="en-US" smtClean="0"/>
              <a:t>‹#›</a:t>
            </a:fld>
            <a:endParaRPr lang="en-US" dirty="0"/>
          </a:p>
        </p:txBody>
      </p:sp>
    </p:spTree>
    <p:extLst>
      <p:ext uri="{BB962C8B-B14F-4D97-AF65-F5344CB8AC3E}">
        <p14:creationId xmlns:p14="http://schemas.microsoft.com/office/powerpoint/2010/main" val="29144127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913794" y="609600"/>
            <a:ext cx="10353762"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913794" y="2088319"/>
            <a:ext cx="3298956" cy="823305"/>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913794" y="2911624"/>
            <a:ext cx="3298956"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444878" y="2088320"/>
            <a:ext cx="3298558"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444878" y="2911624"/>
            <a:ext cx="329982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973298" y="2088320"/>
            <a:ext cx="3291211"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976346" y="2911624"/>
            <a:ext cx="329121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CA3D8A12-6763-4CE1-A040-D337BA00E0FE}" type="datetimeFigureOut">
              <a:rPr lang="en-US" smtClean="0"/>
              <a:t>8/11/2025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7540D0F-2796-49D4-B58D-18EAFAAAD0CF}" type="slidenum">
              <a:rPr lang="en-US" smtClean="0"/>
              <a:t>‹#›</a:t>
            </a:fld>
            <a:endParaRPr lang="en-US" dirty="0"/>
          </a:p>
        </p:txBody>
      </p:sp>
    </p:spTree>
    <p:extLst>
      <p:ext uri="{BB962C8B-B14F-4D97-AF65-F5344CB8AC3E}">
        <p14:creationId xmlns:p14="http://schemas.microsoft.com/office/powerpoint/2010/main" val="12482075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913795" y="609600"/>
            <a:ext cx="10353762"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13795" y="4195899"/>
            <a:ext cx="3298955"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092020" y="2298987"/>
            <a:ext cx="2940050"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1" name="Text Placeholder 3"/>
          <p:cNvSpPr>
            <a:spLocks noGrp="1"/>
          </p:cNvSpPr>
          <p:nvPr>
            <p:ph type="body" sz="half" idx="18"/>
          </p:nvPr>
        </p:nvSpPr>
        <p:spPr>
          <a:xfrm>
            <a:off x="913795" y="4772161"/>
            <a:ext cx="3298955"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42701" y="4195899"/>
            <a:ext cx="3298983"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568996" y="2298987"/>
            <a:ext cx="2930525"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4" name="Text Placeholder 3"/>
          <p:cNvSpPr>
            <a:spLocks noGrp="1"/>
          </p:cNvSpPr>
          <p:nvPr>
            <p:ph type="body" sz="half" idx="19"/>
          </p:nvPr>
        </p:nvSpPr>
        <p:spPr>
          <a:xfrm>
            <a:off x="4441348" y="4772160"/>
            <a:ext cx="3300336"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973423" y="4195899"/>
            <a:ext cx="3289900"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8152803" y="2298987"/>
            <a:ext cx="2932113"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7" name="Text Placeholder 3"/>
          <p:cNvSpPr>
            <a:spLocks noGrp="1"/>
          </p:cNvSpPr>
          <p:nvPr>
            <p:ph type="body" sz="half" idx="20"/>
          </p:nvPr>
        </p:nvSpPr>
        <p:spPr>
          <a:xfrm>
            <a:off x="7973298" y="4772161"/>
            <a:ext cx="3294258" cy="1019037"/>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CA3D8A12-6763-4CE1-A040-D337BA00E0FE}" type="datetimeFigureOut">
              <a:rPr lang="en-US" smtClean="0"/>
              <a:t>8/11/2025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7540D0F-2796-49D4-B58D-18EAFAAAD0CF}" type="slidenum">
              <a:rPr lang="en-US" smtClean="0"/>
              <a:t>‹#›</a:t>
            </a:fld>
            <a:endParaRPr lang="en-US" dirty="0"/>
          </a:p>
        </p:txBody>
      </p:sp>
    </p:spTree>
    <p:extLst>
      <p:ext uri="{BB962C8B-B14F-4D97-AF65-F5344CB8AC3E}">
        <p14:creationId xmlns:p14="http://schemas.microsoft.com/office/powerpoint/2010/main" val="32535121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A3D8A12-6763-4CE1-A040-D337BA00E0FE}" type="datetimeFigureOut">
              <a:rPr lang="en-US" smtClean="0"/>
              <a:t>8/11/2025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7540D0F-2796-49D4-B58D-18EAFAAAD0CF}" type="slidenum">
              <a:rPr lang="en-US" smtClean="0"/>
              <a:t>‹#›</a:t>
            </a:fld>
            <a:endParaRPr lang="en-US" dirty="0"/>
          </a:p>
        </p:txBody>
      </p:sp>
    </p:spTree>
    <p:extLst>
      <p:ext uri="{BB962C8B-B14F-4D97-AF65-F5344CB8AC3E}">
        <p14:creationId xmlns:p14="http://schemas.microsoft.com/office/powerpoint/2010/main" val="39746870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609599"/>
            <a:ext cx="2542657" cy="5181601"/>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913794" y="609599"/>
            <a:ext cx="7658705" cy="51816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A3D8A12-6763-4CE1-A040-D337BA00E0FE}" type="datetimeFigureOut">
              <a:rPr lang="en-US" smtClean="0"/>
              <a:t>8/11/2025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7540D0F-2796-49D4-B58D-18EAFAAAD0CF}" type="slidenum">
              <a:rPr lang="en-US" smtClean="0"/>
              <a:t>‹#›</a:t>
            </a:fld>
            <a:endParaRPr lang="en-US" dirty="0"/>
          </a:p>
        </p:txBody>
      </p:sp>
    </p:spTree>
    <p:extLst>
      <p:ext uri="{BB962C8B-B14F-4D97-AF65-F5344CB8AC3E}">
        <p14:creationId xmlns:p14="http://schemas.microsoft.com/office/powerpoint/2010/main" val="42248140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A3D8A12-6763-4CE1-A040-D337BA00E0FE}" type="datetimeFigureOut">
              <a:rPr lang="en-US" smtClean="0"/>
              <a:t>8/11/2025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7540D0F-2796-49D4-B58D-18EAFAAAD0CF}" type="slidenum">
              <a:rPr lang="en-US" smtClean="0"/>
              <a:t>‹#›</a:t>
            </a:fld>
            <a:endParaRPr lang="en-US" dirty="0"/>
          </a:p>
        </p:txBody>
      </p:sp>
    </p:spTree>
    <p:extLst>
      <p:ext uri="{BB962C8B-B14F-4D97-AF65-F5344CB8AC3E}">
        <p14:creationId xmlns:p14="http://schemas.microsoft.com/office/powerpoint/2010/main" val="19156582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29244" y="657226"/>
            <a:ext cx="9733512" cy="2852737"/>
          </a:xfrm>
        </p:spPr>
        <p:txBody>
          <a:bodyPr anchor="b">
            <a:normAutofit/>
          </a:bodyPr>
          <a:lstStyle>
            <a:lvl1pPr>
              <a:defRPr sz="3400"/>
            </a:lvl1pPr>
          </a:lstStyle>
          <a:p>
            <a:r>
              <a:rPr lang="en-US"/>
              <a:t>Click to edit Master title style</a:t>
            </a:r>
            <a:endParaRPr lang="en-US" dirty="0"/>
          </a:p>
        </p:txBody>
      </p:sp>
      <p:sp>
        <p:nvSpPr>
          <p:cNvPr id="3" name="Text Placeholder 2"/>
          <p:cNvSpPr>
            <a:spLocks noGrp="1"/>
          </p:cNvSpPr>
          <p:nvPr>
            <p:ph type="body" idx="1"/>
          </p:nvPr>
        </p:nvSpPr>
        <p:spPr>
          <a:xfrm>
            <a:off x="1229244" y="3602038"/>
            <a:ext cx="9733512" cy="1500187"/>
          </a:xfrm>
        </p:spPr>
        <p:txBody>
          <a:bodyPr/>
          <a:lstStyle>
            <a:lvl1pPr marL="0" indent="0" algn="ctr">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A3D8A12-6763-4CE1-A040-D337BA00E0FE}" type="datetimeFigureOut">
              <a:rPr lang="en-US" smtClean="0"/>
              <a:t>8/11/2025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7540D0F-2796-49D4-B58D-18EAFAAAD0CF}" type="slidenum">
              <a:rPr lang="en-US" smtClean="0"/>
              <a:t>‹#›</a:t>
            </a:fld>
            <a:endParaRPr lang="en-US" dirty="0"/>
          </a:p>
        </p:txBody>
      </p:sp>
    </p:spTree>
    <p:extLst>
      <p:ext uri="{BB962C8B-B14F-4D97-AF65-F5344CB8AC3E}">
        <p14:creationId xmlns:p14="http://schemas.microsoft.com/office/powerpoint/2010/main" val="32738870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6321"/>
          </a:xfrm>
        </p:spPr>
        <p:txBody>
          <a:bodyPr/>
          <a:lstStyle/>
          <a:p>
            <a:r>
              <a:rPr lang="en-US"/>
              <a:t>Click to edit Master title style</a:t>
            </a:r>
            <a:endParaRPr lang="en-US" dirty="0"/>
          </a:p>
        </p:txBody>
      </p:sp>
      <p:sp>
        <p:nvSpPr>
          <p:cNvPr id="3" name="Content Placeholder 2"/>
          <p:cNvSpPr>
            <a:spLocks noGrp="1"/>
          </p:cNvSpPr>
          <p:nvPr>
            <p:ph sz="half" idx="1"/>
          </p:nvPr>
        </p:nvSpPr>
        <p:spPr>
          <a:xfrm>
            <a:off x="913795" y="2088319"/>
            <a:ext cx="5106004" cy="37028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3403" y="2088319"/>
            <a:ext cx="5094154" cy="37028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A3D8A12-6763-4CE1-A040-D337BA00E0FE}" type="datetimeFigureOut">
              <a:rPr lang="en-US" smtClean="0"/>
              <a:t>8/11/2025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7540D0F-2796-49D4-B58D-18EAFAAAD0CF}" type="slidenum">
              <a:rPr lang="en-US" smtClean="0"/>
              <a:t>‹#›</a:t>
            </a:fld>
            <a:endParaRPr lang="en-US" dirty="0"/>
          </a:p>
        </p:txBody>
      </p:sp>
    </p:spTree>
    <p:extLst>
      <p:ext uri="{BB962C8B-B14F-4D97-AF65-F5344CB8AC3E}">
        <p14:creationId xmlns:p14="http://schemas.microsoft.com/office/powerpoint/2010/main" val="39049965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41804" y="2088320"/>
            <a:ext cx="4879199"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913795" y="2912232"/>
            <a:ext cx="5107208" cy="287896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2003" y="2088320"/>
            <a:ext cx="4865554"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912232"/>
            <a:ext cx="5095357" cy="287896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A3D8A12-6763-4CE1-A040-D337BA00E0FE}" type="datetimeFigureOut">
              <a:rPr lang="en-US" smtClean="0"/>
              <a:t>8/11/2025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07540D0F-2796-49D4-B58D-18EAFAAAD0CF}" type="slidenum">
              <a:rPr lang="en-US" smtClean="0"/>
              <a:t>‹#›</a:t>
            </a:fld>
            <a:endParaRPr lang="en-US" dirty="0"/>
          </a:p>
        </p:txBody>
      </p:sp>
    </p:spTree>
    <p:extLst>
      <p:ext uri="{BB962C8B-B14F-4D97-AF65-F5344CB8AC3E}">
        <p14:creationId xmlns:p14="http://schemas.microsoft.com/office/powerpoint/2010/main" val="5669492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A3D8A12-6763-4CE1-A040-D337BA00E0FE}" type="datetimeFigureOut">
              <a:rPr lang="en-US" smtClean="0"/>
              <a:t>8/11/2025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7540D0F-2796-49D4-B58D-18EAFAAAD0CF}" type="slidenum">
              <a:rPr lang="en-US" smtClean="0"/>
              <a:t>‹#›</a:t>
            </a:fld>
            <a:endParaRPr lang="en-US" dirty="0"/>
          </a:p>
        </p:txBody>
      </p:sp>
    </p:spTree>
    <p:extLst>
      <p:ext uri="{BB962C8B-B14F-4D97-AF65-F5344CB8AC3E}">
        <p14:creationId xmlns:p14="http://schemas.microsoft.com/office/powerpoint/2010/main" val="5279712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3D8A12-6763-4CE1-A040-D337BA00E0FE}" type="datetimeFigureOut">
              <a:rPr lang="en-US" smtClean="0"/>
              <a:t>8/11/2025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07540D0F-2796-49D4-B58D-18EAFAAAD0CF}" type="slidenum">
              <a:rPr lang="en-US" smtClean="0"/>
              <a:t>‹#›</a:t>
            </a:fld>
            <a:endParaRPr lang="en-US" dirty="0"/>
          </a:p>
        </p:txBody>
      </p:sp>
    </p:spTree>
    <p:extLst>
      <p:ext uri="{BB962C8B-B14F-4D97-AF65-F5344CB8AC3E}">
        <p14:creationId xmlns:p14="http://schemas.microsoft.com/office/powerpoint/2010/main" val="42640450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8" y="609600"/>
            <a:ext cx="3932237" cy="2362200"/>
          </a:xfrm>
        </p:spPr>
        <p:txBody>
          <a:bodyPr anchor="b">
            <a:normAutofit/>
          </a:bodyPr>
          <a:lstStyle>
            <a:lvl1pPr>
              <a:defRPr sz="2800"/>
            </a:lvl1pPr>
          </a:lstStyle>
          <a:p>
            <a:r>
              <a:rPr lang="en-US"/>
              <a:t>Click to edit Master title style</a:t>
            </a:r>
            <a:endParaRPr lang="en-US" dirty="0"/>
          </a:p>
        </p:txBody>
      </p:sp>
      <p:sp>
        <p:nvSpPr>
          <p:cNvPr id="3" name="Content Placeholder 2"/>
          <p:cNvSpPr>
            <a:spLocks noGrp="1"/>
          </p:cNvSpPr>
          <p:nvPr>
            <p:ph idx="1"/>
          </p:nvPr>
        </p:nvSpPr>
        <p:spPr>
          <a:xfrm>
            <a:off x="5078064" y="609600"/>
            <a:ext cx="6189492" cy="5181600"/>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7228" y="2971800"/>
            <a:ext cx="3932237" cy="2819399"/>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A3D8A12-6763-4CE1-A040-D337BA00E0FE}" type="datetimeFigureOut">
              <a:rPr lang="en-US" smtClean="0"/>
              <a:t>8/11/2025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7540D0F-2796-49D4-B58D-18EAFAAAD0CF}" type="slidenum">
              <a:rPr lang="en-US" smtClean="0"/>
              <a:t>‹#›</a:t>
            </a:fld>
            <a:endParaRPr lang="en-US" dirty="0"/>
          </a:p>
        </p:txBody>
      </p:sp>
    </p:spTree>
    <p:extLst>
      <p:ext uri="{BB962C8B-B14F-4D97-AF65-F5344CB8AC3E}">
        <p14:creationId xmlns:p14="http://schemas.microsoft.com/office/powerpoint/2010/main" val="10159183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7" y="609600"/>
            <a:ext cx="5929773" cy="2362200"/>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424804" y="758881"/>
            <a:ext cx="3255356" cy="4883038"/>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913794" y="2971800"/>
            <a:ext cx="5934950" cy="2819400"/>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A3D8A12-6763-4CE1-A040-D337BA00E0FE}" type="datetimeFigureOut">
              <a:rPr lang="en-US" smtClean="0"/>
              <a:t>8/11/2025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7540D0F-2796-49D4-B58D-18EAFAAAD0CF}" type="slidenum">
              <a:rPr lang="en-US" smtClean="0"/>
              <a:t>‹#›</a:t>
            </a:fld>
            <a:endParaRPr lang="en-US" dirty="0"/>
          </a:p>
        </p:txBody>
      </p:sp>
    </p:spTree>
    <p:extLst>
      <p:ext uri="{BB962C8B-B14F-4D97-AF65-F5344CB8AC3E}">
        <p14:creationId xmlns:p14="http://schemas.microsoft.com/office/powerpoint/2010/main" val="14527318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1" cy="1326321"/>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13795" y="2096064"/>
            <a:ext cx="10353762" cy="369513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CA3D8A12-6763-4CE1-A040-D337BA00E0FE}" type="datetimeFigureOut">
              <a:rPr lang="en-US" smtClean="0"/>
              <a:t>8/11/2025</a:t>
            </a:fld>
            <a:endParaRPr lang="en-US" dirty="0"/>
          </a:p>
        </p:txBody>
      </p:sp>
      <p:sp>
        <p:nvSpPr>
          <p:cNvPr id="5" name="Footer Placeholder 4"/>
          <p:cNvSpPr>
            <a:spLocks noGrp="1"/>
          </p:cNvSpPr>
          <p:nvPr>
            <p:ph type="ftr" sz="quarter" idx="3"/>
          </p:nvPr>
        </p:nvSpPr>
        <p:spPr>
          <a:xfrm>
            <a:off x="913794" y="5883275"/>
            <a:ext cx="6672865" cy="365125"/>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07540D0F-2796-49D4-B58D-18EAFAAAD0CF}" type="slidenum">
              <a:rPr lang="en-US" smtClean="0"/>
              <a:t>‹#›</a:t>
            </a:fld>
            <a:endParaRPr lang="en-US" dirty="0"/>
          </a:p>
        </p:txBody>
      </p:sp>
    </p:spTree>
    <p:extLst>
      <p:ext uri="{BB962C8B-B14F-4D97-AF65-F5344CB8AC3E}">
        <p14:creationId xmlns:p14="http://schemas.microsoft.com/office/powerpoint/2010/main" val="1165219331"/>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914400" rtl="0" eaLnBrk="1" latinLnBrk="0" hangingPunct="1">
        <a:lnSpc>
          <a:spcPct val="90000"/>
        </a:lnSpc>
        <a:spcBef>
          <a:spcPct val="0"/>
        </a:spcBef>
        <a:buNone/>
        <a:defRPr sz="3400" b="1" i="0" kern="1200" cap="all">
          <a:solidFill>
            <a:schemeClr val="tx1"/>
          </a:solidFill>
          <a:effectLst>
            <a:outerShdw blurRad="50800" dist="63500" dir="2700000" algn="tl" rotWithShape="0">
              <a:srgbClr val="000000">
                <a:alpha val="48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effectLst>
            <a:outerShdw blurRad="50800" dist="38100" dir="2700000" algn="tl" rotWithShape="0">
              <a:srgbClr val="000000">
                <a:alpha val="48000"/>
              </a:srgbClr>
            </a:outerShdw>
          </a:effectLst>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effectLst>
            <a:outerShdw blurRad="50800" dist="38100" dir="2700000" algn="tl" rotWithShape="0">
              <a:srgbClr val="000000">
                <a:alpha val="48000"/>
              </a:srgbClr>
            </a:outerShdw>
          </a:effectLst>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effectLst>
            <a:outerShdw blurRad="50800" dist="38100" dir="2700000" algn="tl" rotWithShape="0">
              <a:srgbClr val="000000">
                <a:alpha val="48000"/>
              </a:srgbClr>
            </a:outerShdw>
          </a:effectLst>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effectLst>
            <a:outerShdw blurRad="50800" dist="38100" dir="2700000" algn="tl" rotWithShape="0">
              <a:srgbClr val="000000">
                <a:alpha val="48000"/>
              </a:srgbClr>
            </a:outerShdw>
          </a:effectLst>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5pPr>
      <a:lvl6pPr marL="25146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6pPr>
      <a:lvl7pPr marL="29718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7pPr>
      <a:lvl8pPr marL="3429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8pPr>
      <a:lvl9pPr marL="38862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www.floridaprocurements.com/" TargetMode="External"/><Relationship Id="rId2" Type="http://schemas.openxmlformats.org/officeDocument/2006/relationships/hyperlink" Target="http://www.gellislaw.com/" TargetMode="External"/><Relationship Id="rId1" Type="http://schemas.openxmlformats.org/officeDocument/2006/relationships/slideLayout" Target="../slideLayouts/slideLayout2.xml"/><Relationship Id="rId4" Type="http://schemas.openxmlformats.org/officeDocument/2006/relationships/hyperlink" Target="mailto:sean@gellislaw.com"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D202B1-3D2D-496C-BFD5-25A0CD72051B}"/>
              </a:ext>
            </a:extLst>
          </p:cNvPr>
          <p:cNvSpPr>
            <a:spLocks noGrp="1"/>
          </p:cNvSpPr>
          <p:nvPr>
            <p:ph type="ctrTitle"/>
          </p:nvPr>
        </p:nvSpPr>
        <p:spPr>
          <a:xfrm>
            <a:off x="1076526" y="1041400"/>
            <a:ext cx="10038947" cy="2387600"/>
          </a:xfrm>
        </p:spPr>
        <p:txBody>
          <a:bodyPr/>
          <a:lstStyle/>
          <a:p>
            <a:r>
              <a:rPr lang="en-US">
                <a:solidFill>
                  <a:srgbClr val="FF9900"/>
                </a:solidFill>
              </a:rPr>
              <a:t>Public CONSTRUCTION PROCUREMENT</a:t>
            </a:r>
            <a:endParaRPr lang="en-US" dirty="0">
              <a:solidFill>
                <a:srgbClr val="FF9900"/>
              </a:solidFill>
            </a:endParaRPr>
          </a:p>
        </p:txBody>
      </p:sp>
      <p:sp>
        <p:nvSpPr>
          <p:cNvPr id="3" name="Subtitle 2">
            <a:extLst>
              <a:ext uri="{FF2B5EF4-FFF2-40B4-BE49-F238E27FC236}">
                <a16:creationId xmlns:a16="http://schemas.microsoft.com/office/drawing/2014/main" id="{A4750110-75F5-4DD2-95F3-4302DD989D15}"/>
              </a:ext>
            </a:extLst>
          </p:cNvPr>
          <p:cNvSpPr>
            <a:spLocks noGrp="1"/>
          </p:cNvSpPr>
          <p:nvPr>
            <p:ph type="subTitle" idx="1"/>
          </p:nvPr>
        </p:nvSpPr>
        <p:spPr>
          <a:xfrm>
            <a:off x="1595269" y="3582186"/>
            <a:ext cx="9101084" cy="2387600"/>
          </a:xfrm>
        </p:spPr>
        <p:txBody>
          <a:bodyPr>
            <a:normAutofit/>
          </a:bodyPr>
          <a:lstStyle/>
          <a:p>
            <a:endParaRPr lang="en-US" dirty="0"/>
          </a:p>
          <a:p>
            <a:r>
              <a:rPr lang="en-US" dirty="0">
                <a:solidFill>
                  <a:schemeClr val="tx1">
                    <a:lumMod val="95000"/>
                  </a:schemeClr>
                </a:solidFill>
              </a:rPr>
              <a:t>Presented by Sean Gellis, B.C.S.*</a:t>
            </a:r>
          </a:p>
          <a:p>
            <a:r>
              <a:rPr lang="en-US" dirty="0">
                <a:solidFill>
                  <a:schemeClr val="tx1">
                    <a:lumMod val="95000"/>
                  </a:schemeClr>
                </a:solidFill>
              </a:rPr>
              <a:t>Gellis Law, PLLC</a:t>
            </a:r>
          </a:p>
          <a:p>
            <a:r>
              <a:rPr lang="en-US" dirty="0">
                <a:solidFill>
                  <a:schemeClr val="tx1">
                    <a:lumMod val="95000"/>
                  </a:schemeClr>
                </a:solidFill>
              </a:rPr>
              <a:t>*</a:t>
            </a:r>
            <a:r>
              <a:rPr lang="en-US" i="1" dirty="0">
                <a:solidFill>
                  <a:schemeClr val="tx1">
                    <a:lumMod val="95000"/>
                  </a:schemeClr>
                </a:solidFill>
              </a:rPr>
              <a:t>Board Certified in State and Federal Govt &amp; Admin Practice</a:t>
            </a:r>
            <a:endParaRPr lang="en-US" dirty="0">
              <a:solidFill>
                <a:schemeClr val="tx1">
                  <a:lumMod val="95000"/>
                </a:schemeClr>
              </a:solidFill>
            </a:endParaRPr>
          </a:p>
        </p:txBody>
      </p:sp>
    </p:spTree>
    <p:extLst>
      <p:ext uri="{BB962C8B-B14F-4D97-AF65-F5344CB8AC3E}">
        <p14:creationId xmlns:p14="http://schemas.microsoft.com/office/powerpoint/2010/main" val="28455513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A04A60-BCBF-AE10-8E5D-F1A5F8C46E6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4A9C0C7-B74D-1481-DD9E-2084B57D29EF}"/>
              </a:ext>
            </a:extLst>
          </p:cNvPr>
          <p:cNvSpPr>
            <a:spLocks noGrp="1"/>
          </p:cNvSpPr>
          <p:nvPr>
            <p:ph idx="1"/>
          </p:nvPr>
        </p:nvSpPr>
        <p:spPr>
          <a:xfrm>
            <a:off x="913795" y="1528840"/>
            <a:ext cx="10353762" cy="4902708"/>
          </a:xfrm>
        </p:spPr>
        <p:txBody>
          <a:bodyPr>
            <a:normAutofit/>
          </a:bodyPr>
          <a:lstStyle/>
          <a:p>
            <a:r>
              <a:rPr lang="en-US" dirty="0"/>
              <a:t>For agency procurements under the CCNA visit vendor.myfloridamarketplace.com.</a:t>
            </a:r>
          </a:p>
          <a:p>
            <a:pPr lvl="1"/>
            <a:r>
              <a:rPr lang="en-US" dirty="0"/>
              <a:t>This is where all state agencies are required to post procurements. Most will be for commodities/contractual services, which do not include construction.</a:t>
            </a:r>
          </a:p>
          <a:p>
            <a:pPr lvl="1"/>
            <a:r>
              <a:rPr lang="en-US" dirty="0"/>
              <a:t>However, sometimes there are opportunities under “Request for Statement of Qualifications”</a:t>
            </a:r>
          </a:p>
          <a:p>
            <a:pPr lvl="1"/>
            <a:r>
              <a:rPr lang="en-US" dirty="0"/>
              <a:t>This is the procurement vehicle used for CCNA procurements</a:t>
            </a:r>
          </a:p>
          <a:p>
            <a:r>
              <a:rPr lang="en-US" dirty="0"/>
              <a:t>For FDOT opportunities, they have a special website. Google “FDOT procurements” to be sent to the FDOT procurement home page. Then click “Procurement Advertisements” and search by District. Also provides info on prequalification.</a:t>
            </a:r>
          </a:p>
          <a:p>
            <a:r>
              <a:rPr lang="en-US" dirty="0"/>
              <a:t>Municipalities generally have their own systems for procurement.</a:t>
            </a:r>
          </a:p>
        </p:txBody>
      </p:sp>
      <p:sp>
        <p:nvSpPr>
          <p:cNvPr id="4" name="TextBox 3">
            <a:extLst>
              <a:ext uri="{FF2B5EF4-FFF2-40B4-BE49-F238E27FC236}">
                <a16:creationId xmlns:a16="http://schemas.microsoft.com/office/drawing/2014/main" id="{F9BD439F-7CE7-5C81-5990-1074F8747C36}"/>
              </a:ext>
            </a:extLst>
          </p:cNvPr>
          <p:cNvSpPr txBox="1"/>
          <p:nvPr/>
        </p:nvSpPr>
        <p:spPr>
          <a:xfrm>
            <a:off x="1983922" y="468856"/>
            <a:ext cx="8311242" cy="615553"/>
          </a:xfrm>
          <a:prstGeom prst="rect">
            <a:avLst/>
          </a:prstGeom>
          <a:noFill/>
        </p:spPr>
        <p:txBody>
          <a:bodyPr wrap="square">
            <a:spAutoFit/>
          </a:bodyPr>
          <a:lstStyle/>
          <a:p>
            <a:pPr algn="ctr"/>
            <a:r>
              <a:rPr lang="en-US" sz="3400" b="1" dirty="0">
                <a:solidFill>
                  <a:srgbClr val="FF9900"/>
                </a:solidFill>
                <a:effectLst>
                  <a:outerShdw blurRad="38100" dist="38100" dir="2700000" algn="tl">
                    <a:srgbClr val="000000">
                      <a:alpha val="43137"/>
                    </a:srgbClr>
                  </a:outerShdw>
                </a:effectLst>
                <a:latin typeface="+mj-lt"/>
              </a:rPr>
              <a:t>WHERE TO FIND OPPORTUNITIES</a:t>
            </a:r>
            <a:endParaRPr lang="en-US" sz="3400" b="1" dirty="0">
              <a:effectLst>
                <a:outerShdw blurRad="38100" dist="38100" dir="2700000" algn="tl">
                  <a:srgbClr val="000000">
                    <a:alpha val="43137"/>
                  </a:srgbClr>
                </a:outerShdw>
              </a:effectLst>
              <a:latin typeface="+mj-lt"/>
            </a:endParaRPr>
          </a:p>
        </p:txBody>
      </p:sp>
    </p:spTree>
    <p:extLst>
      <p:ext uri="{BB962C8B-B14F-4D97-AF65-F5344CB8AC3E}">
        <p14:creationId xmlns:p14="http://schemas.microsoft.com/office/powerpoint/2010/main" val="21703001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9631F4-DB96-C544-60C7-B1092FB8B35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DD9E7F2-26F3-D4E6-A23D-1CCFAFA051F3}"/>
              </a:ext>
            </a:extLst>
          </p:cNvPr>
          <p:cNvSpPr>
            <a:spLocks noGrp="1"/>
          </p:cNvSpPr>
          <p:nvPr>
            <p:ph idx="1"/>
          </p:nvPr>
        </p:nvSpPr>
        <p:spPr>
          <a:xfrm>
            <a:off x="913795" y="1528840"/>
            <a:ext cx="10353762" cy="4902708"/>
          </a:xfrm>
        </p:spPr>
        <p:txBody>
          <a:bodyPr>
            <a:normAutofit/>
          </a:bodyPr>
          <a:lstStyle/>
          <a:p>
            <a:r>
              <a:rPr lang="en-US" dirty="0"/>
              <a:t>Each entity will usually have its own requirements for qualifications in the bid.</a:t>
            </a:r>
          </a:p>
          <a:p>
            <a:r>
              <a:rPr lang="en-US" dirty="0"/>
              <a:t>Sometimes this will simply be something like “the intended awardee shall have completed at least 5 projects of similar scope and size within the last 10 years.” </a:t>
            </a:r>
          </a:p>
          <a:p>
            <a:r>
              <a:rPr lang="en-US" dirty="0"/>
              <a:t>This requirement would be found in the bid itself as opposed to any form of prequalification</a:t>
            </a:r>
          </a:p>
          <a:p>
            <a:r>
              <a:rPr lang="en-US" dirty="0"/>
              <a:t>FDOT expressly requires prequalification in one of its many categories (55 prequalification work types), grouped into 17 work groups. Very complicated process.</a:t>
            </a:r>
          </a:p>
          <a:p>
            <a:r>
              <a:rPr lang="en-US" dirty="0"/>
              <a:t>DMS also requires prequalification, but more focused on things like </a:t>
            </a:r>
            <a:r>
              <a:rPr lang="en-US" dirty="0" err="1"/>
              <a:t>sunbiz</a:t>
            </a:r>
            <a:r>
              <a:rPr lang="en-US" dirty="0"/>
              <a:t> and VIP registration.</a:t>
            </a:r>
          </a:p>
          <a:p>
            <a:pPr marL="457200" lvl="1" indent="0">
              <a:buNone/>
            </a:pPr>
            <a:endParaRPr lang="en-US" dirty="0"/>
          </a:p>
        </p:txBody>
      </p:sp>
      <p:sp>
        <p:nvSpPr>
          <p:cNvPr id="4" name="TextBox 3">
            <a:extLst>
              <a:ext uri="{FF2B5EF4-FFF2-40B4-BE49-F238E27FC236}">
                <a16:creationId xmlns:a16="http://schemas.microsoft.com/office/drawing/2014/main" id="{5C043846-A9C0-FAFE-8077-4761C3A7EDFA}"/>
              </a:ext>
            </a:extLst>
          </p:cNvPr>
          <p:cNvSpPr txBox="1"/>
          <p:nvPr/>
        </p:nvSpPr>
        <p:spPr>
          <a:xfrm>
            <a:off x="1983922" y="468856"/>
            <a:ext cx="8311242" cy="615553"/>
          </a:xfrm>
          <a:prstGeom prst="rect">
            <a:avLst/>
          </a:prstGeom>
          <a:noFill/>
        </p:spPr>
        <p:txBody>
          <a:bodyPr wrap="square">
            <a:spAutoFit/>
          </a:bodyPr>
          <a:lstStyle/>
          <a:p>
            <a:pPr algn="ctr"/>
            <a:r>
              <a:rPr lang="en-US" sz="3400" b="1" dirty="0">
                <a:solidFill>
                  <a:srgbClr val="FF9900"/>
                </a:solidFill>
                <a:effectLst>
                  <a:outerShdw blurRad="38100" dist="38100" dir="2700000" algn="tl">
                    <a:srgbClr val="000000">
                      <a:alpha val="43137"/>
                    </a:srgbClr>
                  </a:outerShdw>
                </a:effectLst>
                <a:latin typeface="+mj-lt"/>
              </a:rPr>
              <a:t>HOW TO QUALIFY</a:t>
            </a:r>
            <a:endParaRPr lang="en-US" sz="3400" b="1" dirty="0">
              <a:effectLst>
                <a:outerShdw blurRad="38100" dist="38100" dir="2700000" algn="tl">
                  <a:srgbClr val="000000">
                    <a:alpha val="43137"/>
                  </a:srgbClr>
                </a:outerShdw>
              </a:effectLst>
              <a:latin typeface="+mj-lt"/>
            </a:endParaRPr>
          </a:p>
        </p:txBody>
      </p:sp>
    </p:spTree>
    <p:extLst>
      <p:ext uri="{BB962C8B-B14F-4D97-AF65-F5344CB8AC3E}">
        <p14:creationId xmlns:p14="http://schemas.microsoft.com/office/powerpoint/2010/main" val="14001357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03378B-A46F-2588-D1EC-48EDC0AE847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B63D625-F11A-6EEB-CA5B-AC25F8C2783F}"/>
              </a:ext>
            </a:extLst>
          </p:cNvPr>
          <p:cNvSpPr>
            <a:spLocks noGrp="1"/>
          </p:cNvSpPr>
          <p:nvPr>
            <p:ph idx="1"/>
          </p:nvPr>
        </p:nvSpPr>
        <p:spPr>
          <a:xfrm>
            <a:off x="913795" y="1528840"/>
            <a:ext cx="10353762" cy="4902708"/>
          </a:xfrm>
        </p:spPr>
        <p:txBody>
          <a:bodyPr>
            <a:normAutofit/>
          </a:bodyPr>
          <a:lstStyle/>
          <a:p>
            <a:r>
              <a:rPr lang="en-US" dirty="0"/>
              <a:t>CCNA = Request for Statement of Qualifications (RFQ or something </a:t>
            </a:r>
            <a:r>
              <a:rPr lang="en-US" dirty="0" err="1"/>
              <a:t>RFQuall</a:t>
            </a:r>
            <a:r>
              <a:rPr lang="en-US" dirty="0"/>
              <a:t>).</a:t>
            </a:r>
          </a:p>
          <a:p>
            <a:r>
              <a:rPr lang="en-US" dirty="0"/>
              <a:t>I’m seeing universities using the “Invitation to Negotiate” procurement vehicle, normally used for contractual services, for Construction Manager at Risk procurements. </a:t>
            </a:r>
          </a:p>
          <a:p>
            <a:r>
              <a:rPr lang="en-US" dirty="0"/>
              <a:t>FDOT procures either “design-bid-build” or “design-build.”</a:t>
            </a:r>
            <a:br>
              <a:rPr lang="en-US" dirty="0"/>
            </a:br>
            <a:r>
              <a:rPr lang="en-US" dirty="0"/>
              <a:t>The complexity of the project will determine which method is generally used.</a:t>
            </a:r>
          </a:p>
          <a:p>
            <a:r>
              <a:rPr lang="en-US" dirty="0"/>
              <a:t>For example, big difference between a contract to widen I-4 and a contract to renovate the bathrooms at the local state park.</a:t>
            </a:r>
          </a:p>
          <a:p>
            <a:r>
              <a:rPr lang="en-US" dirty="0"/>
              <a:t>There are also Invitations to Bid (ITB), Requests for Proposals (RFPs), and Invitations to Negotiate (ITNs). These usually involve commodities or contractual services.</a:t>
            </a:r>
          </a:p>
          <a:p>
            <a:pPr marL="457200" lvl="1" indent="0">
              <a:buNone/>
            </a:pPr>
            <a:endParaRPr lang="en-US" dirty="0"/>
          </a:p>
        </p:txBody>
      </p:sp>
      <p:sp>
        <p:nvSpPr>
          <p:cNvPr id="4" name="TextBox 3">
            <a:extLst>
              <a:ext uri="{FF2B5EF4-FFF2-40B4-BE49-F238E27FC236}">
                <a16:creationId xmlns:a16="http://schemas.microsoft.com/office/drawing/2014/main" id="{0D21C8E2-B98D-CEA1-BA59-C43C87C4B6D6}"/>
              </a:ext>
            </a:extLst>
          </p:cNvPr>
          <p:cNvSpPr txBox="1"/>
          <p:nvPr/>
        </p:nvSpPr>
        <p:spPr>
          <a:xfrm>
            <a:off x="1983922" y="468856"/>
            <a:ext cx="8311242" cy="615553"/>
          </a:xfrm>
          <a:prstGeom prst="rect">
            <a:avLst/>
          </a:prstGeom>
          <a:noFill/>
        </p:spPr>
        <p:txBody>
          <a:bodyPr wrap="square">
            <a:spAutoFit/>
          </a:bodyPr>
          <a:lstStyle/>
          <a:p>
            <a:pPr algn="ctr"/>
            <a:r>
              <a:rPr lang="en-US" sz="3400" b="1" dirty="0">
                <a:solidFill>
                  <a:srgbClr val="FF9900"/>
                </a:solidFill>
                <a:effectLst>
                  <a:outerShdw blurRad="38100" dist="38100" dir="2700000" algn="tl">
                    <a:srgbClr val="000000">
                      <a:alpha val="43137"/>
                    </a:srgbClr>
                  </a:outerShdw>
                </a:effectLst>
                <a:latin typeface="+mj-lt"/>
              </a:rPr>
              <a:t>PROCUREMENT VEHICLES</a:t>
            </a:r>
            <a:endParaRPr lang="en-US" sz="3400" b="1" dirty="0">
              <a:effectLst>
                <a:outerShdw blurRad="38100" dist="38100" dir="2700000" algn="tl">
                  <a:srgbClr val="000000">
                    <a:alpha val="43137"/>
                  </a:srgbClr>
                </a:outerShdw>
              </a:effectLst>
              <a:latin typeface="+mj-lt"/>
            </a:endParaRPr>
          </a:p>
        </p:txBody>
      </p:sp>
    </p:spTree>
    <p:extLst>
      <p:ext uri="{BB962C8B-B14F-4D97-AF65-F5344CB8AC3E}">
        <p14:creationId xmlns:p14="http://schemas.microsoft.com/office/powerpoint/2010/main" val="25741309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86798E-C362-138D-F472-04DA7523CB5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9011B66-A333-A789-C3C1-FE8B963A2193}"/>
              </a:ext>
            </a:extLst>
          </p:cNvPr>
          <p:cNvSpPr>
            <a:spLocks noGrp="1"/>
          </p:cNvSpPr>
          <p:nvPr>
            <p:ph idx="1"/>
          </p:nvPr>
        </p:nvSpPr>
        <p:spPr>
          <a:xfrm>
            <a:off x="913795" y="1528840"/>
            <a:ext cx="10353762" cy="4902708"/>
          </a:xfrm>
        </p:spPr>
        <p:txBody>
          <a:bodyPr>
            <a:normAutofit/>
          </a:bodyPr>
          <a:lstStyle/>
          <a:p>
            <a:r>
              <a:rPr lang="en-US" dirty="0"/>
              <a:t>Highly regulated environment. Different statutory mechanisms apply. Making an error on a public bid can disqualify you, which means you wasted all those resources in putting together your bid</a:t>
            </a:r>
          </a:p>
          <a:p>
            <a:r>
              <a:rPr lang="en-US" dirty="0"/>
              <a:t>Mandatory Responsiveness Criteria are things which MUST be included in the bid or you will be thrown out. The purpose is to ensure equal footing and fairness. Theoretically, a company who failed to submit a certain form had to put in less work than one who did, and to allow the bidder to proceed would be unfair to other bidders.</a:t>
            </a:r>
          </a:p>
          <a:p>
            <a:r>
              <a:rPr lang="en-US" dirty="0"/>
              <a:t>Cone of Silence – cannot communicate with agency about procurement</a:t>
            </a:r>
          </a:p>
          <a:p>
            <a:r>
              <a:rPr lang="en-US" dirty="0"/>
              <a:t>Public Records Laws – bids are exempt until the contract is awarded and then all procurement files are open for inspection by competitors</a:t>
            </a:r>
          </a:p>
          <a:p>
            <a:pPr marL="457200" lvl="1" indent="0">
              <a:buNone/>
            </a:pPr>
            <a:endParaRPr lang="en-US" dirty="0"/>
          </a:p>
        </p:txBody>
      </p:sp>
      <p:sp>
        <p:nvSpPr>
          <p:cNvPr id="4" name="TextBox 3">
            <a:extLst>
              <a:ext uri="{FF2B5EF4-FFF2-40B4-BE49-F238E27FC236}">
                <a16:creationId xmlns:a16="http://schemas.microsoft.com/office/drawing/2014/main" id="{5A2B5A1B-0650-D9F4-3CDE-72E5BF97F591}"/>
              </a:ext>
            </a:extLst>
          </p:cNvPr>
          <p:cNvSpPr txBox="1"/>
          <p:nvPr/>
        </p:nvSpPr>
        <p:spPr>
          <a:xfrm>
            <a:off x="1983922" y="468856"/>
            <a:ext cx="8311242" cy="1138773"/>
          </a:xfrm>
          <a:prstGeom prst="rect">
            <a:avLst/>
          </a:prstGeom>
          <a:noFill/>
        </p:spPr>
        <p:txBody>
          <a:bodyPr wrap="square">
            <a:spAutoFit/>
          </a:bodyPr>
          <a:lstStyle/>
          <a:p>
            <a:pPr algn="ctr"/>
            <a:r>
              <a:rPr lang="en-US" sz="3400" b="1" dirty="0">
                <a:solidFill>
                  <a:srgbClr val="FF9900"/>
                </a:solidFill>
                <a:effectLst>
                  <a:outerShdw blurRad="38100" dist="38100" dir="2700000" algn="tl">
                    <a:srgbClr val="000000">
                      <a:alpha val="43137"/>
                    </a:srgbClr>
                  </a:outerShdw>
                </a:effectLst>
                <a:latin typeface="+mj-lt"/>
              </a:rPr>
              <a:t>GOVERNMENT PROCUREMENT DIFFERENCES AND RISKS</a:t>
            </a:r>
            <a:endParaRPr lang="en-US" sz="3400" b="1" dirty="0">
              <a:effectLst>
                <a:outerShdw blurRad="38100" dist="38100" dir="2700000" algn="tl">
                  <a:srgbClr val="000000">
                    <a:alpha val="43137"/>
                  </a:srgbClr>
                </a:outerShdw>
              </a:effectLst>
              <a:latin typeface="+mj-lt"/>
            </a:endParaRPr>
          </a:p>
        </p:txBody>
      </p:sp>
    </p:spTree>
    <p:extLst>
      <p:ext uri="{BB962C8B-B14F-4D97-AF65-F5344CB8AC3E}">
        <p14:creationId xmlns:p14="http://schemas.microsoft.com/office/powerpoint/2010/main" val="42604059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DD93DB-DAEE-05EF-F681-3ADF5BE56AB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6D92652-B588-020C-A294-95F02F0F17FC}"/>
              </a:ext>
            </a:extLst>
          </p:cNvPr>
          <p:cNvSpPr>
            <a:spLocks noGrp="1"/>
          </p:cNvSpPr>
          <p:nvPr>
            <p:ph idx="1"/>
          </p:nvPr>
        </p:nvSpPr>
        <p:spPr>
          <a:xfrm>
            <a:off x="919119" y="1084409"/>
            <a:ext cx="10353762" cy="4902708"/>
          </a:xfrm>
        </p:spPr>
        <p:txBody>
          <a:bodyPr>
            <a:normAutofit fontScale="85000" lnSpcReduction="10000"/>
          </a:bodyPr>
          <a:lstStyle/>
          <a:p>
            <a:r>
              <a:rPr lang="en-US" dirty="0"/>
              <a:t>Section 120.57(3), Florida Statutes, governs bid protests.</a:t>
            </a:r>
          </a:p>
          <a:p>
            <a:r>
              <a:rPr lang="en-US" dirty="0"/>
              <a:t>Expedited  proceedings intended to be resolved quickly to prevent public works from being delayed or held up</a:t>
            </a:r>
          </a:p>
          <a:p>
            <a:r>
              <a:rPr lang="en-US" dirty="0"/>
              <a:t>Must give notice of intent to protest within 72 hours of award, excluding weekends and holidays.</a:t>
            </a:r>
          </a:p>
          <a:p>
            <a:r>
              <a:rPr lang="en-US" dirty="0"/>
              <a:t>Must file Formal Petition within 10 days. Agency must have settlement conference.</a:t>
            </a:r>
          </a:p>
          <a:p>
            <a:r>
              <a:rPr lang="en-US" dirty="0"/>
              <a:t>Agency must refer to DOAH within 15 days</a:t>
            </a:r>
          </a:p>
          <a:p>
            <a:r>
              <a:rPr lang="en-US" dirty="0"/>
              <a:t>Once referred to DOAH, trial must take place within 30 days. Discovery is expedited (5-day turnaround time). Week 1 = send discovery. Week 2 = receive answers. Week 3 = depositions. Week 4 = trial.</a:t>
            </a:r>
          </a:p>
          <a:p>
            <a:r>
              <a:rPr lang="en-US" dirty="0">
                <a:effectLst/>
              </a:rPr>
              <a:t>The administrative law judge shall conduct a de novo proceeding to determine whether the agency’s proposed action is contrary to the agency’s governing statutes, the agency’s rules or policies, or the solicitation specifications. The standard of proof for such proceedings shall be whether the proposed agency action was clearly erroneous, contrary to competition, arbitrary, or capricious</a:t>
            </a:r>
            <a:endParaRPr lang="en-US" dirty="0"/>
          </a:p>
          <a:p>
            <a:pPr marL="457200" lvl="1" indent="0">
              <a:buNone/>
            </a:pPr>
            <a:endParaRPr lang="en-US" dirty="0"/>
          </a:p>
        </p:txBody>
      </p:sp>
      <p:sp>
        <p:nvSpPr>
          <p:cNvPr id="4" name="TextBox 3">
            <a:extLst>
              <a:ext uri="{FF2B5EF4-FFF2-40B4-BE49-F238E27FC236}">
                <a16:creationId xmlns:a16="http://schemas.microsoft.com/office/drawing/2014/main" id="{427DC8F4-2624-AE0F-9BB8-5CB9C1D9070E}"/>
              </a:ext>
            </a:extLst>
          </p:cNvPr>
          <p:cNvSpPr txBox="1"/>
          <p:nvPr/>
        </p:nvSpPr>
        <p:spPr>
          <a:xfrm>
            <a:off x="1983922" y="468856"/>
            <a:ext cx="8311242" cy="615553"/>
          </a:xfrm>
          <a:prstGeom prst="rect">
            <a:avLst/>
          </a:prstGeom>
          <a:noFill/>
        </p:spPr>
        <p:txBody>
          <a:bodyPr wrap="square">
            <a:spAutoFit/>
          </a:bodyPr>
          <a:lstStyle/>
          <a:p>
            <a:pPr algn="ctr"/>
            <a:r>
              <a:rPr lang="en-US" sz="3400" b="1" dirty="0">
                <a:solidFill>
                  <a:srgbClr val="FF9900"/>
                </a:solidFill>
                <a:effectLst>
                  <a:outerShdw blurRad="38100" dist="38100" dir="2700000" algn="tl">
                    <a:srgbClr val="000000">
                      <a:alpha val="43137"/>
                    </a:srgbClr>
                  </a:outerShdw>
                </a:effectLst>
                <a:latin typeface="+mj-lt"/>
              </a:rPr>
              <a:t>BID PROTESTS</a:t>
            </a:r>
            <a:endParaRPr lang="en-US" sz="3400" b="1" dirty="0">
              <a:effectLst>
                <a:outerShdw blurRad="38100" dist="38100" dir="2700000" algn="tl">
                  <a:srgbClr val="000000">
                    <a:alpha val="43137"/>
                  </a:srgbClr>
                </a:outerShdw>
              </a:effectLst>
              <a:latin typeface="+mj-lt"/>
            </a:endParaRPr>
          </a:p>
        </p:txBody>
      </p:sp>
    </p:spTree>
    <p:extLst>
      <p:ext uri="{BB962C8B-B14F-4D97-AF65-F5344CB8AC3E}">
        <p14:creationId xmlns:p14="http://schemas.microsoft.com/office/powerpoint/2010/main" val="4058635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8EA42B-5275-4C55-9CC2-15DBA7F1DCF8}"/>
              </a:ext>
            </a:extLst>
          </p:cNvPr>
          <p:cNvSpPr>
            <a:spLocks noGrp="1"/>
          </p:cNvSpPr>
          <p:nvPr>
            <p:ph type="title"/>
          </p:nvPr>
        </p:nvSpPr>
        <p:spPr/>
        <p:txBody>
          <a:bodyPr/>
          <a:lstStyle/>
          <a:p>
            <a:r>
              <a:rPr lang="en-US" dirty="0">
                <a:solidFill>
                  <a:srgbClr val="FF9900"/>
                </a:solidFill>
              </a:rPr>
              <a:t>QUESTIONS? / Course info</a:t>
            </a:r>
          </a:p>
        </p:txBody>
      </p:sp>
      <p:sp>
        <p:nvSpPr>
          <p:cNvPr id="3" name="Content Placeholder 2">
            <a:extLst>
              <a:ext uri="{FF2B5EF4-FFF2-40B4-BE49-F238E27FC236}">
                <a16:creationId xmlns:a16="http://schemas.microsoft.com/office/drawing/2014/main" id="{CCE8B71B-6708-40DD-9634-0C4DE140D477}"/>
              </a:ext>
            </a:extLst>
          </p:cNvPr>
          <p:cNvSpPr>
            <a:spLocks noGrp="1"/>
          </p:cNvSpPr>
          <p:nvPr>
            <p:ph idx="1"/>
          </p:nvPr>
        </p:nvSpPr>
        <p:spPr/>
        <p:txBody>
          <a:bodyPr/>
          <a:lstStyle/>
          <a:p>
            <a:r>
              <a:rPr lang="en-US" dirty="0"/>
              <a:t>Thank you for attending! </a:t>
            </a:r>
          </a:p>
          <a:p>
            <a:r>
              <a:rPr lang="en-US" dirty="0"/>
              <a:t>Sean Gellis, B.C.S.</a:t>
            </a:r>
          </a:p>
          <a:p>
            <a:r>
              <a:rPr lang="en-US" dirty="0"/>
              <a:t>Gellis Law, PLLC</a:t>
            </a:r>
          </a:p>
          <a:p>
            <a:r>
              <a:rPr lang="en-US" dirty="0">
                <a:hlinkClick r:id="rId2"/>
              </a:rPr>
              <a:t>www.GellisLaw.com</a:t>
            </a:r>
            <a:endParaRPr lang="en-US" dirty="0"/>
          </a:p>
          <a:p>
            <a:r>
              <a:rPr lang="en-US" dirty="0">
                <a:hlinkClick r:id="rId3"/>
              </a:rPr>
              <a:t>www.FloridaProcurements.com</a:t>
            </a:r>
            <a:endParaRPr lang="en-US" dirty="0"/>
          </a:p>
          <a:p>
            <a:r>
              <a:rPr lang="en-US" dirty="0">
                <a:hlinkClick r:id="rId4"/>
              </a:rPr>
              <a:t>sean@gellislaw.com</a:t>
            </a:r>
            <a:endParaRPr lang="en-US" dirty="0"/>
          </a:p>
          <a:p>
            <a:r>
              <a:rPr lang="en-US" dirty="0"/>
              <a:t>(561) 371-2848</a:t>
            </a:r>
          </a:p>
          <a:p>
            <a:endParaRPr lang="en-US" dirty="0"/>
          </a:p>
          <a:p>
            <a:endParaRPr lang="en-US" dirty="0"/>
          </a:p>
          <a:p>
            <a:pPr marL="0" indent="0">
              <a:buNone/>
            </a:pPr>
            <a:endParaRPr lang="en-US" dirty="0"/>
          </a:p>
        </p:txBody>
      </p:sp>
    </p:spTree>
    <p:extLst>
      <p:ext uri="{BB962C8B-B14F-4D97-AF65-F5344CB8AC3E}">
        <p14:creationId xmlns:p14="http://schemas.microsoft.com/office/powerpoint/2010/main" val="23916356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C135F8-C10A-E2E2-F2AC-AD91B8A02240}"/>
              </a:ext>
            </a:extLst>
          </p:cNvPr>
          <p:cNvSpPr>
            <a:spLocks noGrp="1"/>
          </p:cNvSpPr>
          <p:nvPr>
            <p:ph type="title"/>
          </p:nvPr>
        </p:nvSpPr>
        <p:spPr/>
        <p:txBody>
          <a:bodyPr/>
          <a:lstStyle/>
          <a:p>
            <a:r>
              <a:rPr lang="en-US" dirty="0">
                <a:solidFill>
                  <a:srgbClr val="FF9900"/>
                </a:solidFill>
              </a:rPr>
              <a:t>About the presenter</a:t>
            </a:r>
            <a:endParaRPr lang="en-US" dirty="0"/>
          </a:p>
        </p:txBody>
      </p:sp>
      <p:sp>
        <p:nvSpPr>
          <p:cNvPr id="3" name="Content Placeholder 2">
            <a:extLst>
              <a:ext uri="{FF2B5EF4-FFF2-40B4-BE49-F238E27FC236}">
                <a16:creationId xmlns:a16="http://schemas.microsoft.com/office/drawing/2014/main" id="{D88F7B21-E339-DDB4-0A68-8C3D96745ACF}"/>
              </a:ext>
            </a:extLst>
          </p:cNvPr>
          <p:cNvSpPr>
            <a:spLocks noGrp="1"/>
          </p:cNvSpPr>
          <p:nvPr>
            <p:ph idx="1"/>
          </p:nvPr>
        </p:nvSpPr>
        <p:spPr/>
        <p:txBody>
          <a:bodyPr/>
          <a:lstStyle/>
          <a:p>
            <a:r>
              <a:rPr lang="en-US" dirty="0"/>
              <a:t>Former FDOT General Counsel</a:t>
            </a:r>
          </a:p>
          <a:p>
            <a:r>
              <a:rPr lang="en-US" dirty="0"/>
              <a:t>Former DMS Chief of Staff</a:t>
            </a:r>
          </a:p>
          <a:p>
            <a:r>
              <a:rPr lang="en-US" dirty="0"/>
              <a:t>Board Certified in State &amp; Federal Govt and Admin Practice</a:t>
            </a:r>
          </a:p>
          <a:p>
            <a:r>
              <a:rPr lang="en-US" dirty="0"/>
              <a:t>Litigated numerous bid protests as lead counsel</a:t>
            </a:r>
          </a:p>
          <a:p>
            <a:r>
              <a:rPr lang="en-US" dirty="0"/>
              <a:t>Held procurement attorney roles at FDC, DMS, and FDOT</a:t>
            </a:r>
          </a:p>
          <a:p>
            <a:r>
              <a:rPr lang="en-US" dirty="0"/>
              <a:t>Created the free procurement resource FloridaProcurements.com </a:t>
            </a:r>
          </a:p>
          <a:p>
            <a:endParaRPr lang="en-US" dirty="0"/>
          </a:p>
        </p:txBody>
      </p:sp>
    </p:spTree>
    <p:extLst>
      <p:ext uri="{BB962C8B-B14F-4D97-AF65-F5344CB8AC3E}">
        <p14:creationId xmlns:p14="http://schemas.microsoft.com/office/powerpoint/2010/main" val="2829321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99E6E1-FFFB-1B69-46FD-F51BDED4355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1E418C3-443D-1EE0-EAAC-20D00A534A8C}"/>
              </a:ext>
            </a:extLst>
          </p:cNvPr>
          <p:cNvSpPr>
            <a:spLocks noGrp="1"/>
          </p:cNvSpPr>
          <p:nvPr>
            <p:ph type="title"/>
          </p:nvPr>
        </p:nvSpPr>
        <p:spPr/>
        <p:txBody>
          <a:bodyPr/>
          <a:lstStyle/>
          <a:p>
            <a:r>
              <a:rPr lang="en-US" dirty="0">
                <a:solidFill>
                  <a:srgbClr val="FF9900"/>
                </a:solidFill>
              </a:rPr>
              <a:t>Two types of construction</a:t>
            </a:r>
            <a:endParaRPr lang="en-US" dirty="0"/>
          </a:p>
        </p:txBody>
      </p:sp>
      <p:sp>
        <p:nvSpPr>
          <p:cNvPr id="3" name="Content Placeholder 2">
            <a:extLst>
              <a:ext uri="{FF2B5EF4-FFF2-40B4-BE49-F238E27FC236}">
                <a16:creationId xmlns:a16="http://schemas.microsoft.com/office/drawing/2014/main" id="{44635E52-06C6-ADE4-5AE7-ECEBACC40F85}"/>
              </a:ext>
            </a:extLst>
          </p:cNvPr>
          <p:cNvSpPr>
            <a:spLocks noGrp="1"/>
          </p:cNvSpPr>
          <p:nvPr>
            <p:ph idx="1"/>
          </p:nvPr>
        </p:nvSpPr>
        <p:spPr/>
        <p:txBody>
          <a:bodyPr/>
          <a:lstStyle/>
          <a:p>
            <a:r>
              <a:rPr lang="en-US" dirty="0"/>
              <a:t>Vertical Construction (buildings)</a:t>
            </a:r>
          </a:p>
          <a:p>
            <a:r>
              <a:rPr lang="en-US" dirty="0"/>
              <a:t>Horizontal Construction (roads)</a:t>
            </a:r>
          </a:p>
          <a:p>
            <a:r>
              <a:rPr lang="en-US" dirty="0"/>
              <a:t>The type of construction will determine generally which statutory frameworks apply</a:t>
            </a:r>
          </a:p>
          <a:p>
            <a:r>
              <a:rPr lang="en-US" dirty="0"/>
              <a:t>Although the processes are similar, there are some major distinctions between procuring vertical and horizontal construction</a:t>
            </a:r>
          </a:p>
          <a:p>
            <a:endParaRPr lang="en-US" dirty="0"/>
          </a:p>
        </p:txBody>
      </p:sp>
    </p:spTree>
    <p:extLst>
      <p:ext uri="{BB962C8B-B14F-4D97-AF65-F5344CB8AC3E}">
        <p14:creationId xmlns:p14="http://schemas.microsoft.com/office/powerpoint/2010/main" val="20554501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C0C91D-3E70-40DF-A285-DD190E679E5E}"/>
              </a:ext>
            </a:extLst>
          </p:cNvPr>
          <p:cNvSpPr>
            <a:spLocks noGrp="1"/>
          </p:cNvSpPr>
          <p:nvPr>
            <p:ph type="title"/>
          </p:nvPr>
        </p:nvSpPr>
        <p:spPr/>
        <p:txBody>
          <a:bodyPr/>
          <a:lstStyle/>
          <a:p>
            <a:r>
              <a:rPr lang="en-US" dirty="0">
                <a:solidFill>
                  <a:srgbClr val="FF9900"/>
                </a:solidFill>
              </a:rPr>
              <a:t>KEY STATUTORY PROVISIONS</a:t>
            </a:r>
          </a:p>
        </p:txBody>
      </p:sp>
      <p:sp>
        <p:nvSpPr>
          <p:cNvPr id="3" name="Content Placeholder 2">
            <a:extLst>
              <a:ext uri="{FF2B5EF4-FFF2-40B4-BE49-F238E27FC236}">
                <a16:creationId xmlns:a16="http://schemas.microsoft.com/office/drawing/2014/main" id="{2D4130F5-3251-400F-B954-A524ECF45673}"/>
              </a:ext>
            </a:extLst>
          </p:cNvPr>
          <p:cNvSpPr>
            <a:spLocks noGrp="1"/>
          </p:cNvSpPr>
          <p:nvPr>
            <p:ph idx="1"/>
          </p:nvPr>
        </p:nvSpPr>
        <p:spPr>
          <a:xfrm>
            <a:off x="913795" y="2096063"/>
            <a:ext cx="10353762" cy="3974799"/>
          </a:xfrm>
        </p:spPr>
        <p:txBody>
          <a:bodyPr>
            <a:normAutofit fontScale="70000" lnSpcReduction="20000"/>
          </a:bodyPr>
          <a:lstStyle/>
          <a:p>
            <a:pPr lvl="0"/>
            <a:r>
              <a:rPr lang="en-US" dirty="0">
                <a:effectLst/>
              </a:rPr>
              <a:t>Section 287.055, F.S. (CCNA): ALL governmental entities, professional services</a:t>
            </a:r>
          </a:p>
          <a:p>
            <a:pPr lvl="0"/>
            <a:r>
              <a:rPr lang="en-US" dirty="0">
                <a:effectLst/>
              </a:rPr>
              <a:t>Section 287.057, F.S.: "Agencies" only, broader contractual services</a:t>
            </a:r>
          </a:p>
          <a:p>
            <a:pPr lvl="0"/>
            <a:r>
              <a:rPr lang="en-US" dirty="0">
                <a:effectLst/>
              </a:rPr>
              <a:t>Chapter 255, F.S.: General public construction requirements</a:t>
            </a:r>
          </a:p>
          <a:p>
            <a:pPr lvl="0"/>
            <a:r>
              <a:rPr lang="en-US" dirty="0">
                <a:effectLst/>
              </a:rPr>
              <a:t>Chapter 337, F.S.: FDOT-specific transportation procurement</a:t>
            </a:r>
          </a:p>
          <a:p>
            <a:pPr lvl="0"/>
            <a:r>
              <a:rPr lang="en-US" dirty="0">
                <a:effectLst/>
              </a:rPr>
              <a:t>“The Legislature recognizes that fair and open competition is a basic tenet of public procurement; that such competition reduces the appearance and opportunity for favoritism and inspires public confidence that contracts are awarded equitably and economically; and that documentation of the acts taken and effective monitoring mechanisms are important means of curbing any improprieties and establishing public confidence in the process by which commodities and contractual services are procured. It is essential to the effective and ethical procurement of commodities and contractual services that there be a system of uniform procedures to be utilized by state agencies in managing and procuring commodities and contractual services; that detailed justification of agency decisions in the procurement of commodities and contractual services be maintained; and that adherence by the agency and the vendor to specific ethical considerations be required.”</a:t>
            </a:r>
          </a:p>
          <a:p>
            <a:pPr marL="457200" lvl="1" indent="0">
              <a:buNone/>
            </a:pPr>
            <a:endParaRPr lang="en-US" dirty="0">
              <a:effectLst/>
            </a:endParaRPr>
          </a:p>
          <a:p>
            <a:pPr marL="0" indent="0">
              <a:buNone/>
            </a:pPr>
            <a:endParaRPr lang="en-US" dirty="0"/>
          </a:p>
        </p:txBody>
      </p:sp>
    </p:spTree>
    <p:extLst>
      <p:ext uri="{BB962C8B-B14F-4D97-AF65-F5344CB8AC3E}">
        <p14:creationId xmlns:p14="http://schemas.microsoft.com/office/powerpoint/2010/main" val="14959176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E6B8CB8-D660-4E77-BECF-229740F08A51}"/>
              </a:ext>
            </a:extLst>
          </p:cNvPr>
          <p:cNvSpPr>
            <a:spLocks noGrp="1"/>
          </p:cNvSpPr>
          <p:nvPr>
            <p:ph idx="1"/>
          </p:nvPr>
        </p:nvSpPr>
        <p:spPr>
          <a:xfrm>
            <a:off x="919118" y="1629425"/>
            <a:ext cx="10353762" cy="4969841"/>
          </a:xfrm>
        </p:spPr>
        <p:txBody>
          <a:bodyPr>
            <a:normAutofit/>
          </a:bodyPr>
          <a:lstStyle/>
          <a:p>
            <a:r>
              <a:rPr lang="en-US" dirty="0"/>
              <a:t>Titled “</a:t>
            </a:r>
            <a:r>
              <a:rPr lang="en-US" b="1" dirty="0">
                <a:effectLst/>
              </a:rPr>
              <a:t>287.055 Acquisition of professional architectural, engineering, landscape architectural, or surveying and mapping services; definitions; procedures; contingent fees prohibited; penalties</a:t>
            </a:r>
            <a:r>
              <a:rPr lang="en-US" dirty="0"/>
              <a:t>”</a:t>
            </a:r>
          </a:p>
          <a:p>
            <a:r>
              <a:rPr lang="en-US" dirty="0"/>
              <a:t>This statute applies to all “Agencies” which includes municipalities, political subdivisions, school districts, and school boards. § 287.055(2)(b), Fla. Stat.</a:t>
            </a:r>
          </a:p>
          <a:p>
            <a:r>
              <a:rPr lang="en-US" dirty="0">
                <a:effectLst/>
              </a:rPr>
              <a:t>“Professional services” means those services within the scope of the practice of architecture, professional engineering, landscape architecture, or registered surveying and mapping, as defined by the laws of the state, or those performed by any architect, professional engineer, landscape architect, or registered surveyor and mapper in connection with his or her professional employment or practice. § 287.055(2)(a), Fla. Stat.</a:t>
            </a:r>
            <a:endParaRPr lang="en-US" dirty="0"/>
          </a:p>
          <a:p>
            <a:endParaRPr lang="en-US" dirty="0"/>
          </a:p>
          <a:p>
            <a:endParaRPr lang="en-US" dirty="0"/>
          </a:p>
        </p:txBody>
      </p:sp>
      <p:sp>
        <p:nvSpPr>
          <p:cNvPr id="4" name="TextBox 3">
            <a:extLst>
              <a:ext uri="{FF2B5EF4-FFF2-40B4-BE49-F238E27FC236}">
                <a16:creationId xmlns:a16="http://schemas.microsoft.com/office/drawing/2014/main" id="{792922D9-310A-6B36-EA22-CF6B876DFE1A}"/>
              </a:ext>
            </a:extLst>
          </p:cNvPr>
          <p:cNvSpPr txBox="1"/>
          <p:nvPr/>
        </p:nvSpPr>
        <p:spPr>
          <a:xfrm>
            <a:off x="2324107" y="490652"/>
            <a:ext cx="7543785" cy="1138773"/>
          </a:xfrm>
          <a:prstGeom prst="rect">
            <a:avLst/>
          </a:prstGeom>
          <a:noFill/>
        </p:spPr>
        <p:txBody>
          <a:bodyPr wrap="square">
            <a:spAutoFit/>
          </a:bodyPr>
          <a:lstStyle/>
          <a:p>
            <a:pPr algn="ctr"/>
            <a:r>
              <a:rPr lang="en-US" sz="3400" b="1" dirty="0">
                <a:solidFill>
                  <a:srgbClr val="FF9900"/>
                </a:solidFill>
                <a:effectLst>
                  <a:outerShdw blurRad="38100" dist="38100" dir="2700000" algn="tl">
                    <a:srgbClr val="000000">
                      <a:alpha val="43137"/>
                    </a:srgbClr>
                  </a:outerShdw>
                </a:effectLst>
                <a:latin typeface="+mj-lt"/>
              </a:rPr>
              <a:t>CONSULTANTS’ COMPETITIVE NEGOTIATION ACT (CCNA)</a:t>
            </a:r>
            <a:endParaRPr lang="en-US" sz="3400" b="1" dirty="0">
              <a:effectLst>
                <a:outerShdw blurRad="38100" dist="38100" dir="2700000" algn="tl">
                  <a:srgbClr val="000000">
                    <a:alpha val="43137"/>
                  </a:srgbClr>
                </a:outerShdw>
              </a:effectLst>
              <a:latin typeface="+mj-lt"/>
            </a:endParaRPr>
          </a:p>
        </p:txBody>
      </p:sp>
    </p:spTree>
    <p:extLst>
      <p:ext uri="{BB962C8B-B14F-4D97-AF65-F5344CB8AC3E}">
        <p14:creationId xmlns:p14="http://schemas.microsoft.com/office/powerpoint/2010/main" val="38730989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17CC07-0D11-C5CD-28F7-CBB3A4138AE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8EA4DC2-12FA-BD33-8BEB-C7444E1CFDD7}"/>
              </a:ext>
            </a:extLst>
          </p:cNvPr>
          <p:cNvSpPr>
            <a:spLocks noGrp="1"/>
          </p:cNvSpPr>
          <p:nvPr>
            <p:ph idx="1"/>
          </p:nvPr>
        </p:nvSpPr>
        <p:spPr>
          <a:xfrm>
            <a:off x="913795" y="1397508"/>
            <a:ext cx="10353762" cy="4902708"/>
          </a:xfrm>
        </p:spPr>
        <p:txBody>
          <a:bodyPr>
            <a:normAutofit/>
          </a:bodyPr>
          <a:lstStyle/>
          <a:p>
            <a:pPr marL="0" indent="0">
              <a:buNone/>
            </a:pPr>
            <a:r>
              <a:rPr lang="en-US" dirty="0"/>
              <a:t>1. The Agency must give public notice of the procurement opportunity, a general description of the project, and indicate how interested consultants can apply. This is usually done via the Vendor Information Portal for state agencies. FDOT has their own website, and locals have their own methods.</a:t>
            </a:r>
          </a:p>
          <a:p>
            <a:r>
              <a:rPr lang="en-US" dirty="0">
                <a:effectLst/>
              </a:rPr>
              <a:t>2. For each proposed project, the agency shall evaluate current statements of qualifications and performance data on file with the agency, together with those that may be submitted by other firms regarding the proposed project, and shall conduct discussions with, and may require public presentations by, no fewer than three firms regarding their qualifications, approach to the project, and ability to furnish the required services.</a:t>
            </a:r>
            <a:endParaRPr lang="en-US" dirty="0"/>
          </a:p>
          <a:p>
            <a:endParaRPr lang="en-US" dirty="0"/>
          </a:p>
          <a:p>
            <a:endParaRPr lang="en-US" dirty="0"/>
          </a:p>
        </p:txBody>
      </p:sp>
      <p:sp>
        <p:nvSpPr>
          <p:cNvPr id="4" name="TextBox 3">
            <a:extLst>
              <a:ext uri="{FF2B5EF4-FFF2-40B4-BE49-F238E27FC236}">
                <a16:creationId xmlns:a16="http://schemas.microsoft.com/office/drawing/2014/main" id="{10B9E4D2-D6F8-611B-AEB8-DF3C93FEDB1A}"/>
              </a:ext>
            </a:extLst>
          </p:cNvPr>
          <p:cNvSpPr txBox="1"/>
          <p:nvPr/>
        </p:nvSpPr>
        <p:spPr>
          <a:xfrm>
            <a:off x="2318783" y="490651"/>
            <a:ext cx="7543785" cy="615553"/>
          </a:xfrm>
          <a:prstGeom prst="rect">
            <a:avLst/>
          </a:prstGeom>
          <a:noFill/>
        </p:spPr>
        <p:txBody>
          <a:bodyPr wrap="square">
            <a:spAutoFit/>
          </a:bodyPr>
          <a:lstStyle/>
          <a:p>
            <a:pPr algn="ctr"/>
            <a:r>
              <a:rPr lang="en-US" sz="3400" b="1" dirty="0">
                <a:solidFill>
                  <a:srgbClr val="FF9900"/>
                </a:solidFill>
                <a:effectLst>
                  <a:outerShdw blurRad="38100" dist="38100" dir="2700000" algn="tl">
                    <a:srgbClr val="000000">
                      <a:alpha val="43137"/>
                    </a:srgbClr>
                  </a:outerShdw>
                </a:effectLst>
                <a:latin typeface="+mj-lt"/>
              </a:rPr>
              <a:t>CCNA PROCESS</a:t>
            </a:r>
            <a:endParaRPr lang="en-US" sz="3400" b="1" dirty="0">
              <a:effectLst>
                <a:outerShdw blurRad="38100" dist="38100" dir="2700000" algn="tl">
                  <a:srgbClr val="000000">
                    <a:alpha val="43137"/>
                  </a:srgbClr>
                </a:outerShdw>
              </a:effectLst>
              <a:latin typeface="+mj-lt"/>
            </a:endParaRPr>
          </a:p>
        </p:txBody>
      </p:sp>
    </p:spTree>
    <p:extLst>
      <p:ext uri="{BB962C8B-B14F-4D97-AF65-F5344CB8AC3E}">
        <p14:creationId xmlns:p14="http://schemas.microsoft.com/office/powerpoint/2010/main" val="39891397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BCB15C-9673-F682-AE65-8799B7439F4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30CF9DF-037C-317E-E813-0CDD611EFD31}"/>
              </a:ext>
            </a:extLst>
          </p:cNvPr>
          <p:cNvSpPr>
            <a:spLocks noGrp="1"/>
          </p:cNvSpPr>
          <p:nvPr>
            <p:ph idx="1"/>
          </p:nvPr>
        </p:nvSpPr>
        <p:spPr>
          <a:xfrm>
            <a:off x="913795" y="1397508"/>
            <a:ext cx="10353762" cy="4902708"/>
          </a:xfrm>
        </p:spPr>
        <p:txBody>
          <a:bodyPr>
            <a:normAutofit/>
          </a:bodyPr>
          <a:lstStyle/>
          <a:p>
            <a:pPr marL="0" indent="0">
              <a:buNone/>
            </a:pPr>
            <a:r>
              <a:rPr lang="en-US" dirty="0"/>
              <a:t>3. </a:t>
            </a:r>
            <a:r>
              <a:rPr lang="en-US" dirty="0">
                <a:effectLst/>
              </a:rPr>
              <a:t>The Agency shall select in order of preference no fewer than three firms deemed to be the most highly qualified to perform the required services. In determining whether a firm is qualified, the agency shall consider such factors as the ability of professional personnel; past performance; willingness to meet time and budget requirements; location; recent, current, and projected workloads of the firms; and the volume of work previously awarded to each firm by the agency, with the object of effecting an equitable distribution of contracts among qualified firms, provided such distribution does not violate the principle of selection of the most highly qualified firms. </a:t>
            </a:r>
          </a:p>
          <a:p>
            <a:pPr marL="0" indent="0">
              <a:buNone/>
            </a:pPr>
            <a:r>
              <a:rPr lang="en-US" dirty="0">
                <a:effectLst/>
              </a:rPr>
              <a:t>4. The Agency then negotiates a contract with the most qualified firm at compensation which the Agency believes is fair, competitive, and reasonable.</a:t>
            </a:r>
          </a:p>
          <a:p>
            <a:pPr marL="0" indent="0">
              <a:buNone/>
            </a:pPr>
            <a:r>
              <a:rPr lang="en-US" dirty="0">
                <a:effectLst/>
              </a:rPr>
              <a:t>5. If the Agency is unable to negotiate a contract, then it must terminate negotiations and proceed to negotiations with the 2</a:t>
            </a:r>
            <a:r>
              <a:rPr lang="en-US" baseline="30000" dirty="0">
                <a:effectLst/>
              </a:rPr>
              <a:t>nd</a:t>
            </a:r>
            <a:r>
              <a:rPr lang="en-US" dirty="0">
                <a:effectLst/>
              </a:rPr>
              <a:t> most qualified firm</a:t>
            </a:r>
            <a:endParaRPr lang="en-US" dirty="0"/>
          </a:p>
          <a:p>
            <a:endParaRPr lang="en-US" dirty="0"/>
          </a:p>
        </p:txBody>
      </p:sp>
      <p:sp>
        <p:nvSpPr>
          <p:cNvPr id="4" name="TextBox 3">
            <a:extLst>
              <a:ext uri="{FF2B5EF4-FFF2-40B4-BE49-F238E27FC236}">
                <a16:creationId xmlns:a16="http://schemas.microsoft.com/office/drawing/2014/main" id="{C1C55C8E-528D-F9A2-FC22-C277FD770059}"/>
              </a:ext>
            </a:extLst>
          </p:cNvPr>
          <p:cNvSpPr txBox="1"/>
          <p:nvPr/>
        </p:nvSpPr>
        <p:spPr>
          <a:xfrm>
            <a:off x="2324107" y="466159"/>
            <a:ext cx="7543785" cy="615553"/>
          </a:xfrm>
          <a:prstGeom prst="rect">
            <a:avLst/>
          </a:prstGeom>
          <a:noFill/>
        </p:spPr>
        <p:txBody>
          <a:bodyPr wrap="square">
            <a:spAutoFit/>
          </a:bodyPr>
          <a:lstStyle/>
          <a:p>
            <a:pPr algn="ctr"/>
            <a:r>
              <a:rPr lang="en-US" sz="3400" b="1" dirty="0">
                <a:solidFill>
                  <a:srgbClr val="FF9900"/>
                </a:solidFill>
                <a:effectLst>
                  <a:outerShdw blurRad="38100" dist="38100" dir="2700000" algn="tl">
                    <a:srgbClr val="000000">
                      <a:alpha val="43137"/>
                    </a:srgbClr>
                  </a:outerShdw>
                </a:effectLst>
                <a:latin typeface="+mj-lt"/>
              </a:rPr>
              <a:t>CCNA PROCESS (</a:t>
            </a:r>
            <a:r>
              <a:rPr lang="en-US" sz="3400" b="1" dirty="0" err="1">
                <a:solidFill>
                  <a:srgbClr val="FF9900"/>
                </a:solidFill>
                <a:effectLst>
                  <a:outerShdw blurRad="38100" dist="38100" dir="2700000" algn="tl">
                    <a:srgbClr val="000000">
                      <a:alpha val="43137"/>
                    </a:srgbClr>
                  </a:outerShdw>
                </a:effectLst>
                <a:latin typeface="+mj-lt"/>
              </a:rPr>
              <a:t>cont</a:t>
            </a:r>
            <a:r>
              <a:rPr lang="en-US" sz="3400" b="1" dirty="0">
                <a:solidFill>
                  <a:srgbClr val="FF9900"/>
                </a:solidFill>
                <a:effectLst>
                  <a:outerShdw blurRad="38100" dist="38100" dir="2700000" algn="tl">
                    <a:srgbClr val="000000">
                      <a:alpha val="43137"/>
                    </a:srgbClr>
                  </a:outerShdw>
                </a:effectLst>
                <a:latin typeface="+mj-lt"/>
              </a:rPr>
              <a:t>)</a:t>
            </a:r>
          </a:p>
        </p:txBody>
      </p:sp>
    </p:spTree>
    <p:extLst>
      <p:ext uri="{BB962C8B-B14F-4D97-AF65-F5344CB8AC3E}">
        <p14:creationId xmlns:p14="http://schemas.microsoft.com/office/powerpoint/2010/main" val="17748369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F7C410-2F9B-1D24-ABBB-1CC1358E14A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82EAB68-E761-8EB0-1A3C-5BC631169309}"/>
              </a:ext>
            </a:extLst>
          </p:cNvPr>
          <p:cNvSpPr>
            <a:spLocks noGrp="1"/>
          </p:cNvSpPr>
          <p:nvPr>
            <p:ph idx="1"/>
          </p:nvPr>
        </p:nvSpPr>
        <p:spPr>
          <a:xfrm>
            <a:off x="913795" y="1528840"/>
            <a:ext cx="10353762" cy="4902708"/>
          </a:xfrm>
        </p:spPr>
        <p:txBody>
          <a:bodyPr>
            <a:normAutofit/>
          </a:bodyPr>
          <a:lstStyle/>
          <a:p>
            <a:r>
              <a:rPr lang="en-US" dirty="0"/>
              <a:t>Chapter 255 is entitled “Public Property and Publicly Owned Buildings.”</a:t>
            </a:r>
          </a:p>
          <a:p>
            <a:r>
              <a:rPr lang="en-US" dirty="0"/>
              <a:t>A long chapter which deals with many topics, including leasing state buildings and construction procurement requirements for state and local entities.</a:t>
            </a:r>
          </a:p>
          <a:p>
            <a:r>
              <a:rPr lang="en-US" dirty="0"/>
              <a:t>For example, DMS is given authority to create rules which include “procedures for awarding each state agency construction project to the lowest qualified bidder . . .”</a:t>
            </a:r>
          </a:p>
          <a:p>
            <a:r>
              <a:rPr lang="en-US" dirty="0"/>
              <a:t>Generally, agencies have found that “low bid” construction projects don’t always work out well for the agency. When it comes to things like construction, price isn’t always the best factor.</a:t>
            </a:r>
          </a:p>
          <a:p>
            <a:r>
              <a:rPr lang="en-US" dirty="0"/>
              <a:t>Buying widgets? Sure. Construction? Unlikely.</a:t>
            </a:r>
          </a:p>
        </p:txBody>
      </p:sp>
      <p:sp>
        <p:nvSpPr>
          <p:cNvPr id="4" name="TextBox 3">
            <a:extLst>
              <a:ext uri="{FF2B5EF4-FFF2-40B4-BE49-F238E27FC236}">
                <a16:creationId xmlns:a16="http://schemas.microsoft.com/office/drawing/2014/main" id="{F4E1B7F3-367A-8351-0F6A-A225981D3B0A}"/>
              </a:ext>
            </a:extLst>
          </p:cNvPr>
          <p:cNvSpPr txBox="1"/>
          <p:nvPr/>
        </p:nvSpPr>
        <p:spPr>
          <a:xfrm>
            <a:off x="2610284" y="468856"/>
            <a:ext cx="6960783" cy="615553"/>
          </a:xfrm>
          <a:prstGeom prst="rect">
            <a:avLst/>
          </a:prstGeom>
          <a:noFill/>
        </p:spPr>
        <p:txBody>
          <a:bodyPr wrap="square">
            <a:spAutoFit/>
          </a:bodyPr>
          <a:lstStyle/>
          <a:p>
            <a:pPr algn="ctr"/>
            <a:r>
              <a:rPr lang="en-US" sz="3400" b="1" dirty="0">
                <a:solidFill>
                  <a:srgbClr val="FF9900"/>
                </a:solidFill>
                <a:effectLst>
                  <a:outerShdw blurRad="38100" dist="38100" dir="2700000" algn="tl">
                    <a:srgbClr val="000000">
                      <a:alpha val="43137"/>
                    </a:srgbClr>
                  </a:outerShdw>
                </a:effectLst>
                <a:latin typeface="+mj-lt"/>
              </a:rPr>
              <a:t>CHAPTER 255</a:t>
            </a:r>
            <a:endParaRPr lang="en-US" sz="3400" b="1" dirty="0">
              <a:effectLst>
                <a:outerShdw blurRad="38100" dist="38100" dir="2700000" algn="tl">
                  <a:srgbClr val="000000">
                    <a:alpha val="43137"/>
                  </a:srgbClr>
                </a:outerShdw>
              </a:effectLst>
              <a:latin typeface="+mj-lt"/>
            </a:endParaRPr>
          </a:p>
        </p:txBody>
      </p:sp>
    </p:spTree>
    <p:extLst>
      <p:ext uri="{BB962C8B-B14F-4D97-AF65-F5344CB8AC3E}">
        <p14:creationId xmlns:p14="http://schemas.microsoft.com/office/powerpoint/2010/main" val="36750519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6C45EA-2F4C-AB2E-8823-9AD55259793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1CDD5B4-B755-F555-117B-7679DEA6C71B}"/>
              </a:ext>
            </a:extLst>
          </p:cNvPr>
          <p:cNvSpPr>
            <a:spLocks noGrp="1"/>
          </p:cNvSpPr>
          <p:nvPr>
            <p:ph idx="1"/>
          </p:nvPr>
        </p:nvSpPr>
        <p:spPr>
          <a:xfrm>
            <a:off x="913795" y="1528840"/>
            <a:ext cx="10353762" cy="4902708"/>
          </a:xfrm>
        </p:spPr>
        <p:txBody>
          <a:bodyPr>
            <a:normAutofit/>
          </a:bodyPr>
          <a:lstStyle/>
          <a:p>
            <a:r>
              <a:rPr lang="en-US" dirty="0"/>
              <a:t>FDOT has its own chapter governing road building procurements, but it still heavily relies on the CCNA. </a:t>
            </a:r>
          </a:p>
          <a:p>
            <a:r>
              <a:rPr lang="en-US" dirty="0"/>
              <a:t>Legislature understands that road building is vital and essential so it has given FDOT commands such as “time is an essential element of the contract” and FDOT “shall vigorously pursue claims against contractors and consultants for time overruns and substandard work products.”  § 337.015, Fla. Stat.</a:t>
            </a:r>
          </a:p>
          <a:p>
            <a:r>
              <a:rPr lang="en-US" dirty="0"/>
              <a:t>Any vendor wishing to bid on FDOT work must be PREQUALIFIED.</a:t>
            </a:r>
          </a:p>
          <a:p>
            <a:r>
              <a:rPr lang="en-US" dirty="0"/>
              <a:t>FDOT has special abilities to coordinate with local entities or engage in Public Private Partnerships (P3s). § 337.251, Fla. Stat.</a:t>
            </a:r>
          </a:p>
          <a:p>
            <a:r>
              <a:rPr lang="en-US" dirty="0"/>
              <a:t>Authority to enter into “Design-Build” contracts. § 337.11(7)(a), Fla. Stat.</a:t>
            </a:r>
          </a:p>
        </p:txBody>
      </p:sp>
      <p:sp>
        <p:nvSpPr>
          <p:cNvPr id="4" name="TextBox 3">
            <a:extLst>
              <a:ext uri="{FF2B5EF4-FFF2-40B4-BE49-F238E27FC236}">
                <a16:creationId xmlns:a16="http://schemas.microsoft.com/office/drawing/2014/main" id="{BC5D5129-5360-D96A-F7DC-3E2DA78A15B0}"/>
              </a:ext>
            </a:extLst>
          </p:cNvPr>
          <p:cNvSpPr txBox="1"/>
          <p:nvPr/>
        </p:nvSpPr>
        <p:spPr>
          <a:xfrm>
            <a:off x="2610284" y="468856"/>
            <a:ext cx="6960783" cy="615553"/>
          </a:xfrm>
          <a:prstGeom prst="rect">
            <a:avLst/>
          </a:prstGeom>
          <a:noFill/>
        </p:spPr>
        <p:txBody>
          <a:bodyPr wrap="square">
            <a:spAutoFit/>
          </a:bodyPr>
          <a:lstStyle/>
          <a:p>
            <a:pPr algn="ctr"/>
            <a:r>
              <a:rPr lang="en-US" sz="3400" b="1" dirty="0">
                <a:solidFill>
                  <a:srgbClr val="FF9900"/>
                </a:solidFill>
                <a:effectLst>
                  <a:outerShdw blurRad="38100" dist="38100" dir="2700000" algn="tl">
                    <a:srgbClr val="000000">
                      <a:alpha val="43137"/>
                    </a:srgbClr>
                  </a:outerShdw>
                </a:effectLst>
                <a:latin typeface="+mj-lt"/>
              </a:rPr>
              <a:t>CHAPTER 337 (FDOT)</a:t>
            </a:r>
            <a:endParaRPr lang="en-US" sz="3400" b="1" dirty="0">
              <a:effectLst>
                <a:outerShdw blurRad="38100" dist="38100" dir="2700000" algn="tl">
                  <a:srgbClr val="000000">
                    <a:alpha val="43137"/>
                  </a:srgbClr>
                </a:outerShdw>
              </a:effectLst>
              <a:latin typeface="+mj-lt"/>
            </a:endParaRPr>
          </a:p>
        </p:txBody>
      </p:sp>
    </p:spTree>
    <p:extLst>
      <p:ext uri="{BB962C8B-B14F-4D97-AF65-F5344CB8AC3E}">
        <p14:creationId xmlns:p14="http://schemas.microsoft.com/office/powerpoint/2010/main" val="325583771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mask">
  <a:themeElements>
    <a:clrScheme name="Damask">
      <a:dk1>
        <a:sysClr val="windowText" lastClr="000000"/>
      </a:dk1>
      <a:lt1>
        <a:sysClr val="window" lastClr="FFFFFF"/>
      </a:lt1>
      <a:dk2>
        <a:srgbClr val="2A5B7F"/>
      </a:dk2>
      <a:lt2>
        <a:srgbClr val="ABDAFC"/>
      </a:lt2>
      <a:accent1>
        <a:srgbClr val="9EC544"/>
      </a:accent1>
      <a:accent2>
        <a:srgbClr val="50BEA3"/>
      </a:accent2>
      <a:accent3>
        <a:srgbClr val="4A9CCC"/>
      </a:accent3>
      <a:accent4>
        <a:srgbClr val="9A66CA"/>
      </a:accent4>
      <a:accent5>
        <a:srgbClr val="C54F71"/>
      </a:accent5>
      <a:accent6>
        <a:srgbClr val="DE9C3C"/>
      </a:accent6>
      <a:hlink>
        <a:srgbClr val="6BA9DA"/>
      </a:hlink>
      <a:folHlink>
        <a:srgbClr val="A0BCD3"/>
      </a:folHlink>
    </a:clrScheme>
    <a:fontScheme name="Damask">
      <a:majorFont>
        <a:latin typeface="Bookman Old Style" panose="02050604050505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ask">
      <a:fillStyleLst>
        <a:solidFill>
          <a:schemeClr val="phClr"/>
        </a:solidFill>
        <a:gradFill rotWithShape="1">
          <a:gsLst>
            <a:gs pos="0">
              <a:schemeClr val="phClr">
                <a:tint val="48000"/>
                <a:satMod val="105000"/>
                <a:lumMod val="110000"/>
              </a:schemeClr>
            </a:gs>
            <a:gs pos="100000">
              <a:schemeClr val="phClr">
                <a:tint val="78000"/>
                <a:satMod val="109000"/>
                <a:lumMod val="100000"/>
              </a:schemeClr>
            </a:gs>
          </a:gsLst>
          <a:lin ang="5400000" scaled="0"/>
        </a:gradFill>
        <a:gradFill rotWithShape="1">
          <a:gsLst>
            <a:gs pos="0">
              <a:schemeClr val="phClr">
                <a:tint val="94000"/>
                <a:satMod val="100000"/>
                <a:lumMod val="104000"/>
              </a:schemeClr>
            </a:gs>
            <a:gs pos="69000">
              <a:schemeClr val="phClr">
                <a:shade val="86000"/>
                <a:satMod val="130000"/>
                <a:lumMod val="102000"/>
              </a:schemeClr>
            </a:gs>
            <a:gs pos="100000">
              <a:schemeClr val="phClr">
                <a:shade val="72000"/>
                <a:satMod val="130000"/>
                <a:lumMod val="100000"/>
              </a:scheme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38100" dir="5400000" sy="96000" rotWithShape="0">
              <a:srgbClr val="000000">
                <a:alpha val="54000"/>
              </a:srgbClr>
            </a:outerShdw>
          </a:effectLst>
        </a:effectStyle>
        <a:effectStyle>
          <a:effectLst>
            <a:outerShdw blurRad="76200" dist="38100" dir="5400000" algn="ctr" rotWithShape="0">
              <a:srgbClr val="000000">
                <a:alpha val="76000"/>
              </a:srgbClr>
            </a:outerShdw>
          </a:effectLst>
          <a:scene3d>
            <a:camera prst="orthographicFront">
              <a:rot lat="0" lon="0" rev="0"/>
            </a:camera>
            <a:lightRig rig="balanced" dir="t"/>
          </a:scene3d>
          <a:sp3d prstMaterial="matte">
            <a:bevelT w="25400" h="25400" prst="relaxedInset"/>
          </a:sp3d>
        </a:effectStyle>
      </a:effectStyleLst>
      <a:bgFillStyleLst>
        <a:solidFill>
          <a:schemeClr val="phClr"/>
        </a:solidFill>
        <a:solidFill>
          <a:schemeClr val="phClr">
            <a:tint val="95000"/>
            <a:satMod val="170000"/>
          </a:schemeClr>
        </a:solidFill>
        <a:blipFill rotWithShape="1">
          <a:blip xmlns:r="http://schemas.openxmlformats.org/officeDocument/2006/relationships" r:embed="rId1">
            <a:duotone>
              <a:schemeClr val="phClr">
                <a:shade val="18000"/>
                <a:satMod val="160000"/>
                <a:lumMod val="28000"/>
              </a:schemeClr>
              <a:schemeClr val="phClr">
                <a:tint val="95000"/>
                <a:satMod val="160000"/>
                <a:lumMod val="116000"/>
              </a:schemeClr>
            </a:duotone>
          </a:blip>
          <a:stretch/>
        </a:blipFill>
      </a:bgFillStyleLst>
    </a:fmtScheme>
  </a:themeElements>
  <a:objectDefaults/>
  <a:extraClrSchemeLst/>
  <a:extLst>
    <a:ext uri="{05A4C25C-085E-4340-85A3-A5531E510DB2}">
      <thm15:themeFamily xmlns:thm15="http://schemas.microsoft.com/office/thememl/2012/main" name="Damask" id="{F9A299A0-33D0-4E0F-9F3F-7163E3744208}" vid="{746EEEEA-FB6A-406B-B510-531588D54811}"/>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f5465808-3e48-43ef-869d-bf891e159486" xsi:nil="true"/>
    <lcf76f155ced4ddcb4097134ff3c332f xmlns="c7b9fe82-47da-4ef5-a1a7-c0ce898f9986">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A0A0898C2970014E968241BBE5244247" ma:contentTypeVersion="10" ma:contentTypeDescription="Create a new document." ma:contentTypeScope="" ma:versionID="5c42654e2f9c4974419218164e7066db">
  <xsd:schema xmlns:xsd="http://www.w3.org/2001/XMLSchema" xmlns:xs="http://www.w3.org/2001/XMLSchema" xmlns:p="http://schemas.microsoft.com/office/2006/metadata/properties" xmlns:ns2="c7b9fe82-47da-4ef5-a1a7-c0ce898f9986" xmlns:ns3="f5465808-3e48-43ef-869d-bf891e159486" targetNamespace="http://schemas.microsoft.com/office/2006/metadata/properties" ma:root="true" ma:fieldsID="c99f275446775ee895da7819bf6d4e21" ns2:_="" ns3:_="">
    <xsd:import namespace="c7b9fe82-47da-4ef5-a1a7-c0ce898f9986"/>
    <xsd:import namespace="f5465808-3e48-43ef-869d-bf891e159486"/>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7b9fe82-47da-4ef5-a1a7-c0ce898f998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ff37aa51-1c5e-48a9-ae2a-9bd3f7a03dd3"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5465808-3e48-43ef-869d-bf891e159486"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267cf51c-c3e4-4c92-b20e-e7c5681f15c5}" ma:internalName="TaxCatchAll" ma:showField="CatchAllData" ma:web="f5465808-3e48-43ef-869d-bf891e15948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36E27F4-27B8-4555-8436-2970C5927329}">
  <ds:schemaRefs>
    <ds:schemaRef ds:uri="http://schemas.microsoft.com/office/2006/metadata/properties"/>
    <ds:schemaRef ds:uri="http://schemas.microsoft.com/office/infopath/2007/PartnerControls"/>
    <ds:schemaRef ds:uri="f5465808-3e48-43ef-869d-bf891e159486"/>
    <ds:schemaRef ds:uri="c7b9fe82-47da-4ef5-a1a7-c0ce898f9986"/>
  </ds:schemaRefs>
</ds:datastoreItem>
</file>

<file path=customXml/itemProps2.xml><?xml version="1.0" encoding="utf-8"?>
<ds:datastoreItem xmlns:ds="http://schemas.openxmlformats.org/officeDocument/2006/customXml" ds:itemID="{ABB57E65-3523-4025-A7C1-CF81E27F8351}">
  <ds:schemaRefs>
    <ds:schemaRef ds:uri="http://schemas.microsoft.com/sharepoint/v3/contenttype/forms"/>
  </ds:schemaRefs>
</ds:datastoreItem>
</file>

<file path=customXml/itemProps3.xml><?xml version="1.0" encoding="utf-8"?>
<ds:datastoreItem xmlns:ds="http://schemas.openxmlformats.org/officeDocument/2006/customXml" ds:itemID="{052BF0D9-1993-4911-8348-B455A4453EC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7b9fe82-47da-4ef5-a1a7-c0ce898f9986"/>
    <ds:schemaRef ds:uri="f5465808-3e48-43ef-869d-bf891e15948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TM04033921[[fn=Damask]]</Template>
  <TotalTime>159</TotalTime>
  <Words>1702</Words>
  <Application>Microsoft Office PowerPoint</Application>
  <PresentationFormat>Widescreen</PresentationFormat>
  <Paragraphs>87</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Bookman Old Style</vt:lpstr>
      <vt:lpstr>Rockwell</vt:lpstr>
      <vt:lpstr>Damask</vt:lpstr>
      <vt:lpstr>Public CONSTRUCTION PROCUREMENT</vt:lpstr>
      <vt:lpstr>About the presenter</vt:lpstr>
      <vt:lpstr>Two types of construction</vt:lpstr>
      <vt:lpstr>KEY STATUTORY PROVISIONS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QUESTIONS? / Course info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Cryptocurrency: Commodity, security, or something else?</dc:title>
  <dc:creator>Gellis, Sean</dc:creator>
  <cp:lastModifiedBy>Sean Gellis</cp:lastModifiedBy>
  <cp:revision>14</cp:revision>
  <dcterms:created xsi:type="dcterms:W3CDTF">2022-07-11T18:04:43Z</dcterms:created>
  <dcterms:modified xsi:type="dcterms:W3CDTF">2025-08-11T15:38:15Z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0x010100A0A0898C2970014E968241BBE5244247</vt:lpwstr>
  </property>
</Properties>
</file>