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753" r:id="rId2"/>
    <p:sldMasterId id="2147483705" r:id="rId3"/>
  </p:sldMasterIdLst>
  <p:notesMasterIdLst>
    <p:notesMasterId r:id="rId53"/>
  </p:notesMasterIdLst>
  <p:sldIdLst>
    <p:sldId id="318" r:id="rId4"/>
    <p:sldId id="377" r:id="rId5"/>
    <p:sldId id="531" r:id="rId6"/>
    <p:sldId id="532" r:id="rId7"/>
    <p:sldId id="479" r:id="rId8"/>
    <p:sldId id="482" r:id="rId9"/>
    <p:sldId id="487" r:id="rId10"/>
    <p:sldId id="533" r:id="rId11"/>
    <p:sldId id="534" r:id="rId12"/>
    <p:sldId id="259" r:id="rId13"/>
    <p:sldId id="400" r:id="rId14"/>
    <p:sldId id="453" r:id="rId15"/>
    <p:sldId id="526" r:id="rId16"/>
    <p:sldId id="409" r:id="rId17"/>
    <p:sldId id="473" r:id="rId18"/>
    <p:sldId id="455" r:id="rId19"/>
    <p:sldId id="456" r:id="rId20"/>
    <p:sldId id="457" r:id="rId21"/>
    <p:sldId id="458" r:id="rId22"/>
    <p:sldId id="459" r:id="rId23"/>
    <p:sldId id="262" r:id="rId24"/>
    <p:sldId id="528" r:id="rId25"/>
    <p:sldId id="530" r:id="rId26"/>
    <p:sldId id="447" r:id="rId27"/>
    <p:sldId id="449" r:id="rId28"/>
    <p:sldId id="448" r:id="rId29"/>
    <p:sldId id="529" r:id="rId30"/>
    <p:sldId id="450" r:id="rId31"/>
    <p:sldId id="535" r:id="rId32"/>
    <p:sldId id="536" r:id="rId33"/>
    <p:sldId id="475" r:id="rId34"/>
    <p:sldId id="537" r:id="rId35"/>
    <p:sldId id="467" r:id="rId36"/>
    <p:sldId id="539" r:id="rId37"/>
    <p:sldId id="468" r:id="rId38"/>
    <p:sldId id="469" r:id="rId39"/>
    <p:sldId id="541" r:id="rId40"/>
    <p:sldId id="412" r:id="rId41"/>
    <p:sldId id="542" r:id="rId42"/>
    <p:sldId id="540" r:id="rId43"/>
    <p:sldId id="519" r:id="rId44"/>
    <p:sldId id="520" r:id="rId45"/>
    <p:sldId id="416" r:id="rId46"/>
    <p:sldId id="414" r:id="rId47"/>
    <p:sldId id="406" r:id="rId48"/>
    <p:sldId id="407" r:id="rId49"/>
    <p:sldId id="419" r:id="rId50"/>
    <p:sldId id="334" r:id="rId51"/>
    <p:sldId id="279"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504"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7B4"/>
    <a:srgbClr val="800053"/>
    <a:srgbClr val="889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74580" autoAdjust="0"/>
  </p:normalViewPr>
  <p:slideViewPr>
    <p:cSldViewPr snapToGrid="0">
      <p:cViewPr varScale="1">
        <p:scale>
          <a:sx n="88" d="100"/>
          <a:sy n="88" d="100"/>
        </p:scale>
        <p:origin x="1622" y="67"/>
      </p:cViewPr>
      <p:guideLst>
        <p:guide orient="horz" pos="504"/>
        <p:guide pos="3840"/>
      </p:guideLst>
    </p:cSldViewPr>
  </p:slideViewPr>
  <p:notesTextViewPr>
    <p:cViewPr>
      <p:scale>
        <a:sx n="1" d="1"/>
        <a:sy n="1" d="1"/>
      </p:scale>
      <p:origin x="0" y="0"/>
    </p:cViewPr>
  </p:notesTextViewPr>
  <p:sorterViewPr>
    <p:cViewPr>
      <p:scale>
        <a:sx n="1" d="1"/>
        <a:sy n="1" d="1"/>
      </p:scale>
      <p:origin x="0" y="-8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5T23:04:34.0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39,'17'1,"-1"0,31 8,3 1,36-2,1-2,-1-5,138-15,-124 7,118 7,-83 3,-6 3,204 36,-89-7,132 13,80 8,150-42,-385-16,1-7,219-37,-361 35,82-11,192-1,354 25,-704-2,-1 0,1 0,0 1,-1-1,1 1,0-1,-1 1,1 0,-1 1,1-1,-1 1,0-1,1 1,-1 0,0 0,0 0,0 1,0-1,-1 1,1-1,-1 1,0 0,1 0,-1 0,-1 1,1-1,0 0,-1 1,1-1,-1 1,0-1,0 1,-1-1,1 1,-1 5,0-7,-1 1,1-1,-1 0,0 1,0-1,0 0,0 0,-1 0,1 0,0 0,-1 0,0 0,1 0,-1 0,0-1,0 1,0-1,0 1,0-1,0 0,0 0,-1 0,1 0,-3 1,-10 3,0 0,-26 4,26-6,-119 22,-271 16,-142-38,304-5,-87 0,-398 5,291 15,101 9,-33 0,-658-26,484-3,494 3,23 0,0-1,-48-6,72 6,0 0,0 0,1 0,-1 0,0-1,1 1,-1-1,1 1,-1-1,1 0,-1 0,1 1,-1-1,1 0,-1 0,1 0,0-1,0 1,0 0,-1 0,1-1,1 1,-1-1,0 1,0-1,0 1,1-1,-1 1,1-1,-1 0,1 1,0-1,-1 0,1 1,0-1,0 0,0 1,0-1,1 0,-1 1,0-1,1 0,-1 1,1-1,0 1,-1-1,1 1,0-1,1-1,2-4,0 0,0 0,1 1,0-1,1 1,-1 0,1 1,0-1,9-5,21-8,0 1,2 3,61-19,-72 26,36-13,2 4,0 2,121-11,250 23,-226 5,328 12,-208-16,-2-29,-156 13,162-6,-84 6,633-12,-244 31,-509-10,-27 1,-1 5,-64 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21:50:04.7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 0,'15350'0'0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21:50:16.1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2838 197 0,'-393'-197'0,"-2052"373"0,5283-155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8:38:18.1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 0,'3139'18'0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1T18:38:22.0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0 147,'1'0,"-1"-1,1 0,-1 0,1 1,-1-1,1 0,0 1,-1-1,1 1,0-1,-1 1,1-1,0 1,0-1,0 1,-1 0,1 0,0-1,0 1,0 0,0 0,0 0,0 0,1 0,29-3,-26 2,267-11,-108 6,380 0,52-2,-292 2,-78 4,31-15,-146 15,451-11,223 6,-442 10,-150-2,429-13,-119 3,-4 0,-122-1,24-1,11 4,-235 10,-54-3,-93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8:38:25.1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54 0,'1487'-54'0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18:30:13.9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0,'4627'110'0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21:49:28.7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0 198 0,'4183'-198'0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01T21:49:33.7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0,'541'15,"149"-9,-399-8,5551 2,-5813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21:49:45.03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0 126 0,'2068'-126'0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1T21:49:57.9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0,'5642'91'0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5B79B33-8E42-244C-A280-C78A3D7A587D}" type="datetimeFigureOut">
              <a:t>4/14/2025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95F4DC-36E8-3141-82C2-396EAAC90C29}" type="slidenum">
              <a:t>‹#›</a:t>
            </a:fld>
            <a:endParaRPr lang="en-US" dirty="0"/>
          </a:p>
        </p:txBody>
      </p:sp>
    </p:spTree>
    <p:extLst>
      <p:ext uri="{BB962C8B-B14F-4D97-AF65-F5344CB8AC3E}">
        <p14:creationId xmlns:p14="http://schemas.microsoft.com/office/powerpoint/2010/main" val="317165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Yesterday Trump EO to recognize the Lumbee Tribe of North Carolina </a:t>
            </a:r>
          </a:p>
        </p:txBody>
      </p:sp>
      <p:sp>
        <p:nvSpPr>
          <p:cNvPr id="4" name="Slide Number Placeholder 3"/>
          <p:cNvSpPr>
            <a:spLocks noGrp="1"/>
          </p:cNvSpPr>
          <p:nvPr>
            <p:ph type="sldNum" sz="quarter" idx="5"/>
          </p:nvPr>
        </p:nvSpPr>
        <p:spPr/>
        <p:txBody>
          <a:bodyPr/>
          <a:lstStyle/>
          <a:p>
            <a:pPr defTabSz="465887">
              <a:defRPr/>
            </a:pPr>
            <a:fld id="{F36ED685-065A-464B-BE9F-666D2415030C}" type="slidenum">
              <a:rPr lang="en-US">
                <a:solidFill>
                  <a:prstClr val="black"/>
                </a:solidFill>
                <a:latin typeface="Calibri" panose="020F0502020204030204"/>
              </a:rPr>
              <a:pPr defTabSz="465887">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865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5F4DC-36E8-3141-82C2-396EAAC90C29}" type="slidenum">
              <a:rPr lang="en-US" smtClean="0"/>
              <a:t>8</a:t>
            </a:fld>
            <a:endParaRPr lang="en-US" dirty="0"/>
          </a:p>
        </p:txBody>
      </p:sp>
    </p:spTree>
    <p:extLst>
      <p:ext uri="{BB962C8B-B14F-4D97-AF65-F5344CB8AC3E}">
        <p14:creationId xmlns:p14="http://schemas.microsoft.com/office/powerpoint/2010/main" val="64882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5F4DC-36E8-3141-82C2-396EAAC90C29}" type="slidenum">
              <a:rPr lang="en-US" smtClean="0"/>
              <a:t>16</a:t>
            </a:fld>
            <a:endParaRPr lang="en-US" dirty="0"/>
          </a:p>
        </p:txBody>
      </p:sp>
    </p:spTree>
    <p:extLst>
      <p:ext uri="{BB962C8B-B14F-4D97-AF65-F5344CB8AC3E}">
        <p14:creationId xmlns:p14="http://schemas.microsoft.com/office/powerpoint/2010/main" val="242523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6067-C639-1137-660A-72C7E031D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BAAA9-3FA8-4355-F8FF-7F4035B9A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C5C00-E7F4-CDC2-3BF3-C2AA5DFA06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F3E58A-699A-3CB0-1C59-DA3FB599E51F}"/>
              </a:ext>
            </a:extLst>
          </p:cNvPr>
          <p:cNvSpPr>
            <a:spLocks noGrp="1"/>
          </p:cNvSpPr>
          <p:nvPr>
            <p:ph type="sldNum" sz="quarter" idx="5"/>
          </p:nvPr>
        </p:nvSpPr>
        <p:spPr/>
        <p:txBody>
          <a:bodyPr/>
          <a:lstStyle/>
          <a:p>
            <a:fld id="{6095F4DC-36E8-3141-82C2-396EAAC90C29}" type="slidenum">
              <a:rPr lang="en-US" smtClean="0"/>
              <a:t>23</a:t>
            </a:fld>
            <a:endParaRPr lang="en-US" dirty="0"/>
          </a:p>
        </p:txBody>
      </p:sp>
    </p:spTree>
    <p:extLst>
      <p:ext uri="{BB962C8B-B14F-4D97-AF65-F5344CB8AC3E}">
        <p14:creationId xmlns:p14="http://schemas.microsoft.com/office/powerpoint/2010/main" val="395447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95F4DC-36E8-3141-82C2-396EAAC90C29}" type="slidenum">
              <a:rPr lang="en-US" smtClean="0"/>
              <a:t>46</a:t>
            </a:fld>
            <a:endParaRPr lang="en-US" dirty="0"/>
          </a:p>
        </p:txBody>
      </p:sp>
    </p:spTree>
    <p:extLst>
      <p:ext uri="{BB962C8B-B14F-4D97-AF65-F5344CB8AC3E}">
        <p14:creationId xmlns:p14="http://schemas.microsoft.com/office/powerpoint/2010/main" val="1452133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4.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8.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4.sv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8.sv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1.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21.svg"/><Relationship Id="rId4" Type="http://schemas.openxmlformats.org/officeDocument/2006/relationships/image" Target="../media/image20.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3" name="Background top angle">
            <a:extLst>
              <a:ext uri="{FF2B5EF4-FFF2-40B4-BE49-F238E27FC236}">
                <a16:creationId xmlns:a16="http://schemas.microsoft.com/office/drawing/2014/main" id="{5D79FB15-13BA-0DD7-546B-4EC0A41DEE7C}"/>
              </a:ext>
            </a:extLst>
          </p:cNvPr>
          <p:cNvGrpSpPr/>
          <p:nvPr userDrawn="1"/>
        </p:nvGrpSpPr>
        <p:grpSpPr>
          <a:xfrm>
            <a:off x="-8313" y="0"/>
            <a:ext cx="12216384" cy="6871715"/>
            <a:chOff x="-7462" y="-1"/>
            <a:chExt cx="12216384" cy="6871715"/>
          </a:xfrm>
        </p:grpSpPr>
        <p:sp>
          <p:nvSpPr>
            <p:cNvPr id="5" name="Rectangle 4">
              <a:extLst>
                <a:ext uri="{FF2B5EF4-FFF2-40B4-BE49-F238E27FC236}">
                  <a16:creationId xmlns:a16="http://schemas.microsoft.com/office/drawing/2014/main" id="{60B84B75-1CE0-871F-9B66-026D333EF5B3}"/>
                </a:ext>
              </a:extLst>
            </p:cNvPr>
            <p:cNvSpPr/>
            <p:nvPr userDrawn="1"/>
          </p:nvSpPr>
          <p:spPr>
            <a:xfrm>
              <a:off x="0" y="0"/>
              <a:ext cx="1219809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1009A933-C395-6E9D-B57A-4DD5ED516AE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462" y="-1"/>
              <a:ext cx="12216384" cy="6871715"/>
            </a:xfrm>
            <a:prstGeom prst="rect">
              <a:avLst/>
            </a:prstGeom>
          </p:spPr>
        </p:pic>
      </p:grpSp>
      <p:sp>
        <p:nvSpPr>
          <p:cNvPr id="10" name="Text Placeholder 9">
            <a:extLst>
              <a:ext uri="{FF2B5EF4-FFF2-40B4-BE49-F238E27FC236}">
                <a16:creationId xmlns:a16="http://schemas.microsoft.com/office/drawing/2014/main" id="{97251B5D-BB13-AAE8-3FC3-549A0A48EBD0}"/>
              </a:ext>
            </a:extLst>
          </p:cNvPr>
          <p:cNvSpPr>
            <a:spLocks noGrp="1"/>
          </p:cNvSpPr>
          <p:nvPr>
            <p:ph type="body" sz="quarter" idx="13"/>
          </p:nvPr>
        </p:nvSpPr>
        <p:spPr>
          <a:xfrm>
            <a:off x="822960" y="3749040"/>
            <a:ext cx="3544888" cy="561975"/>
          </a:xfrm>
        </p:spPr>
        <p:txBody>
          <a:bodyPr/>
          <a:lstStyle>
            <a:lvl1pPr marL="0" indent="0">
              <a:lnSpc>
                <a:spcPts val="1800"/>
              </a:lnSpc>
              <a:spcBef>
                <a:spcPts val="0"/>
              </a:spcBef>
              <a:spcAft>
                <a:spcPts val="0"/>
              </a:spcAft>
              <a:buFontTx/>
              <a:buNone/>
              <a:defRPr sz="1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pic>
        <p:nvPicPr>
          <p:cNvPr id="2" name="Graphic 1">
            <a:extLst>
              <a:ext uri="{FF2B5EF4-FFF2-40B4-BE49-F238E27FC236}">
                <a16:creationId xmlns:a16="http://schemas.microsoft.com/office/drawing/2014/main" id="{D54F9268-9FA9-C7E5-A186-6EBFE4DF8AB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75709" y="5715728"/>
            <a:ext cx="2331516" cy="545030"/>
          </a:xfrm>
          <a:prstGeom prst="rect">
            <a:avLst/>
          </a:prstGeom>
        </p:spPr>
      </p:pic>
      <p:sp>
        <p:nvSpPr>
          <p:cNvPr id="4" name="Title 1">
            <a:extLst>
              <a:ext uri="{FF2B5EF4-FFF2-40B4-BE49-F238E27FC236}">
                <a16:creationId xmlns:a16="http://schemas.microsoft.com/office/drawing/2014/main" id="{65F9F91B-E7C3-7F15-6606-248AF0AE6659}"/>
              </a:ext>
            </a:extLst>
          </p:cNvPr>
          <p:cNvSpPr>
            <a:spLocks noGrp="1"/>
          </p:cNvSpPr>
          <p:nvPr>
            <p:ph type="title" hasCustomPrompt="1"/>
          </p:nvPr>
        </p:nvSpPr>
        <p:spPr bwMode="invGray">
          <a:xfrm>
            <a:off x="822960" y="685799"/>
            <a:ext cx="10911841" cy="1588477"/>
          </a:xfrm>
          <a:prstGeom prst="rect">
            <a:avLst/>
          </a:prstGeom>
          <a:ln w="31750" cap="flat">
            <a:noFill/>
            <a:miter lim="800000"/>
          </a:ln>
        </p:spPr>
        <p:txBody>
          <a:bodyPr wrap="square" tIns="182880" anchor="t">
            <a:noAutofit/>
          </a:bodyPr>
          <a:lstStyle>
            <a:lvl1pPr>
              <a:defRPr sz="4800">
                <a:solidFill>
                  <a:schemeClr val="bg1"/>
                </a:solidFill>
              </a:defRPr>
            </a:lvl1pPr>
          </a:lstStyle>
          <a:p>
            <a:r>
              <a:rPr lang="en-US" dirty="0"/>
              <a:t>Click to edit </a:t>
            </a:r>
            <a:br>
              <a:rPr lang="en-US" dirty="0"/>
            </a:br>
            <a:r>
              <a:rPr lang="en-US" dirty="0"/>
              <a:t>Master title style</a:t>
            </a:r>
          </a:p>
        </p:txBody>
      </p:sp>
      <p:sp>
        <p:nvSpPr>
          <p:cNvPr id="6" name="Subtitle 2">
            <a:extLst>
              <a:ext uri="{FF2B5EF4-FFF2-40B4-BE49-F238E27FC236}">
                <a16:creationId xmlns:a16="http://schemas.microsoft.com/office/drawing/2014/main" id="{2B1B006F-7D2D-D7AA-F340-FE5E5DF608F3}"/>
              </a:ext>
            </a:extLst>
          </p:cNvPr>
          <p:cNvSpPr>
            <a:spLocks noGrp="1"/>
          </p:cNvSpPr>
          <p:nvPr>
            <p:ph type="subTitle" idx="1"/>
          </p:nvPr>
        </p:nvSpPr>
        <p:spPr>
          <a:xfrm>
            <a:off x="822960" y="2379659"/>
            <a:ext cx="10911839" cy="793495"/>
          </a:xfrm>
        </p:spPr>
        <p:txBody>
          <a:bodyPr/>
          <a:lstStyle>
            <a:lvl1pPr marL="0" indent="0" algn="l">
              <a:lnSpc>
                <a:spcPts val="3000"/>
              </a:lnSpc>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6434446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27015"/>
            <a:ext cx="112510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1B5BB754-7B8E-B471-7A75-D9B23AE427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4CE2BF03-1AC1-3261-1B6B-ECEB8C204B47}"/>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2814874B-C7CC-A4D5-BD04-B0932D8D774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E19E92E0-DB0E-FBBC-8DFC-64370D9AA876}"/>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1E1326A9-E304-5A34-B004-DB53CC41B8B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31801573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719072"/>
            <a:ext cx="112510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1B5BB754-7B8E-B471-7A75-D9B23AE427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5A1DF001-A913-A905-41EA-57F15712AB90}"/>
              </a:ext>
            </a:extLst>
          </p:cNvPr>
          <p:cNvSpPr>
            <a:spLocks noGrp="1"/>
          </p:cNvSpPr>
          <p:nvPr>
            <p:ph type="title"/>
          </p:nvPr>
        </p:nvSpPr>
        <p:spPr bwMode="invGray">
          <a:xfrm>
            <a:off x="484632" y="354567"/>
            <a:ext cx="11251096" cy="1255401"/>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11A22162-6EC5-149A-49D0-60C3239316B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0C2DD2DA-8392-D844-5A43-2637CF1A540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038D97DD-C262-F643-C2AD-BE9593B92086}"/>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34819085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219200"/>
            <a:ext cx="53836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E61BC-6485-8DF0-921D-42E8DC78FD42}"/>
              </a:ext>
            </a:extLst>
          </p:cNvPr>
          <p:cNvSpPr>
            <a:spLocks noGrp="1"/>
          </p:cNvSpPr>
          <p:nvPr>
            <p:ph sz="half" idx="2"/>
          </p:nvPr>
        </p:nvSpPr>
        <p:spPr>
          <a:xfrm>
            <a:off x="6357729" y="1219200"/>
            <a:ext cx="53836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531FDB71-2064-CF5C-C4BD-9FF6D0E16D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6" name="Title 1">
            <a:extLst>
              <a:ext uri="{FF2B5EF4-FFF2-40B4-BE49-F238E27FC236}">
                <a16:creationId xmlns:a16="http://schemas.microsoft.com/office/drawing/2014/main" id="{A0B21A81-08BF-D6C6-9EDF-CD1CC31D6F98}"/>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2D13A40-B198-2A58-C053-B1A8C6B4D304}"/>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2573855F-7BF5-78B5-FD55-DCDA68B63F37}"/>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C54EFA09-28B9-5DE8-7026-79A75BF3DAE8}"/>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359151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Lines)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719072"/>
            <a:ext cx="53836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E61BC-6485-8DF0-921D-42E8DC78FD42}"/>
              </a:ext>
            </a:extLst>
          </p:cNvPr>
          <p:cNvSpPr>
            <a:spLocks noGrp="1"/>
          </p:cNvSpPr>
          <p:nvPr>
            <p:ph sz="half" idx="2"/>
          </p:nvPr>
        </p:nvSpPr>
        <p:spPr>
          <a:xfrm>
            <a:off x="6357729" y="1719072"/>
            <a:ext cx="53836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531FDB71-2064-CF5C-C4BD-9FF6D0E16D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6" name="Title 1">
            <a:extLst>
              <a:ext uri="{FF2B5EF4-FFF2-40B4-BE49-F238E27FC236}">
                <a16:creationId xmlns:a16="http://schemas.microsoft.com/office/drawing/2014/main" id="{D9637488-EFAD-5305-ED57-27BA121A01E1}"/>
              </a:ext>
            </a:extLst>
          </p:cNvPr>
          <p:cNvSpPr>
            <a:spLocks noGrp="1"/>
          </p:cNvSpPr>
          <p:nvPr>
            <p:ph type="title"/>
          </p:nvPr>
        </p:nvSpPr>
        <p:spPr bwMode="invGray">
          <a:xfrm>
            <a:off x="484632" y="354568"/>
            <a:ext cx="11251096" cy="1189036"/>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00011C4-A5CA-7399-38E6-932E271E1DE7}"/>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2637783C-62BE-4193-88E1-62B37E536660}"/>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E8C72E1A-320D-25BA-6EF8-245018A1CAAD}"/>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36934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219200"/>
            <a:ext cx="6634625"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B866573F-4311-3A92-1CBD-82E93E2E5734}"/>
              </a:ext>
            </a:extLst>
          </p:cNvPr>
          <p:cNvSpPr>
            <a:spLocks noGrp="1"/>
          </p:cNvSpPr>
          <p:nvPr>
            <p:ph type="pic" sz="quarter" idx="13"/>
          </p:nvPr>
        </p:nvSpPr>
        <p:spPr>
          <a:xfrm>
            <a:off x="8168640" y="0"/>
            <a:ext cx="4023360" cy="6858000"/>
          </a:xfrm>
        </p:spPr>
        <p:txBody>
          <a:bodyPr/>
          <a:lstStyle/>
          <a:p>
            <a:r>
              <a:rPr lang="en-US" dirty="0"/>
              <a:t>Click icon to add picture</a:t>
            </a:r>
          </a:p>
        </p:txBody>
      </p:sp>
      <p:sp>
        <p:nvSpPr>
          <p:cNvPr id="2" name="Title 1">
            <a:extLst>
              <a:ext uri="{FF2B5EF4-FFF2-40B4-BE49-F238E27FC236}">
                <a16:creationId xmlns:a16="http://schemas.microsoft.com/office/drawing/2014/main" id="{59F7A5FD-A264-951A-73E6-11A9C769EFDE}"/>
              </a:ext>
            </a:extLst>
          </p:cNvPr>
          <p:cNvSpPr>
            <a:spLocks noGrp="1"/>
          </p:cNvSpPr>
          <p:nvPr>
            <p:ph type="title"/>
          </p:nvPr>
        </p:nvSpPr>
        <p:spPr bwMode="invGray">
          <a:xfrm>
            <a:off x="484632" y="354568"/>
            <a:ext cx="6634625"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4" name="Straight Connector 3">
            <a:extLst>
              <a:ext uri="{FF2B5EF4-FFF2-40B4-BE49-F238E27FC236}">
                <a16:creationId xmlns:a16="http://schemas.microsoft.com/office/drawing/2014/main" id="{8A36E6C3-9A01-5F96-4252-6D73A3BF5698}"/>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B1FE05E-8327-617F-CA48-30E3D7FD332E}"/>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6" name="Footer Placeholder 2">
            <a:extLst>
              <a:ext uri="{FF2B5EF4-FFF2-40B4-BE49-F238E27FC236}">
                <a16:creationId xmlns:a16="http://schemas.microsoft.com/office/drawing/2014/main" id="{BBEE7E0F-5451-B4C7-59D8-7BA33A1C275C}"/>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726205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44EEFE-FEC9-B46E-29DA-37EBBB770334}"/>
              </a:ext>
            </a:extLst>
          </p:cNvPr>
          <p:cNvSpPr>
            <a:spLocks noGrp="1"/>
          </p:cNvSpPr>
          <p:nvPr>
            <p:ph sz="quarter" idx="13"/>
          </p:nvPr>
        </p:nvSpPr>
        <p:spPr>
          <a:xfrm>
            <a:off x="1650684" y="1428044"/>
            <a:ext cx="8864916" cy="4076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FB5C4770-4F86-B4FC-23CC-CA47B7B75B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5" name="Title 1">
            <a:extLst>
              <a:ext uri="{FF2B5EF4-FFF2-40B4-BE49-F238E27FC236}">
                <a16:creationId xmlns:a16="http://schemas.microsoft.com/office/drawing/2014/main" id="{1C21B0C3-320D-5A3F-B6C5-C5369235D343}"/>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855D1F63-F256-FF58-B109-95329FEE150A}"/>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93CBE530-CB0D-DDC8-8402-5F55C3B1BD61}"/>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C8630819-7719-96AC-56DE-221DA3848195}"/>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67107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s 10">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469619"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2900642"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5341290" y="1219046"/>
            <a:ext cx="1494934" cy="1494934"/>
          </a:xfrm>
        </p:spPr>
        <p:txBody>
          <a:bodyPr/>
          <a:lstStyle>
            <a:lvl1pPr marL="0" indent="0">
              <a:lnSpc>
                <a:spcPct val="100000"/>
              </a:lnSpc>
              <a:buFontTx/>
              <a:buNone/>
              <a:defRPr sz="1600"/>
            </a:lvl1pPr>
          </a:lstStyle>
          <a:p>
            <a:r>
              <a:rPr lang="en-US" dirty="0"/>
              <a:t>Click icon to add picture</a:t>
            </a:r>
          </a:p>
        </p:txBody>
      </p:sp>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7781938" y="1219046"/>
            <a:ext cx="1494934" cy="1494934"/>
          </a:xfrm>
        </p:spPr>
        <p:txBody>
          <a:bodyPr/>
          <a:lstStyle>
            <a:lvl1pPr marL="0" indent="0">
              <a:lnSpc>
                <a:spcPct val="100000"/>
              </a:lnSpc>
              <a:buFontTx/>
              <a:buNone/>
              <a:defRPr sz="1600"/>
            </a:lvl1pPr>
          </a:lstStyle>
          <a:p>
            <a:r>
              <a:rPr lang="en-US" dirty="0"/>
              <a:t>Click icon to add picture</a:t>
            </a:r>
          </a:p>
        </p:txBody>
      </p:sp>
      <p:sp>
        <p:nvSpPr>
          <p:cNvPr id="10" name="Picture Placeholder 5">
            <a:extLst>
              <a:ext uri="{FF2B5EF4-FFF2-40B4-BE49-F238E27FC236}">
                <a16:creationId xmlns:a16="http://schemas.microsoft.com/office/drawing/2014/main" id="{0B5146D4-0CB2-FA43-8E0B-92FE2F2013C7}"/>
              </a:ext>
            </a:extLst>
          </p:cNvPr>
          <p:cNvSpPr>
            <a:spLocks noGrp="1"/>
          </p:cNvSpPr>
          <p:nvPr>
            <p:ph type="pic" sz="quarter" idx="16"/>
          </p:nvPr>
        </p:nvSpPr>
        <p:spPr>
          <a:xfrm>
            <a:off x="10222584"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469619"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2900642"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5341290" y="3721695"/>
            <a:ext cx="1494934" cy="1494934"/>
          </a:xfrm>
        </p:spPr>
        <p:txBody>
          <a:bodyPr/>
          <a:lstStyle>
            <a:lvl1pPr marL="0" indent="0">
              <a:lnSpc>
                <a:spcPct val="100000"/>
              </a:lnSpc>
              <a:buFontTx/>
              <a:buNone/>
              <a:defRPr sz="1600"/>
            </a:lvl1pPr>
          </a:lstStyle>
          <a:p>
            <a:r>
              <a:rPr lang="en-US" dirty="0"/>
              <a:t>Click icon to add picture</a:t>
            </a:r>
          </a:p>
        </p:txBody>
      </p:sp>
      <p:sp>
        <p:nvSpPr>
          <p:cNvPr id="14" name="Picture Placeholder 5">
            <a:extLst>
              <a:ext uri="{FF2B5EF4-FFF2-40B4-BE49-F238E27FC236}">
                <a16:creationId xmlns:a16="http://schemas.microsoft.com/office/drawing/2014/main" id="{F8BE179C-02C8-0BA0-5871-415DC694269C}"/>
              </a:ext>
            </a:extLst>
          </p:cNvPr>
          <p:cNvSpPr>
            <a:spLocks noGrp="1"/>
          </p:cNvSpPr>
          <p:nvPr>
            <p:ph type="pic" sz="quarter" idx="20"/>
          </p:nvPr>
        </p:nvSpPr>
        <p:spPr>
          <a:xfrm>
            <a:off x="7781938" y="3721695"/>
            <a:ext cx="1494934" cy="1494934"/>
          </a:xfrm>
        </p:spPr>
        <p:txBody>
          <a:bodyPr/>
          <a:lstStyle>
            <a:lvl1pPr marL="0" indent="0">
              <a:lnSpc>
                <a:spcPct val="100000"/>
              </a:lnSpc>
              <a:buFontTx/>
              <a:buNone/>
              <a:defRPr sz="1600"/>
            </a:lvl1pPr>
          </a:lstStyle>
          <a:p>
            <a:r>
              <a:rPr lang="en-US" dirty="0"/>
              <a:t>Click icon to add picture</a:t>
            </a:r>
          </a:p>
        </p:txBody>
      </p:sp>
      <p:sp>
        <p:nvSpPr>
          <p:cNvPr id="15" name="Picture Placeholder 5">
            <a:extLst>
              <a:ext uri="{FF2B5EF4-FFF2-40B4-BE49-F238E27FC236}">
                <a16:creationId xmlns:a16="http://schemas.microsoft.com/office/drawing/2014/main" id="{27A0C936-6A78-AA7A-C9B7-5C2FCDC2411E}"/>
              </a:ext>
            </a:extLst>
          </p:cNvPr>
          <p:cNvSpPr>
            <a:spLocks noGrp="1"/>
          </p:cNvSpPr>
          <p:nvPr>
            <p:ph type="pic" sz="quarter" idx="21"/>
          </p:nvPr>
        </p:nvSpPr>
        <p:spPr>
          <a:xfrm>
            <a:off x="10222584"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4571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2872940"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53339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77723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0" name="Text Placeholder 26">
            <a:extLst>
              <a:ext uri="{FF2B5EF4-FFF2-40B4-BE49-F238E27FC236}">
                <a16:creationId xmlns:a16="http://schemas.microsoft.com/office/drawing/2014/main" id="{0D5200BB-4A15-8206-2D88-54651E5DFBE8}"/>
              </a:ext>
            </a:extLst>
          </p:cNvPr>
          <p:cNvSpPr>
            <a:spLocks noGrp="1"/>
          </p:cNvSpPr>
          <p:nvPr>
            <p:ph type="body" sz="quarter" idx="28"/>
          </p:nvPr>
        </p:nvSpPr>
        <p:spPr>
          <a:xfrm>
            <a:off x="10222007"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4571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2872940"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53339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4" name="Text Placeholder 26">
            <a:extLst>
              <a:ext uri="{FF2B5EF4-FFF2-40B4-BE49-F238E27FC236}">
                <a16:creationId xmlns:a16="http://schemas.microsoft.com/office/drawing/2014/main" id="{AC43BCB9-90B4-6FD5-2565-0E6B0A6691B6}"/>
              </a:ext>
            </a:extLst>
          </p:cNvPr>
          <p:cNvSpPr>
            <a:spLocks noGrp="1"/>
          </p:cNvSpPr>
          <p:nvPr>
            <p:ph type="body" sz="quarter" idx="32"/>
          </p:nvPr>
        </p:nvSpPr>
        <p:spPr>
          <a:xfrm>
            <a:off x="77723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5" name="Text Placeholder 26">
            <a:extLst>
              <a:ext uri="{FF2B5EF4-FFF2-40B4-BE49-F238E27FC236}">
                <a16:creationId xmlns:a16="http://schemas.microsoft.com/office/drawing/2014/main" id="{BFD2FD56-DBB4-42E3-E1F7-9D48894B9E41}"/>
              </a:ext>
            </a:extLst>
          </p:cNvPr>
          <p:cNvSpPr>
            <a:spLocks noGrp="1"/>
          </p:cNvSpPr>
          <p:nvPr>
            <p:ph type="body" sz="quarter" idx="33"/>
          </p:nvPr>
        </p:nvSpPr>
        <p:spPr>
          <a:xfrm>
            <a:off x="10222007"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6" name="Title 1">
            <a:extLst>
              <a:ext uri="{FF2B5EF4-FFF2-40B4-BE49-F238E27FC236}">
                <a16:creationId xmlns:a16="http://schemas.microsoft.com/office/drawing/2014/main" id="{8E541EA8-EED9-00C8-13BC-2E617F2FCD92}"/>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1DA2AEC5-A79C-2578-7DDB-F88F8EBCE707}"/>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8" name="Slide Number Placeholder 5">
            <a:extLst>
              <a:ext uri="{FF2B5EF4-FFF2-40B4-BE49-F238E27FC236}">
                <a16:creationId xmlns:a16="http://schemas.microsoft.com/office/drawing/2014/main" id="{43CD0F90-DABD-7E55-B368-63D189657442}"/>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DFFE4C11-499A-43CB-3D3C-7AFF03EC7808}"/>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706807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s 8">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1620514"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4051537"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6492185" y="1219046"/>
            <a:ext cx="1494934" cy="1494934"/>
          </a:xfrm>
        </p:spPr>
        <p:txBody>
          <a:bodyPr/>
          <a:lstStyle>
            <a:lvl1pPr marL="0" indent="0">
              <a:lnSpc>
                <a:spcPct val="100000"/>
              </a:lnSpc>
              <a:buFontTx/>
              <a:buNone/>
              <a:defRPr sz="1600"/>
            </a:lvl1pPr>
          </a:lstStyle>
          <a:p>
            <a:r>
              <a:rPr lang="en-US" dirty="0"/>
              <a:t>Click icon to add picture</a:t>
            </a:r>
          </a:p>
        </p:txBody>
      </p:sp>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8932833"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1620514"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4051537"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6492185" y="3721695"/>
            <a:ext cx="1494934" cy="1494934"/>
          </a:xfrm>
        </p:spPr>
        <p:txBody>
          <a:bodyPr/>
          <a:lstStyle>
            <a:lvl1pPr marL="0" indent="0">
              <a:lnSpc>
                <a:spcPct val="100000"/>
              </a:lnSpc>
              <a:buFontTx/>
              <a:buNone/>
              <a:defRPr sz="1600"/>
            </a:lvl1pPr>
          </a:lstStyle>
          <a:p>
            <a:r>
              <a:rPr lang="en-US" dirty="0"/>
              <a:t>Click icon to add picture</a:t>
            </a:r>
          </a:p>
        </p:txBody>
      </p:sp>
      <p:sp>
        <p:nvSpPr>
          <p:cNvPr id="14" name="Picture Placeholder 5">
            <a:extLst>
              <a:ext uri="{FF2B5EF4-FFF2-40B4-BE49-F238E27FC236}">
                <a16:creationId xmlns:a16="http://schemas.microsoft.com/office/drawing/2014/main" id="{F8BE179C-02C8-0BA0-5871-415DC694269C}"/>
              </a:ext>
            </a:extLst>
          </p:cNvPr>
          <p:cNvSpPr>
            <a:spLocks noGrp="1"/>
          </p:cNvSpPr>
          <p:nvPr>
            <p:ph type="pic" sz="quarter" idx="20"/>
          </p:nvPr>
        </p:nvSpPr>
        <p:spPr>
          <a:xfrm>
            <a:off x="8932833"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16080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402383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64848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89232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16080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402383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64848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4" name="Text Placeholder 26">
            <a:extLst>
              <a:ext uri="{FF2B5EF4-FFF2-40B4-BE49-F238E27FC236}">
                <a16:creationId xmlns:a16="http://schemas.microsoft.com/office/drawing/2014/main" id="{AC43BCB9-90B4-6FD5-2565-0E6B0A6691B6}"/>
              </a:ext>
            </a:extLst>
          </p:cNvPr>
          <p:cNvSpPr>
            <a:spLocks noGrp="1"/>
          </p:cNvSpPr>
          <p:nvPr>
            <p:ph type="body" sz="quarter" idx="32"/>
          </p:nvPr>
        </p:nvSpPr>
        <p:spPr>
          <a:xfrm>
            <a:off x="89232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0DB1F9D0-88BF-E316-A5D6-349208D69001}"/>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AAE2E281-DFF9-7AC9-AC45-DDF3EDC5FB8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0" name="Slide Number Placeholder 5">
            <a:extLst>
              <a:ext uri="{FF2B5EF4-FFF2-40B4-BE49-F238E27FC236}">
                <a16:creationId xmlns:a16="http://schemas.microsoft.com/office/drawing/2014/main" id="{755BD1A7-DA36-C127-A55A-9B7875F4F2BC}"/>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0CF97E3D-181D-D507-AF24-FDDCA4B2FAF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416770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s 6">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2834466"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5265489"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7706137"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2834466"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5265489"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7706137"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282196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5237787"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769876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282196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5237787"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769876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36EC5B51-E2FA-9AC0-8D5A-D07974560F96}"/>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43366C91-7723-1F4F-80BB-CCEBA0DE76A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27B70E85-A59A-8D86-BB6E-1CB6CB4851A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F079ECA1-0D29-D4CB-F56C-0159FD19B6DE}"/>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7815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s 5">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468734"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45911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2763389"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2753770"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5058044"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504842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9" name="Picture Placeholder 5">
            <a:extLst>
              <a:ext uri="{FF2B5EF4-FFF2-40B4-BE49-F238E27FC236}">
                <a16:creationId xmlns:a16="http://schemas.microsoft.com/office/drawing/2014/main" id="{16CD51F2-3FDB-FD4F-0F5C-2DFF2E68EA1B}"/>
              </a:ext>
            </a:extLst>
          </p:cNvPr>
          <p:cNvSpPr>
            <a:spLocks noGrp="1"/>
          </p:cNvSpPr>
          <p:nvPr>
            <p:ph type="pic" sz="quarter" idx="32"/>
          </p:nvPr>
        </p:nvSpPr>
        <p:spPr>
          <a:xfrm>
            <a:off x="7352699" y="1959428"/>
            <a:ext cx="2102291" cy="2075352"/>
          </a:xfrm>
        </p:spPr>
        <p:txBody>
          <a:bodyPr/>
          <a:lstStyle>
            <a:lvl1pPr marL="0" indent="0">
              <a:lnSpc>
                <a:spcPct val="100000"/>
              </a:lnSpc>
              <a:buFontTx/>
              <a:buNone/>
              <a:defRPr sz="1600"/>
            </a:lvl1pPr>
          </a:lstStyle>
          <a:p>
            <a:r>
              <a:rPr lang="en-US" dirty="0"/>
              <a:t>Click icon to add picture</a:t>
            </a:r>
          </a:p>
        </p:txBody>
      </p:sp>
      <p:sp>
        <p:nvSpPr>
          <p:cNvPr id="40" name="Text Placeholder 26">
            <a:extLst>
              <a:ext uri="{FF2B5EF4-FFF2-40B4-BE49-F238E27FC236}">
                <a16:creationId xmlns:a16="http://schemas.microsoft.com/office/drawing/2014/main" id="{42C60622-FB60-58DC-37FC-120EB801BB0F}"/>
              </a:ext>
            </a:extLst>
          </p:cNvPr>
          <p:cNvSpPr>
            <a:spLocks noGrp="1"/>
          </p:cNvSpPr>
          <p:nvPr>
            <p:ph type="body" sz="quarter" idx="33"/>
          </p:nvPr>
        </p:nvSpPr>
        <p:spPr>
          <a:xfrm>
            <a:off x="7343080"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 name="Picture Placeholder 5">
            <a:extLst>
              <a:ext uri="{FF2B5EF4-FFF2-40B4-BE49-F238E27FC236}">
                <a16:creationId xmlns:a16="http://schemas.microsoft.com/office/drawing/2014/main" id="{C03FBDA5-9785-2B07-EF87-F044F1030018}"/>
              </a:ext>
            </a:extLst>
          </p:cNvPr>
          <p:cNvSpPr>
            <a:spLocks noGrp="1"/>
          </p:cNvSpPr>
          <p:nvPr>
            <p:ph type="pic" sz="quarter" idx="34"/>
          </p:nvPr>
        </p:nvSpPr>
        <p:spPr>
          <a:xfrm>
            <a:off x="9647356" y="1959428"/>
            <a:ext cx="2102291" cy="2075352"/>
          </a:xfrm>
        </p:spPr>
        <p:txBody>
          <a:bodyPr/>
          <a:lstStyle>
            <a:lvl1pPr marL="0" indent="0">
              <a:lnSpc>
                <a:spcPct val="100000"/>
              </a:lnSpc>
              <a:buFontTx/>
              <a:buNone/>
              <a:defRPr sz="1600"/>
            </a:lvl1pPr>
          </a:lstStyle>
          <a:p>
            <a:r>
              <a:rPr lang="en-US" dirty="0"/>
              <a:t>Click icon to add picture</a:t>
            </a:r>
          </a:p>
        </p:txBody>
      </p:sp>
      <p:sp>
        <p:nvSpPr>
          <p:cNvPr id="5" name="Text Placeholder 26">
            <a:extLst>
              <a:ext uri="{FF2B5EF4-FFF2-40B4-BE49-F238E27FC236}">
                <a16:creationId xmlns:a16="http://schemas.microsoft.com/office/drawing/2014/main" id="{7C99568C-FDA7-7B41-6A76-A288EFB0E3A5}"/>
              </a:ext>
            </a:extLst>
          </p:cNvPr>
          <p:cNvSpPr>
            <a:spLocks noGrp="1"/>
          </p:cNvSpPr>
          <p:nvPr>
            <p:ph type="body" sz="quarter" idx="35"/>
          </p:nvPr>
        </p:nvSpPr>
        <p:spPr>
          <a:xfrm>
            <a:off x="9637737"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6" name="Title 1">
            <a:extLst>
              <a:ext uri="{FF2B5EF4-FFF2-40B4-BE49-F238E27FC236}">
                <a16:creationId xmlns:a16="http://schemas.microsoft.com/office/drawing/2014/main" id="{1F87B8D2-CF17-FAE0-F3BF-99AC9FE803F5}"/>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843053E0-30E1-F6CC-69A7-1513A5D5AB83}"/>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50179DAA-8952-6362-9844-C034911EB337}"/>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8B983B14-A0A8-335F-3008-45E86D002253}"/>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691670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1ABB4F-66BB-D28D-8E6F-F4949802539D}"/>
              </a:ext>
            </a:extLst>
          </p:cNvPr>
          <p:cNvSpPr/>
          <p:nvPr userDrawn="1"/>
        </p:nvSpPr>
        <p:spPr>
          <a:xfrm>
            <a:off x="0" y="0"/>
            <a:ext cx="1219809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96B40C61-7532-3698-A552-6657598057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2659"/>
            <a:ext cx="12216384" cy="6945782"/>
          </a:xfrm>
          <a:prstGeom prst="rect">
            <a:avLst/>
          </a:prstGeom>
        </p:spPr>
      </p:pic>
      <p:pic>
        <p:nvPicPr>
          <p:cNvPr id="2" name="Graphic 1">
            <a:extLst>
              <a:ext uri="{FF2B5EF4-FFF2-40B4-BE49-F238E27FC236}">
                <a16:creationId xmlns:a16="http://schemas.microsoft.com/office/drawing/2014/main" id="{2703DBDB-F80F-2C99-9361-A13CEBE1684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1928" y="6258573"/>
            <a:ext cx="1202871" cy="276520"/>
          </a:xfrm>
          <a:prstGeom prst="rect">
            <a:avLst/>
          </a:prstGeom>
        </p:spPr>
      </p:pic>
      <p:sp>
        <p:nvSpPr>
          <p:cNvPr id="3" name="Subtitle 2">
            <a:extLst>
              <a:ext uri="{FF2B5EF4-FFF2-40B4-BE49-F238E27FC236}">
                <a16:creationId xmlns:a16="http://schemas.microsoft.com/office/drawing/2014/main" id="{1754BF10-2FDC-CF64-BEC2-D87B326D3D63}"/>
              </a:ext>
            </a:extLst>
          </p:cNvPr>
          <p:cNvSpPr>
            <a:spLocks noGrp="1"/>
          </p:cNvSpPr>
          <p:nvPr userDrawn="1">
            <p:ph type="subTitle" idx="1"/>
          </p:nvPr>
        </p:nvSpPr>
        <p:spPr>
          <a:xfrm>
            <a:off x="822960" y="2377440"/>
            <a:ext cx="10911839" cy="793495"/>
          </a:xfrm>
        </p:spPr>
        <p:txBody>
          <a:bodyPr/>
          <a:lstStyle>
            <a:lvl1pPr marL="0" indent="0" algn="l">
              <a:lnSpc>
                <a:spcPts val="3000"/>
              </a:lnSpc>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itle 1">
            <a:extLst>
              <a:ext uri="{FF2B5EF4-FFF2-40B4-BE49-F238E27FC236}">
                <a16:creationId xmlns:a16="http://schemas.microsoft.com/office/drawing/2014/main" id="{570F0C15-ADE1-AC2B-B81F-1C2BBCFF8036}"/>
              </a:ext>
            </a:extLst>
          </p:cNvPr>
          <p:cNvSpPr>
            <a:spLocks noGrp="1"/>
          </p:cNvSpPr>
          <p:nvPr>
            <p:ph type="title" hasCustomPrompt="1"/>
          </p:nvPr>
        </p:nvSpPr>
        <p:spPr bwMode="invGray">
          <a:xfrm>
            <a:off x="822960" y="685799"/>
            <a:ext cx="10911841" cy="1636517"/>
          </a:xfrm>
          <a:prstGeom prst="rect">
            <a:avLst/>
          </a:prstGeom>
          <a:ln w="31750" cap="flat">
            <a:noFill/>
            <a:miter lim="800000"/>
          </a:ln>
        </p:spPr>
        <p:txBody>
          <a:bodyPr wrap="square" tIns="182880" anchor="t">
            <a:noAutofit/>
          </a:bodyPr>
          <a:lstStyle>
            <a:lvl1pPr>
              <a:defRPr sz="4800">
                <a:solidFill>
                  <a:schemeClr val="tx1"/>
                </a:solidFill>
              </a:defRPr>
            </a:lvl1pPr>
          </a:lstStyle>
          <a:p>
            <a:r>
              <a:rPr lang="en-US" dirty="0"/>
              <a:t>Click to edit</a:t>
            </a:r>
            <a:br>
              <a:rPr lang="en-US" dirty="0"/>
            </a:br>
            <a:r>
              <a:rPr lang="en-US" dirty="0"/>
              <a:t>Master title style</a:t>
            </a:r>
          </a:p>
        </p:txBody>
      </p:sp>
      <p:cxnSp>
        <p:nvCxnSpPr>
          <p:cNvPr id="9" name="Straight Connector 8">
            <a:extLst>
              <a:ext uri="{FF2B5EF4-FFF2-40B4-BE49-F238E27FC236}">
                <a16:creationId xmlns:a16="http://schemas.microsoft.com/office/drawing/2014/main" id="{4A0C94A8-8BC6-8D16-8026-3552BC4F5B5B}"/>
              </a:ext>
            </a:extLst>
          </p:cNvPr>
          <p:cNvCxnSpPr>
            <a:cxnSpLocks/>
          </p:cNvCxnSpPr>
          <p:nvPr userDrawn="1"/>
        </p:nvCxnSpPr>
        <p:spPr>
          <a:xfrm>
            <a:off x="812388" y="706937"/>
            <a:ext cx="1270119"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254823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s 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1083594"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107397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3653972"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3644353"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6254391"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6244772"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9" name="Picture Placeholder 5">
            <a:extLst>
              <a:ext uri="{FF2B5EF4-FFF2-40B4-BE49-F238E27FC236}">
                <a16:creationId xmlns:a16="http://schemas.microsoft.com/office/drawing/2014/main" id="{16CD51F2-3FDB-FD4F-0F5C-2DFF2E68EA1B}"/>
              </a:ext>
            </a:extLst>
          </p:cNvPr>
          <p:cNvSpPr>
            <a:spLocks noGrp="1"/>
          </p:cNvSpPr>
          <p:nvPr>
            <p:ph type="pic" sz="quarter" idx="32"/>
          </p:nvPr>
        </p:nvSpPr>
        <p:spPr>
          <a:xfrm>
            <a:off x="8837934" y="1959428"/>
            <a:ext cx="2102291" cy="2075352"/>
          </a:xfrm>
        </p:spPr>
        <p:txBody>
          <a:bodyPr/>
          <a:lstStyle>
            <a:lvl1pPr marL="0" indent="0">
              <a:lnSpc>
                <a:spcPct val="100000"/>
              </a:lnSpc>
              <a:buFontTx/>
              <a:buNone/>
              <a:defRPr sz="1600"/>
            </a:lvl1pPr>
          </a:lstStyle>
          <a:p>
            <a:r>
              <a:rPr lang="en-US" dirty="0"/>
              <a:t>Click icon to add picture</a:t>
            </a:r>
          </a:p>
        </p:txBody>
      </p:sp>
      <p:sp>
        <p:nvSpPr>
          <p:cNvPr id="40" name="Text Placeholder 26">
            <a:extLst>
              <a:ext uri="{FF2B5EF4-FFF2-40B4-BE49-F238E27FC236}">
                <a16:creationId xmlns:a16="http://schemas.microsoft.com/office/drawing/2014/main" id="{42C60622-FB60-58DC-37FC-120EB801BB0F}"/>
              </a:ext>
            </a:extLst>
          </p:cNvPr>
          <p:cNvSpPr>
            <a:spLocks noGrp="1"/>
          </p:cNvSpPr>
          <p:nvPr>
            <p:ph type="body" sz="quarter" idx="33"/>
          </p:nvPr>
        </p:nvSpPr>
        <p:spPr>
          <a:xfrm>
            <a:off x="882831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E3DF37D9-1BFA-50F4-00F4-91325B575EE9}"/>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AFDA978A-F7A3-5DEE-6ED4-F4988D06C42D}"/>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707A2E6-3C54-83C6-6326-FDD2359DDF8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ABBDB31F-A9F6-4027-272E-D0E77DBD5F1A}"/>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313534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s 3">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2439436"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2429817"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5009814"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500019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7610233"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7600614"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62B2E8B7-0798-8847-6B0D-751735A18B5A}"/>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67ED52AC-8FE4-1249-BF44-D3FD56F52615}"/>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35C91F28-413B-273A-A05C-D1A37FDE92CB}"/>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366050A8-044D-17A3-0283-67460801A029}"/>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4135067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s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3747983"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3738364"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6318361"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6308742"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EE38E946-C5EA-8A27-8BC5-8C11F4108299}"/>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896891ED-A60C-CE3A-6485-569973ED766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E4C5560-1934-F6BE-86D5-833730807F7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728C6372-21C6-EF0A-6598-F3DBA9948508}"/>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294886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s 1">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4584397" y="4946814"/>
            <a:ext cx="3023207" cy="1334679"/>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3" name="Picture Placeholder 5">
            <a:extLst>
              <a:ext uri="{FF2B5EF4-FFF2-40B4-BE49-F238E27FC236}">
                <a16:creationId xmlns:a16="http://schemas.microsoft.com/office/drawing/2014/main" id="{29928067-5296-25ED-64DE-B476BFEAA526}"/>
              </a:ext>
            </a:extLst>
          </p:cNvPr>
          <p:cNvSpPr>
            <a:spLocks noGrp="1"/>
          </p:cNvSpPr>
          <p:nvPr>
            <p:ph type="pic" sz="quarter" idx="15"/>
          </p:nvPr>
        </p:nvSpPr>
        <p:spPr>
          <a:xfrm>
            <a:off x="4584397" y="1936767"/>
            <a:ext cx="3023207" cy="2984467"/>
          </a:xfrm>
        </p:spPr>
        <p:txBody>
          <a:bodyPr/>
          <a:lstStyle>
            <a:lvl1pPr marL="0" indent="0">
              <a:lnSpc>
                <a:spcPct val="100000"/>
              </a:lnSpc>
              <a:buFontTx/>
              <a:buNone/>
              <a:defRPr sz="1600"/>
            </a:lvl1pPr>
          </a:lstStyle>
          <a:p>
            <a:r>
              <a:rPr lang="en-US" dirty="0"/>
              <a:t>Click icon to add picture</a:t>
            </a:r>
          </a:p>
        </p:txBody>
      </p:sp>
      <p:sp>
        <p:nvSpPr>
          <p:cNvPr id="5" name="Title 1">
            <a:extLst>
              <a:ext uri="{FF2B5EF4-FFF2-40B4-BE49-F238E27FC236}">
                <a16:creationId xmlns:a16="http://schemas.microsoft.com/office/drawing/2014/main" id="{4C686D14-DE9E-13AD-06A4-85BEDC23FA51}"/>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C8F66877-56A9-8994-18C6-176391850DF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Slide Number Placeholder 5">
            <a:extLst>
              <a:ext uri="{FF2B5EF4-FFF2-40B4-BE49-F238E27FC236}">
                <a16:creationId xmlns:a16="http://schemas.microsoft.com/office/drawing/2014/main" id="{0990D2FC-7880-53EB-82F4-9D6405BBC89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56B83B47-B291-69D8-F4DA-03DF598FFD99}"/>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196609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Title 1">
            <a:extLst>
              <a:ext uri="{FF2B5EF4-FFF2-40B4-BE49-F238E27FC236}">
                <a16:creationId xmlns:a16="http://schemas.microsoft.com/office/drawing/2014/main" id="{16CE85FF-6560-9980-7A0E-3934F986A779}"/>
              </a:ext>
            </a:extLst>
          </p:cNvPr>
          <p:cNvSpPr>
            <a:spLocks noGrp="1"/>
          </p:cNvSpPr>
          <p:nvPr>
            <p:ph type="title"/>
          </p:nvPr>
        </p:nvSpPr>
        <p:spPr bwMode="invGray">
          <a:xfrm>
            <a:off x="484632" y="354568"/>
            <a:ext cx="11251096" cy="1294478"/>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3FC28ADE-F253-2A77-0946-2A68C84DD570}"/>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6752B24A-7F42-93C5-A009-665541EB6452}"/>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F7078956-B128-2F84-3A23-5D0834AF6E4E}"/>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992155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B66072A-DD92-93E7-0D84-F2DBB8BE73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5" name="Slide Number Placeholder 5">
            <a:extLst>
              <a:ext uri="{FF2B5EF4-FFF2-40B4-BE49-F238E27FC236}">
                <a16:creationId xmlns:a16="http://schemas.microsoft.com/office/drawing/2014/main" id="{1A5A2F7A-64AC-F6C9-BE50-000B01D2183F}"/>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57E02054-44B5-9AF4-8178-A92FDBFB59E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7552301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pic>
        <p:nvPicPr>
          <p:cNvPr id="5" name="Picture 4" descr="A logo for a company&#10;&#10;Description automatically generated">
            <a:extLst>
              <a:ext uri="{FF2B5EF4-FFF2-40B4-BE49-F238E27FC236}">
                <a16:creationId xmlns:a16="http://schemas.microsoft.com/office/drawing/2014/main" id="{35C79F6A-C2EE-DF17-0250-DAF6FF3842E3}"/>
              </a:ext>
            </a:extLst>
          </p:cNvPr>
          <p:cNvPicPr>
            <a:picLocks noChangeAspect="1"/>
          </p:cNvPicPr>
          <p:nvPr userDrawn="1"/>
        </p:nvPicPr>
        <p:blipFill>
          <a:blip r:embed="rId2"/>
          <a:stretch>
            <a:fillRect/>
          </a:stretch>
        </p:blipFill>
        <p:spPr>
          <a:xfrm>
            <a:off x="4201270" y="2504001"/>
            <a:ext cx="3921438" cy="1509754"/>
          </a:xfrm>
          <a:prstGeom prst="rect">
            <a:avLst/>
          </a:prstGeom>
        </p:spPr>
      </p:pic>
    </p:spTree>
    <p:extLst>
      <p:ext uri="{BB962C8B-B14F-4D97-AF65-F5344CB8AC3E}">
        <p14:creationId xmlns:p14="http://schemas.microsoft.com/office/powerpoint/2010/main" val="3031698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Full Pag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944691-BA36-54FC-2B3A-1963417EB942}"/>
              </a:ext>
            </a:extLst>
          </p:cNvPr>
          <p:cNvSpPr>
            <a:spLocks noGrp="1"/>
          </p:cNvSpPr>
          <p:nvPr>
            <p:ph type="title"/>
          </p:nvPr>
        </p:nvSpPr>
        <p:spPr/>
        <p:txBody>
          <a:bodyPr>
            <a:no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293391B0-302D-0404-5DC1-D3502C0BCABA}"/>
              </a:ext>
            </a:extLst>
          </p:cNvPr>
          <p:cNvSpPr>
            <a:spLocks noGrp="1"/>
          </p:cNvSpPr>
          <p:nvPr>
            <p:ph type="ftr" sz="quarter" idx="10"/>
          </p:nvPr>
        </p:nvSpPr>
        <p:spPr>
          <a:xfrm>
            <a:off x="531826" y="6604519"/>
            <a:ext cx="1494934" cy="132139"/>
          </a:xfrm>
        </p:spPr>
        <p:txBody>
          <a:bodyPr/>
          <a:lstStyle/>
          <a:p>
            <a:endParaRPr lang="en-US" dirty="0"/>
          </a:p>
        </p:txBody>
      </p:sp>
      <p:sp>
        <p:nvSpPr>
          <p:cNvPr id="9" name="Slide Number Placeholder 8">
            <a:extLst>
              <a:ext uri="{FF2B5EF4-FFF2-40B4-BE49-F238E27FC236}">
                <a16:creationId xmlns:a16="http://schemas.microsoft.com/office/drawing/2014/main" id="{D2001460-3513-5963-16BF-10EA5AA4F2B4}"/>
              </a:ext>
            </a:extLst>
          </p:cNvPr>
          <p:cNvSpPr>
            <a:spLocks noGrp="1"/>
          </p:cNvSpPr>
          <p:nvPr>
            <p:ph type="sldNum" sz="quarter" idx="11"/>
          </p:nvPr>
        </p:nvSpPr>
        <p:spPr/>
        <p:txBody>
          <a:bodyPr/>
          <a:lstStyle/>
          <a:p>
            <a:fld id="{F5C88E41-CDE9-B949-B49A-208B4D7CAB25}" type="slidenum">
              <a:rPr lang="en-US" smtClean="0"/>
              <a:pPr/>
              <a:t>‹#›</a:t>
            </a:fld>
            <a:endParaRPr lang="en-US" dirty="0"/>
          </a:p>
        </p:txBody>
      </p:sp>
      <p:sp>
        <p:nvSpPr>
          <p:cNvPr id="6" name="Content Placeholder 2">
            <a:extLst>
              <a:ext uri="{FF2B5EF4-FFF2-40B4-BE49-F238E27FC236}">
                <a16:creationId xmlns:a16="http://schemas.microsoft.com/office/drawing/2014/main" id="{9AB1C29C-35DB-B806-429C-8420FC93A692}"/>
              </a:ext>
            </a:extLst>
          </p:cNvPr>
          <p:cNvSpPr>
            <a:spLocks noGrp="1"/>
          </p:cNvSpPr>
          <p:nvPr>
            <p:ph idx="12"/>
          </p:nvPr>
        </p:nvSpPr>
        <p:spPr>
          <a:xfrm>
            <a:off x="474483" y="1245546"/>
            <a:ext cx="11230466" cy="4956684"/>
          </a:xfrm>
        </p:spPr>
        <p:txBody>
          <a:bodyPr>
            <a:noAutofit/>
          </a:bodyPr>
          <a:lstStyle>
            <a:lvl1pPr>
              <a:spcBef>
                <a:spcPts val="900"/>
              </a:spcBef>
              <a:spcAft>
                <a:spcPts val="600"/>
              </a:spcAft>
              <a:defRPr spc="-10" baseline="0"/>
            </a:lvl1pPr>
            <a:lvl2pPr>
              <a:spcBef>
                <a:spcPts val="100"/>
              </a:spcBef>
              <a:spcAft>
                <a:spcPts val="100"/>
              </a:spcAft>
              <a:defRPr/>
            </a:lvl2pPr>
            <a:lvl3pPr>
              <a:spcBef>
                <a:spcPts val="100"/>
              </a:spcBef>
              <a:spcAft>
                <a:spcPts val="100"/>
              </a:spcAft>
              <a:defRPr/>
            </a:lvl3pPr>
            <a:lvl4pPr>
              <a:spcBef>
                <a:spcPts val="100"/>
              </a:spcBef>
              <a:spcAft>
                <a:spcPts val="100"/>
              </a:spcAft>
              <a:defRPr/>
            </a:lvl4pPr>
            <a:lvl5pPr>
              <a:spcBef>
                <a:spcPts val="100"/>
              </a:spcBef>
              <a:spcAft>
                <a:spcPts val="1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60840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Full Page w/Fred Fla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D944691-BA36-54FC-2B3A-1963417EB942}"/>
              </a:ext>
            </a:extLst>
          </p:cNvPr>
          <p:cNvSpPr>
            <a:spLocks noGrp="1"/>
          </p:cNvSpPr>
          <p:nvPr>
            <p:ph type="title"/>
          </p:nvPr>
        </p:nvSpPr>
        <p:spPr/>
        <p:txBody>
          <a:bodyPr>
            <a:no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293391B0-302D-0404-5DC1-D3502C0BCABA}"/>
              </a:ext>
            </a:extLst>
          </p:cNvPr>
          <p:cNvSpPr>
            <a:spLocks noGrp="1"/>
          </p:cNvSpPr>
          <p:nvPr>
            <p:ph type="ftr" sz="quarter" idx="10"/>
          </p:nvPr>
        </p:nvSpPr>
        <p:spPr>
          <a:xfrm>
            <a:off x="531826" y="6604519"/>
            <a:ext cx="1494934" cy="132139"/>
          </a:xfrm>
        </p:spPr>
        <p:txBody>
          <a:bodyPr/>
          <a:lstStyle/>
          <a:p>
            <a:endParaRPr lang="en-US" dirty="0"/>
          </a:p>
        </p:txBody>
      </p:sp>
      <p:sp>
        <p:nvSpPr>
          <p:cNvPr id="9" name="Slide Number Placeholder 8">
            <a:extLst>
              <a:ext uri="{FF2B5EF4-FFF2-40B4-BE49-F238E27FC236}">
                <a16:creationId xmlns:a16="http://schemas.microsoft.com/office/drawing/2014/main" id="{D2001460-3513-5963-16BF-10EA5AA4F2B4}"/>
              </a:ext>
            </a:extLst>
          </p:cNvPr>
          <p:cNvSpPr>
            <a:spLocks noGrp="1"/>
          </p:cNvSpPr>
          <p:nvPr>
            <p:ph type="sldNum" sz="quarter" idx="11"/>
          </p:nvPr>
        </p:nvSpPr>
        <p:spPr/>
        <p:txBody>
          <a:bodyPr/>
          <a:lstStyle/>
          <a:p>
            <a:fld id="{F5C88E41-CDE9-B949-B49A-208B4D7CAB25}" type="slidenum">
              <a:rPr lang="en-US" smtClean="0"/>
              <a:pPr/>
              <a:t>‹#›</a:t>
            </a:fld>
            <a:endParaRPr lang="en-US" dirty="0"/>
          </a:p>
        </p:txBody>
      </p:sp>
      <p:sp>
        <p:nvSpPr>
          <p:cNvPr id="6" name="Content Placeholder 2">
            <a:extLst>
              <a:ext uri="{FF2B5EF4-FFF2-40B4-BE49-F238E27FC236}">
                <a16:creationId xmlns:a16="http://schemas.microsoft.com/office/drawing/2014/main" id="{9AB1C29C-35DB-B806-429C-8420FC93A692}"/>
              </a:ext>
            </a:extLst>
          </p:cNvPr>
          <p:cNvSpPr>
            <a:spLocks noGrp="1"/>
          </p:cNvSpPr>
          <p:nvPr>
            <p:ph idx="12"/>
          </p:nvPr>
        </p:nvSpPr>
        <p:spPr>
          <a:xfrm>
            <a:off x="474483" y="1456566"/>
            <a:ext cx="11230466" cy="4745664"/>
          </a:xfrm>
        </p:spPr>
        <p:txBody>
          <a:bodyPr>
            <a:noAutofit/>
          </a:bodyPr>
          <a:lstStyle>
            <a:lvl1pPr>
              <a:spcBef>
                <a:spcPts val="900"/>
              </a:spcBef>
              <a:spcAft>
                <a:spcPts val="600"/>
              </a:spcAft>
              <a:defRPr spc="-10" baseline="0"/>
            </a:lvl1pPr>
            <a:lvl2pPr>
              <a:spcBef>
                <a:spcPts val="100"/>
              </a:spcBef>
              <a:spcAft>
                <a:spcPts val="100"/>
              </a:spcAft>
              <a:defRPr/>
            </a:lvl2pPr>
            <a:lvl3pPr>
              <a:spcBef>
                <a:spcPts val="100"/>
              </a:spcBef>
              <a:spcAft>
                <a:spcPts val="100"/>
              </a:spcAft>
              <a:defRPr/>
            </a:lvl3pPr>
            <a:lvl4pPr>
              <a:spcBef>
                <a:spcPts val="100"/>
              </a:spcBef>
              <a:spcAft>
                <a:spcPts val="100"/>
              </a:spcAft>
              <a:defRPr/>
            </a:lvl4pPr>
            <a:lvl5pPr>
              <a:spcBef>
                <a:spcPts val="100"/>
              </a:spcBef>
              <a:spcAft>
                <a:spcPts val="1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ight Triangle 2">
            <a:extLst>
              <a:ext uri="{FF2B5EF4-FFF2-40B4-BE49-F238E27FC236}">
                <a16:creationId xmlns:a16="http://schemas.microsoft.com/office/drawing/2014/main" id="{8135F118-BDA0-6252-7A87-4481331533A1}"/>
              </a:ext>
            </a:extLst>
          </p:cNvPr>
          <p:cNvSpPr>
            <a:spLocks noChangeAspect="1"/>
          </p:cNvSpPr>
          <p:nvPr userDrawn="1"/>
        </p:nvSpPr>
        <p:spPr>
          <a:xfrm rot="5400000">
            <a:off x="879988" y="494896"/>
            <a:ext cx="160160" cy="9586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191901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10" name="Background top angle">
            <a:extLst>
              <a:ext uri="{FF2B5EF4-FFF2-40B4-BE49-F238E27FC236}">
                <a16:creationId xmlns:a16="http://schemas.microsoft.com/office/drawing/2014/main" id="{C1800A25-A5D3-BBC1-A331-78FE197B4B45}"/>
              </a:ext>
            </a:extLst>
          </p:cNvPr>
          <p:cNvGrpSpPr/>
          <p:nvPr userDrawn="1"/>
        </p:nvGrpSpPr>
        <p:grpSpPr>
          <a:xfrm>
            <a:off x="-7462" y="-277586"/>
            <a:ext cx="12216384" cy="7149298"/>
            <a:chOff x="-7462" y="-277586"/>
            <a:chExt cx="12216384" cy="7149298"/>
          </a:xfrm>
        </p:grpSpPr>
        <p:sp>
          <p:nvSpPr>
            <p:cNvPr id="11" name="Rectangle 10">
              <a:extLst>
                <a:ext uri="{FF2B5EF4-FFF2-40B4-BE49-F238E27FC236}">
                  <a16:creationId xmlns:a16="http://schemas.microsoft.com/office/drawing/2014/main" id="{63CC35C3-242F-1F71-6E0E-81A003358426}"/>
                </a:ext>
              </a:extLst>
            </p:cNvPr>
            <p:cNvSpPr/>
            <p:nvPr userDrawn="1"/>
          </p:nvSpPr>
          <p:spPr>
            <a:xfrm>
              <a:off x="0" y="0"/>
              <a:ext cx="121980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0D142AEB-E0C7-4647-E5E3-85D68B2E4C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77586"/>
              <a:ext cx="12198096" cy="6861430"/>
            </a:xfrm>
            <a:prstGeom prst="rect">
              <a:avLst/>
            </a:prstGeom>
          </p:spPr>
        </p:pic>
        <p:pic>
          <p:nvPicPr>
            <p:cNvPr id="13" name="Graphic 12">
              <a:extLst>
                <a:ext uri="{FF2B5EF4-FFF2-40B4-BE49-F238E27FC236}">
                  <a16:creationId xmlns:a16="http://schemas.microsoft.com/office/drawing/2014/main" id="{0D2F6250-79A9-1057-FD67-20804D446C6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62" y="-2"/>
              <a:ext cx="12216384" cy="6871714"/>
            </a:xfrm>
            <a:prstGeom prst="rect">
              <a:avLst/>
            </a:prstGeom>
          </p:spPr>
        </p:pic>
      </p:grpSp>
      <p:sp>
        <p:nvSpPr>
          <p:cNvPr id="4" name="Text Placeholder 9">
            <a:extLst>
              <a:ext uri="{FF2B5EF4-FFF2-40B4-BE49-F238E27FC236}">
                <a16:creationId xmlns:a16="http://schemas.microsoft.com/office/drawing/2014/main" id="{F78461C5-7D7D-DB70-695A-70F14CB4A667}"/>
              </a:ext>
            </a:extLst>
          </p:cNvPr>
          <p:cNvSpPr>
            <a:spLocks noGrp="1"/>
          </p:cNvSpPr>
          <p:nvPr>
            <p:ph type="body" sz="quarter" idx="13"/>
          </p:nvPr>
        </p:nvSpPr>
        <p:spPr>
          <a:xfrm>
            <a:off x="822960" y="3749040"/>
            <a:ext cx="3544888" cy="561975"/>
          </a:xfrm>
        </p:spPr>
        <p:txBody>
          <a:bodyPr/>
          <a:lstStyle>
            <a:lvl1pPr marL="0" indent="0">
              <a:lnSpc>
                <a:spcPts val="1800"/>
              </a:lnSpc>
              <a:spcBef>
                <a:spcPts val="0"/>
              </a:spcBef>
              <a:spcAft>
                <a:spcPts val="0"/>
              </a:spcAft>
              <a:buFontTx/>
              <a:buNone/>
              <a:defRPr sz="1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p:txBody>
      </p:sp>
      <p:pic>
        <p:nvPicPr>
          <p:cNvPr id="3" name="Graphic 2">
            <a:extLst>
              <a:ext uri="{FF2B5EF4-FFF2-40B4-BE49-F238E27FC236}">
                <a16:creationId xmlns:a16="http://schemas.microsoft.com/office/drawing/2014/main" id="{6E868A2D-082F-145B-2791-EACEC26A4CF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275709" y="5715728"/>
            <a:ext cx="2331516" cy="545030"/>
          </a:xfrm>
          <a:prstGeom prst="rect">
            <a:avLst/>
          </a:prstGeom>
        </p:spPr>
      </p:pic>
      <p:sp>
        <p:nvSpPr>
          <p:cNvPr id="5" name="Subtitle 2">
            <a:extLst>
              <a:ext uri="{FF2B5EF4-FFF2-40B4-BE49-F238E27FC236}">
                <a16:creationId xmlns:a16="http://schemas.microsoft.com/office/drawing/2014/main" id="{7D0562A3-F63B-B435-890F-74E41DA2CA1A}"/>
              </a:ext>
            </a:extLst>
          </p:cNvPr>
          <p:cNvSpPr>
            <a:spLocks noGrp="1"/>
          </p:cNvSpPr>
          <p:nvPr>
            <p:ph type="subTitle" idx="1"/>
          </p:nvPr>
        </p:nvSpPr>
        <p:spPr>
          <a:xfrm>
            <a:off x="822960" y="2377440"/>
            <a:ext cx="10911839" cy="793495"/>
          </a:xfrm>
        </p:spPr>
        <p:txBody>
          <a:bodyPr/>
          <a:lstStyle>
            <a:lvl1pPr marL="0" indent="0" algn="l">
              <a:lnSpc>
                <a:spcPts val="3000"/>
              </a:lnSpc>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B4411872-42B2-D16E-D037-9EC54B6CC101}"/>
              </a:ext>
            </a:extLst>
          </p:cNvPr>
          <p:cNvSpPr>
            <a:spLocks noGrp="1"/>
          </p:cNvSpPr>
          <p:nvPr>
            <p:ph type="title" hasCustomPrompt="1"/>
          </p:nvPr>
        </p:nvSpPr>
        <p:spPr bwMode="invGray">
          <a:xfrm>
            <a:off x="822960" y="685800"/>
            <a:ext cx="10911841" cy="1596292"/>
          </a:xfrm>
          <a:prstGeom prst="rect">
            <a:avLst/>
          </a:prstGeom>
          <a:ln w="31750" cap="flat">
            <a:noFill/>
            <a:miter lim="800000"/>
          </a:ln>
        </p:spPr>
        <p:txBody>
          <a:bodyPr wrap="square" tIns="182880" anchor="t">
            <a:noAutofit/>
          </a:bodyPr>
          <a:lstStyle>
            <a:lvl1pPr>
              <a:defRPr sz="480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20039622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divider">
    <p:spTree>
      <p:nvGrpSpPr>
        <p:cNvPr id="1" name=""/>
        <p:cNvGrpSpPr/>
        <p:nvPr/>
      </p:nvGrpSpPr>
      <p:grpSpPr>
        <a:xfrm>
          <a:off x="0" y="0"/>
          <a:ext cx="0" cy="0"/>
          <a:chOff x="0" y="0"/>
          <a:chExt cx="0" cy="0"/>
        </a:xfrm>
      </p:grpSpPr>
      <p:grpSp>
        <p:nvGrpSpPr>
          <p:cNvPr id="4" name="Bottom rectangle">
            <a:extLst>
              <a:ext uri="{FF2B5EF4-FFF2-40B4-BE49-F238E27FC236}">
                <a16:creationId xmlns:a16="http://schemas.microsoft.com/office/drawing/2014/main" id="{2BF7011D-5BB9-05F6-FBA1-F6296B4CB2DF}"/>
              </a:ext>
            </a:extLst>
          </p:cNvPr>
          <p:cNvGrpSpPr/>
          <p:nvPr userDrawn="1"/>
        </p:nvGrpSpPr>
        <p:grpSpPr>
          <a:xfrm>
            <a:off x="0" y="-1"/>
            <a:ext cx="12198096" cy="6858001"/>
            <a:chOff x="0" y="424542"/>
            <a:chExt cx="12198096" cy="6858001"/>
          </a:xfrm>
        </p:grpSpPr>
        <p:sp>
          <p:nvSpPr>
            <p:cNvPr id="6" name="Rectangle 5">
              <a:extLst>
                <a:ext uri="{FF2B5EF4-FFF2-40B4-BE49-F238E27FC236}">
                  <a16:creationId xmlns:a16="http://schemas.microsoft.com/office/drawing/2014/main" id="{100FC66D-9EB8-E8DE-0E88-229BA36EEEAE}"/>
                </a:ext>
              </a:extLst>
            </p:cNvPr>
            <p:cNvSpPr/>
            <p:nvPr userDrawn="1"/>
          </p:nvSpPr>
          <p:spPr>
            <a:xfrm>
              <a:off x="0" y="424543"/>
              <a:ext cx="1219809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31DF166-2FED-7DDC-638A-782A99FCC725}"/>
                </a:ext>
              </a:extLst>
            </p:cNvPr>
            <p:cNvSpPr/>
            <p:nvPr userDrawn="1"/>
          </p:nvSpPr>
          <p:spPr>
            <a:xfrm>
              <a:off x="0" y="424542"/>
              <a:ext cx="12198096" cy="5261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Graphic 1">
            <a:extLst>
              <a:ext uri="{FF2B5EF4-FFF2-40B4-BE49-F238E27FC236}">
                <a16:creationId xmlns:a16="http://schemas.microsoft.com/office/drawing/2014/main" id="{8C3B9C0C-1D06-FA14-B1C3-6CEA086933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sp>
        <p:nvSpPr>
          <p:cNvPr id="11" name="Subtitle 2">
            <a:extLst>
              <a:ext uri="{FF2B5EF4-FFF2-40B4-BE49-F238E27FC236}">
                <a16:creationId xmlns:a16="http://schemas.microsoft.com/office/drawing/2014/main" id="{11E01CD2-854D-8A50-6705-0F5DA20F5AA4}"/>
              </a:ext>
            </a:extLst>
          </p:cNvPr>
          <p:cNvSpPr>
            <a:spLocks noGrp="1"/>
          </p:cNvSpPr>
          <p:nvPr>
            <p:ph type="subTitle" idx="1"/>
          </p:nvPr>
        </p:nvSpPr>
        <p:spPr>
          <a:xfrm>
            <a:off x="822960" y="2103120"/>
            <a:ext cx="10911839" cy="793495"/>
          </a:xfrm>
        </p:spPr>
        <p:txBody>
          <a:bodyPr/>
          <a:lstStyle>
            <a:lvl1pPr marL="0" indent="0" algn="l">
              <a:lnSpc>
                <a:spcPts val="3000"/>
              </a:lnSpc>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Title 1">
            <a:extLst>
              <a:ext uri="{FF2B5EF4-FFF2-40B4-BE49-F238E27FC236}">
                <a16:creationId xmlns:a16="http://schemas.microsoft.com/office/drawing/2014/main" id="{147E5D68-D9D3-9EC9-0AFC-17BB4ECD86BA}"/>
              </a:ext>
            </a:extLst>
          </p:cNvPr>
          <p:cNvSpPr>
            <a:spLocks noGrp="1"/>
          </p:cNvSpPr>
          <p:nvPr>
            <p:ph type="title" hasCustomPrompt="1"/>
          </p:nvPr>
        </p:nvSpPr>
        <p:spPr bwMode="invGray">
          <a:xfrm>
            <a:off x="822960" y="685799"/>
            <a:ext cx="10911841" cy="1361831"/>
          </a:xfrm>
          <a:prstGeom prst="rect">
            <a:avLst/>
          </a:prstGeom>
          <a:ln w="31750" cap="flat">
            <a:noFill/>
            <a:miter lim="800000"/>
          </a:ln>
        </p:spPr>
        <p:txBody>
          <a:bodyPr wrap="square" tIns="182880" anchor="t">
            <a:noAutofit/>
          </a:bodyPr>
          <a:lstStyle>
            <a:lvl1pPr>
              <a:defRPr sz="3800">
                <a:solidFill>
                  <a:schemeClr val="tx1"/>
                </a:solidFill>
              </a:defRPr>
            </a:lvl1pPr>
          </a:lstStyle>
          <a:p>
            <a:r>
              <a:rPr lang="en-US" dirty="0"/>
              <a:t>Click to edit</a:t>
            </a:r>
            <a:br>
              <a:rPr lang="en-US" dirty="0"/>
            </a:br>
            <a:r>
              <a:rPr lang="en-US" dirty="0"/>
              <a:t>Master title style</a:t>
            </a:r>
          </a:p>
        </p:txBody>
      </p:sp>
      <p:cxnSp>
        <p:nvCxnSpPr>
          <p:cNvPr id="7" name="Straight Connector 6">
            <a:extLst>
              <a:ext uri="{FF2B5EF4-FFF2-40B4-BE49-F238E27FC236}">
                <a16:creationId xmlns:a16="http://schemas.microsoft.com/office/drawing/2014/main" id="{C3C49D3B-8089-FED3-9F22-CCA30837EFD4}"/>
              </a:ext>
            </a:extLst>
          </p:cNvPr>
          <p:cNvCxnSpPr>
            <a:cxnSpLocks/>
          </p:cNvCxnSpPr>
          <p:nvPr userDrawn="1"/>
        </p:nvCxnSpPr>
        <p:spPr>
          <a:xfrm>
            <a:off x="812388" y="685917"/>
            <a:ext cx="1270119"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44090"/>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C350F2-A559-81C7-F0B3-3E2A163A2550}"/>
              </a:ext>
            </a:extLst>
          </p:cNvPr>
          <p:cNvGrpSpPr/>
          <p:nvPr userDrawn="1"/>
        </p:nvGrpSpPr>
        <p:grpSpPr>
          <a:xfrm>
            <a:off x="0" y="-32659"/>
            <a:ext cx="12216384" cy="6945782"/>
            <a:chOff x="0" y="-32659"/>
            <a:chExt cx="12216384" cy="6945782"/>
          </a:xfrm>
        </p:grpSpPr>
        <p:sp>
          <p:nvSpPr>
            <p:cNvPr id="11" name="Rectangle 10">
              <a:extLst>
                <a:ext uri="{FF2B5EF4-FFF2-40B4-BE49-F238E27FC236}">
                  <a16:creationId xmlns:a16="http://schemas.microsoft.com/office/drawing/2014/main" id="{A7CE4915-1656-39DB-4BC9-F3A061B2EA57}"/>
                </a:ext>
              </a:extLst>
            </p:cNvPr>
            <p:cNvSpPr/>
            <p:nvPr userDrawn="1"/>
          </p:nvSpPr>
          <p:spPr>
            <a:xfrm>
              <a:off x="0" y="0"/>
              <a:ext cx="121980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5382FCBF-A1AE-2B0F-4D74-02D2EAC7F4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714"/>
              <a:ext cx="12198096" cy="6861430"/>
            </a:xfrm>
            <a:prstGeom prst="rect">
              <a:avLst/>
            </a:prstGeom>
          </p:spPr>
        </p:pic>
        <p:pic>
          <p:nvPicPr>
            <p:cNvPr id="25" name="Graphic 24">
              <a:extLst>
                <a:ext uri="{FF2B5EF4-FFF2-40B4-BE49-F238E27FC236}">
                  <a16:creationId xmlns:a16="http://schemas.microsoft.com/office/drawing/2014/main" id="{4EA4469B-AC17-EAD3-EED5-9F8E1A4DE6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32659"/>
              <a:ext cx="12216384" cy="6945782"/>
            </a:xfrm>
            <a:prstGeom prst="rect">
              <a:avLst/>
            </a:prstGeom>
          </p:spPr>
        </p:pic>
      </p:grpSp>
      <p:pic>
        <p:nvPicPr>
          <p:cNvPr id="2" name="Graphic 1">
            <a:extLst>
              <a:ext uri="{FF2B5EF4-FFF2-40B4-BE49-F238E27FC236}">
                <a16:creationId xmlns:a16="http://schemas.microsoft.com/office/drawing/2014/main" id="{1CD13DF0-3BD2-0F93-0B92-FA182C7C643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31928" y="6258573"/>
            <a:ext cx="1202871" cy="276520"/>
          </a:xfrm>
          <a:prstGeom prst="rect">
            <a:avLst/>
          </a:prstGeom>
        </p:spPr>
      </p:pic>
      <p:sp>
        <p:nvSpPr>
          <p:cNvPr id="3" name="Subtitle 2">
            <a:extLst>
              <a:ext uri="{FF2B5EF4-FFF2-40B4-BE49-F238E27FC236}">
                <a16:creationId xmlns:a16="http://schemas.microsoft.com/office/drawing/2014/main" id="{5FA1C92B-71DA-8853-0A9B-2E06A8D15998}"/>
              </a:ext>
            </a:extLst>
          </p:cNvPr>
          <p:cNvSpPr>
            <a:spLocks noGrp="1"/>
          </p:cNvSpPr>
          <p:nvPr userDrawn="1">
            <p:ph type="subTitle" idx="1"/>
          </p:nvPr>
        </p:nvSpPr>
        <p:spPr>
          <a:xfrm>
            <a:off x="822960" y="2377440"/>
            <a:ext cx="10911839" cy="793495"/>
          </a:xfrm>
        </p:spPr>
        <p:txBody>
          <a:bodyPr/>
          <a:lstStyle>
            <a:lvl1pPr marL="0" indent="0" algn="l">
              <a:lnSpc>
                <a:spcPts val="3000"/>
              </a:lnSpc>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itle 1">
            <a:extLst>
              <a:ext uri="{FF2B5EF4-FFF2-40B4-BE49-F238E27FC236}">
                <a16:creationId xmlns:a16="http://schemas.microsoft.com/office/drawing/2014/main" id="{9EB4B747-FDA8-D4C1-5D19-210DFF76137D}"/>
              </a:ext>
            </a:extLst>
          </p:cNvPr>
          <p:cNvSpPr>
            <a:spLocks noGrp="1"/>
          </p:cNvSpPr>
          <p:nvPr>
            <p:ph type="title" hasCustomPrompt="1"/>
          </p:nvPr>
        </p:nvSpPr>
        <p:spPr bwMode="invGray">
          <a:xfrm>
            <a:off x="822960" y="685799"/>
            <a:ext cx="10911841" cy="1641661"/>
          </a:xfrm>
          <a:prstGeom prst="rect">
            <a:avLst/>
          </a:prstGeom>
          <a:ln w="31750" cap="flat">
            <a:noFill/>
            <a:miter lim="800000"/>
          </a:ln>
        </p:spPr>
        <p:txBody>
          <a:bodyPr wrap="square" tIns="182880" anchor="t">
            <a:noAutofit/>
          </a:bodyPr>
          <a:lstStyle>
            <a:lvl1pPr>
              <a:defRPr sz="4800">
                <a:solidFill>
                  <a:schemeClr val="tx1"/>
                </a:solidFill>
              </a:defRPr>
            </a:lvl1pPr>
          </a:lstStyle>
          <a:p>
            <a:r>
              <a:rPr lang="en-US" dirty="0"/>
              <a:t>Click to edit</a:t>
            </a:r>
            <a:br>
              <a:rPr lang="en-US" dirty="0"/>
            </a:br>
            <a:r>
              <a:rPr lang="en-US" dirty="0"/>
              <a:t>Master title style</a:t>
            </a:r>
          </a:p>
        </p:txBody>
      </p:sp>
      <p:cxnSp>
        <p:nvCxnSpPr>
          <p:cNvPr id="6" name="Straight Connector 5">
            <a:extLst>
              <a:ext uri="{FF2B5EF4-FFF2-40B4-BE49-F238E27FC236}">
                <a16:creationId xmlns:a16="http://schemas.microsoft.com/office/drawing/2014/main" id="{2D3FBD53-DFF3-4939-AB2D-754182199975}"/>
              </a:ext>
            </a:extLst>
          </p:cNvPr>
          <p:cNvCxnSpPr>
            <a:cxnSpLocks/>
          </p:cNvCxnSpPr>
          <p:nvPr userDrawn="1"/>
        </p:nvCxnSpPr>
        <p:spPr>
          <a:xfrm>
            <a:off x="812388" y="706937"/>
            <a:ext cx="1270119"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622442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divider">
    <p:spTree>
      <p:nvGrpSpPr>
        <p:cNvPr id="1" name=""/>
        <p:cNvGrpSpPr/>
        <p:nvPr/>
      </p:nvGrpSpPr>
      <p:grpSpPr>
        <a:xfrm>
          <a:off x="0" y="0"/>
          <a:ext cx="0" cy="0"/>
          <a:chOff x="0" y="0"/>
          <a:chExt cx="0" cy="0"/>
        </a:xfrm>
      </p:grpSpPr>
      <p:grpSp>
        <p:nvGrpSpPr>
          <p:cNvPr id="11" name="Bottom rectangle">
            <a:extLst>
              <a:ext uri="{FF2B5EF4-FFF2-40B4-BE49-F238E27FC236}">
                <a16:creationId xmlns:a16="http://schemas.microsoft.com/office/drawing/2014/main" id="{191D1EF5-57E5-4E3D-DD51-2D3992746440}"/>
              </a:ext>
            </a:extLst>
          </p:cNvPr>
          <p:cNvGrpSpPr/>
          <p:nvPr userDrawn="1"/>
        </p:nvGrpSpPr>
        <p:grpSpPr>
          <a:xfrm>
            <a:off x="0" y="-1"/>
            <a:ext cx="12198096" cy="6863145"/>
            <a:chOff x="0" y="424542"/>
            <a:chExt cx="12198096" cy="6863145"/>
          </a:xfrm>
        </p:grpSpPr>
        <p:sp>
          <p:nvSpPr>
            <p:cNvPr id="7" name="Rectangle 6">
              <a:extLst>
                <a:ext uri="{FF2B5EF4-FFF2-40B4-BE49-F238E27FC236}">
                  <a16:creationId xmlns:a16="http://schemas.microsoft.com/office/drawing/2014/main" id="{6CCFD8EC-F0D9-5FD0-1019-187FCB229ADE}"/>
                </a:ext>
              </a:extLst>
            </p:cNvPr>
            <p:cNvSpPr/>
            <p:nvPr userDrawn="1"/>
          </p:nvSpPr>
          <p:spPr>
            <a:xfrm>
              <a:off x="0" y="424543"/>
              <a:ext cx="121980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B3C1AD41-5D06-1105-4E34-33B8F6C463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6257"/>
              <a:ext cx="12198096" cy="6861430"/>
            </a:xfrm>
            <a:prstGeom prst="rect">
              <a:avLst/>
            </a:prstGeom>
          </p:spPr>
        </p:pic>
        <p:sp>
          <p:nvSpPr>
            <p:cNvPr id="10" name="Rectangle 9">
              <a:extLst>
                <a:ext uri="{FF2B5EF4-FFF2-40B4-BE49-F238E27FC236}">
                  <a16:creationId xmlns:a16="http://schemas.microsoft.com/office/drawing/2014/main" id="{A4B74E79-CE5C-3B6A-E5E2-9CBC66173248}"/>
                </a:ext>
              </a:extLst>
            </p:cNvPr>
            <p:cNvSpPr/>
            <p:nvPr userDrawn="1"/>
          </p:nvSpPr>
          <p:spPr>
            <a:xfrm>
              <a:off x="0" y="424542"/>
              <a:ext cx="12198096" cy="5261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Graphic 1">
            <a:extLst>
              <a:ext uri="{FF2B5EF4-FFF2-40B4-BE49-F238E27FC236}">
                <a16:creationId xmlns:a16="http://schemas.microsoft.com/office/drawing/2014/main" id="{A7A6AF14-B9EF-2545-29CF-ED21D034A3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1928" y="6258573"/>
            <a:ext cx="1202871" cy="276520"/>
          </a:xfrm>
          <a:prstGeom prst="rect">
            <a:avLst/>
          </a:prstGeom>
        </p:spPr>
      </p:pic>
      <p:sp>
        <p:nvSpPr>
          <p:cNvPr id="5" name="Subtitle 2">
            <a:extLst>
              <a:ext uri="{FF2B5EF4-FFF2-40B4-BE49-F238E27FC236}">
                <a16:creationId xmlns:a16="http://schemas.microsoft.com/office/drawing/2014/main" id="{D54A6F0C-33DF-BE29-3E6B-70261F770946}"/>
              </a:ext>
            </a:extLst>
          </p:cNvPr>
          <p:cNvSpPr>
            <a:spLocks noGrp="1"/>
          </p:cNvSpPr>
          <p:nvPr>
            <p:ph type="subTitle" idx="1"/>
          </p:nvPr>
        </p:nvSpPr>
        <p:spPr>
          <a:xfrm>
            <a:off x="822960" y="2103120"/>
            <a:ext cx="10911839" cy="793495"/>
          </a:xfrm>
        </p:spPr>
        <p:txBody>
          <a:bodyPr/>
          <a:lstStyle>
            <a:lvl1pPr marL="0" indent="0" algn="l">
              <a:lnSpc>
                <a:spcPts val="3000"/>
              </a:lnSpc>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itle 1">
            <a:extLst>
              <a:ext uri="{FF2B5EF4-FFF2-40B4-BE49-F238E27FC236}">
                <a16:creationId xmlns:a16="http://schemas.microsoft.com/office/drawing/2014/main" id="{FCD79B4E-DCAB-9DBF-9B7B-6FD2509870B7}"/>
              </a:ext>
            </a:extLst>
          </p:cNvPr>
          <p:cNvSpPr>
            <a:spLocks noGrp="1"/>
          </p:cNvSpPr>
          <p:nvPr>
            <p:ph type="title" hasCustomPrompt="1"/>
          </p:nvPr>
        </p:nvSpPr>
        <p:spPr bwMode="invGray">
          <a:xfrm>
            <a:off x="822960" y="685799"/>
            <a:ext cx="10911841" cy="1314937"/>
          </a:xfrm>
          <a:prstGeom prst="rect">
            <a:avLst/>
          </a:prstGeom>
          <a:ln w="31750" cap="flat">
            <a:noFill/>
            <a:miter lim="800000"/>
          </a:ln>
        </p:spPr>
        <p:txBody>
          <a:bodyPr wrap="square" tIns="182880" anchor="t">
            <a:noAutofit/>
          </a:bodyPr>
          <a:lstStyle>
            <a:lvl1pPr>
              <a:defRPr sz="3800">
                <a:solidFill>
                  <a:schemeClr val="tx1"/>
                </a:solidFill>
              </a:defRPr>
            </a:lvl1pPr>
          </a:lstStyle>
          <a:p>
            <a:r>
              <a:rPr lang="en-US" dirty="0"/>
              <a:t>Click to edit</a:t>
            </a:r>
            <a:br>
              <a:rPr lang="en-US" dirty="0"/>
            </a:br>
            <a:r>
              <a:rPr lang="en-US" dirty="0"/>
              <a:t>Master title style</a:t>
            </a:r>
          </a:p>
        </p:txBody>
      </p:sp>
      <p:cxnSp>
        <p:nvCxnSpPr>
          <p:cNvPr id="6" name="Straight Connector 5">
            <a:extLst>
              <a:ext uri="{FF2B5EF4-FFF2-40B4-BE49-F238E27FC236}">
                <a16:creationId xmlns:a16="http://schemas.microsoft.com/office/drawing/2014/main" id="{BD612578-BA08-231E-5A13-1F5EBE0191D5}"/>
              </a:ext>
            </a:extLst>
          </p:cNvPr>
          <p:cNvCxnSpPr>
            <a:cxnSpLocks/>
          </p:cNvCxnSpPr>
          <p:nvPr userDrawn="1"/>
        </p:nvCxnSpPr>
        <p:spPr>
          <a:xfrm>
            <a:off x="812388" y="685917"/>
            <a:ext cx="1270119"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19993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Sla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112510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415ABB01-1B09-B241-0022-EE7550C88670}"/>
              </a:ext>
            </a:extLst>
          </p:cNvPr>
          <p:cNvSpPr/>
          <p:nvPr userDrawn="1"/>
        </p:nvSpPr>
        <p:spPr>
          <a:xfrm>
            <a:off x="0" y="0"/>
            <a:ext cx="249382"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B54A621F-6C4A-EBC8-81BD-AC7D386FD3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193144BD-3D16-C9BE-0F31-11C9D9A054C5}"/>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B0BB6470-61A2-65C0-D97F-559D5C85EE28}"/>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171C5BE0-4BA8-0582-425A-2A66BE3EC5CE}"/>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A58EA23A-F6FD-47A5-2EA2-28EE46790B3E}"/>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62123688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2 Lines) and Content Sla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719072"/>
            <a:ext cx="112510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415ABB01-1B09-B241-0022-EE7550C88670}"/>
              </a:ext>
            </a:extLst>
          </p:cNvPr>
          <p:cNvSpPr/>
          <p:nvPr userDrawn="1"/>
        </p:nvSpPr>
        <p:spPr>
          <a:xfrm>
            <a:off x="0" y="0"/>
            <a:ext cx="249382"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B54A621F-6C4A-EBC8-81BD-AC7D386FD3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1C3899F0-A0A6-206A-B757-9FF2BA91FEB0}"/>
              </a:ext>
            </a:extLst>
          </p:cNvPr>
          <p:cNvSpPr>
            <a:spLocks noGrp="1"/>
          </p:cNvSpPr>
          <p:nvPr>
            <p:ph type="title"/>
          </p:nvPr>
        </p:nvSpPr>
        <p:spPr bwMode="invGray">
          <a:xfrm>
            <a:off x="484632" y="354567"/>
            <a:ext cx="11251096" cy="1316461"/>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7F8CD1BE-0C9E-1E87-0D37-76373E637501}"/>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02A5C64A-7B9C-C484-A2BD-17C70093091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2C210CD1-0E0B-2E61-0C30-D3DD2047388D}"/>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7295982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ith Line Sl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DB69AA19-EB35-16EF-7248-35912526ED93}"/>
              </a:ext>
            </a:extLst>
          </p:cNvPr>
          <p:cNvSpPr>
            <a:spLocks noGrp="1"/>
          </p:cNvSpPr>
          <p:nvPr>
            <p:ph type="title"/>
          </p:nvPr>
        </p:nvSpPr>
        <p:spPr bwMode="invGray">
          <a:xfrm>
            <a:off x="484632" y="354568"/>
            <a:ext cx="7010182"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cxnSp>
        <p:nvCxnSpPr>
          <p:cNvPr id="6" name="Straight Connector 5">
            <a:extLst>
              <a:ext uri="{FF2B5EF4-FFF2-40B4-BE49-F238E27FC236}">
                <a16:creationId xmlns:a16="http://schemas.microsoft.com/office/drawing/2014/main" id="{ACAAD527-4C1B-1F5F-68A0-7FC0FDD5992D}"/>
              </a:ext>
            </a:extLst>
          </p:cNvPr>
          <p:cNvCxnSpPr>
            <a:cxnSpLocks/>
          </p:cNvCxnSpPr>
          <p:nvPr userDrawn="1"/>
        </p:nvCxnSpPr>
        <p:spPr>
          <a:xfrm>
            <a:off x="8156551" y="1219200"/>
            <a:ext cx="0" cy="49911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1" name="Graphic 10">
            <a:extLst>
              <a:ext uri="{FF2B5EF4-FFF2-40B4-BE49-F238E27FC236}">
                <a16:creationId xmlns:a16="http://schemas.microsoft.com/office/drawing/2014/main" id="{EAE10D66-6A1D-821C-AC89-6229BD830FD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78240" y="1221168"/>
            <a:ext cx="624425" cy="550963"/>
          </a:xfrm>
          <a:prstGeom prst="rect">
            <a:avLst/>
          </a:prstGeom>
        </p:spPr>
      </p:pic>
      <p:pic>
        <p:nvPicPr>
          <p:cNvPr id="19" name="Graphic 18">
            <a:extLst>
              <a:ext uri="{FF2B5EF4-FFF2-40B4-BE49-F238E27FC236}">
                <a16:creationId xmlns:a16="http://schemas.microsoft.com/office/drawing/2014/main" id="{8B8B37D3-7EE2-B101-27BC-E0BEC943075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32024" y="6258343"/>
            <a:ext cx="1207008" cy="282158"/>
          </a:xfrm>
          <a:prstGeom prst="rect">
            <a:avLst/>
          </a:prstGeom>
        </p:spPr>
      </p:pic>
      <p:cxnSp>
        <p:nvCxnSpPr>
          <p:cNvPr id="8" name="Straight Connector 7">
            <a:extLst>
              <a:ext uri="{FF2B5EF4-FFF2-40B4-BE49-F238E27FC236}">
                <a16:creationId xmlns:a16="http://schemas.microsoft.com/office/drawing/2014/main" id="{5C1DD0CE-1BFB-CB45-DEBE-025EB03FE8E7}"/>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97D145F9-F01F-CC79-C6EE-17D51D560E55}"/>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7016A94D-8643-8106-9085-9FA8B315F6BD}"/>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03440835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No Line Sl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pic>
        <p:nvPicPr>
          <p:cNvPr id="19" name="Graphic 18">
            <a:extLst>
              <a:ext uri="{FF2B5EF4-FFF2-40B4-BE49-F238E27FC236}">
                <a16:creationId xmlns:a16="http://schemas.microsoft.com/office/drawing/2014/main" id="{8B8B37D3-7EE2-B101-27BC-E0BEC94307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2024" y="6258343"/>
            <a:ext cx="1207008" cy="282158"/>
          </a:xfrm>
          <a:prstGeom prst="rect">
            <a:avLst/>
          </a:prstGeom>
        </p:spPr>
      </p:pic>
      <p:pic>
        <p:nvPicPr>
          <p:cNvPr id="4" name="Graphic 3">
            <a:extLst>
              <a:ext uri="{FF2B5EF4-FFF2-40B4-BE49-F238E27FC236}">
                <a16:creationId xmlns:a16="http://schemas.microsoft.com/office/drawing/2014/main" id="{13E5551C-2FE4-2B53-6BD2-AA8202426A3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778240" y="1221168"/>
            <a:ext cx="624425" cy="550963"/>
          </a:xfrm>
          <a:prstGeom prst="rect">
            <a:avLst/>
          </a:prstGeom>
        </p:spPr>
      </p:pic>
      <p:sp>
        <p:nvSpPr>
          <p:cNvPr id="6" name="Title 1">
            <a:extLst>
              <a:ext uri="{FF2B5EF4-FFF2-40B4-BE49-F238E27FC236}">
                <a16:creationId xmlns:a16="http://schemas.microsoft.com/office/drawing/2014/main" id="{DB4E5BA6-920C-49EA-907D-2DECDB19471A}"/>
              </a:ext>
            </a:extLst>
          </p:cNvPr>
          <p:cNvSpPr>
            <a:spLocks noGrp="1"/>
          </p:cNvSpPr>
          <p:nvPr>
            <p:ph type="title"/>
          </p:nvPr>
        </p:nvSpPr>
        <p:spPr bwMode="invGray">
          <a:xfrm>
            <a:off x="484632" y="354568"/>
            <a:ext cx="7010182"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ACAD9E95-6335-B781-050C-CD75BE0E4D8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48C0AE37-EA21-B994-E6DE-AB96060E22DD}"/>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B53CE9C5-0545-BA41-B5B4-8F53F40430B8}"/>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80551171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Bar Sla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33DBD6F-C2B2-1893-7566-FC579781D18C}"/>
              </a:ext>
            </a:extLst>
          </p:cNvPr>
          <p:cNvSpPr/>
          <p:nvPr userDrawn="1"/>
        </p:nvSpPr>
        <p:spPr>
          <a:xfrm>
            <a:off x="8168640" y="0"/>
            <a:ext cx="4023360" cy="6858000"/>
          </a:xfrm>
          <a:prstGeom prst="rect">
            <a:avLst/>
          </a:prstGeom>
          <a:solidFill>
            <a:srgbClr val="899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pic>
        <p:nvPicPr>
          <p:cNvPr id="4" name="Graphic 3">
            <a:extLst>
              <a:ext uri="{FF2B5EF4-FFF2-40B4-BE49-F238E27FC236}">
                <a16:creationId xmlns:a16="http://schemas.microsoft.com/office/drawing/2014/main" id="{B417EC30-39A8-4ED7-EEF3-DBC03D8E5223}"/>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8778240" y="1280160"/>
            <a:ext cx="1182201" cy="1043118"/>
          </a:xfrm>
          <a:prstGeom prst="rect">
            <a:avLst/>
          </a:prstGeom>
        </p:spPr>
      </p:pic>
      <p:sp>
        <p:nvSpPr>
          <p:cNvPr id="6" name="Title 1">
            <a:extLst>
              <a:ext uri="{FF2B5EF4-FFF2-40B4-BE49-F238E27FC236}">
                <a16:creationId xmlns:a16="http://schemas.microsoft.com/office/drawing/2014/main" id="{7A29ED49-49F0-794B-D419-68067AA92ABD}"/>
              </a:ext>
            </a:extLst>
          </p:cNvPr>
          <p:cNvSpPr>
            <a:spLocks noGrp="1"/>
          </p:cNvSpPr>
          <p:nvPr>
            <p:ph type="title"/>
          </p:nvPr>
        </p:nvSpPr>
        <p:spPr bwMode="invGray">
          <a:xfrm>
            <a:off x="484632" y="354568"/>
            <a:ext cx="7010182"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28A9D5C7-A35E-D1E6-38CF-E8B0EB869B0B}"/>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cxnSp>
        <p:nvCxnSpPr>
          <p:cNvPr id="2" name="Straight Connector 1">
            <a:extLst>
              <a:ext uri="{FF2B5EF4-FFF2-40B4-BE49-F238E27FC236}">
                <a16:creationId xmlns:a16="http://schemas.microsoft.com/office/drawing/2014/main" id="{7C4F5A00-1CFB-AB73-1333-6D64CE48D3A8}"/>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Footer Placeholder 2">
            <a:extLst>
              <a:ext uri="{FF2B5EF4-FFF2-40B4-BE49-F238E27FC236}">
                <a16:creationId xmlns:a16="http://schemas.microsoft.com/office/drawing/2014/main" id="{EFE7F418-0ABF-BA50-CA31-01A698B4D2D6}"/>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761219743"/>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with Bar Slate">
    <p:spTree>
      <p:nvGrpSpPr>
        <p:cNvPr id="1" name=""/>
        <p:cNvGrpSpPr/>
        <p:nvPr/>
      </p:nvGrpSpPr>
      <p:grpSpPr>
        <a:xfrm>
          <a:off x="0" y="0"/>
          <a:ext cx="0" cy="0"/>
          <a:chOff x="0" y="0"/>
          <a:chExt cx="0" cy="0"/>
        </a:xfrm>
      </p:grpSpPr>
      <p:grpSp>
        <p:nvGrpSpPr>
          <p:cNvPr id="22" name="Side bar">
            <a:extLst>
              <a:ext uri="{FF2B5EF4-FFF2-40B4-BE49-F238E27FC236}">
                <a16:creationId xmlns:a16="http://schemas.microsoft.com/office/drawing/2014/main" id="{ECA85705-2695-7AD4-29C0-4920F638C92E}"/>
              </a:ext>
            </a:extLst>
          </p:cNvPr>
          <p:cNvGrpSpPr/>
          <p:nvPr userDrawn="1"/>
        </p:nvGrpSpPr>
        <p:grpSpPr>
          <a:xfrm>
            <a:off x="0" y="-161906"/>
            <a:ext cx="12209228" cy="7034654"/>
            <a:chOff x="0" y="-161906"/>
            <a:chExt cx="12209228" cy="7034654"/>
          </a:xfrm>
        </p:grpSpPr>
        <p:sp>
          <p:nvSpPr>
            <p:cNvPr id="4" name="Rectangle 3">
              <a:extLst>
                <a:ext uri="{FF2B5EF4-FFF2-40B4-BE49-F238E27FC236}">
                  <a16:creationId xmlns:a16="http://schemas.microsoft.com/office/drawing/2014/main" id="{5C3936B5-E5AF-43F9-D11C-ACA39F9985C2}"/>
                </a:ext>
              </a:extLst>
            </p:cNvPr>
            <p:cNvSpPr/>
            <p:nvPr userDrawn="1"/>
          </p:nvSpPr>
          <p:spPr>
            <a:xfrm>
              <a:off x="11132" y="0"/>
              <a:ext cx="12198096"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979A6496-8DAA-7FE3-65BA-F76AB3F0EBB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959"/>
            <a:stretch/>
          </p:blipFill>
          <p:spPr>
            <a:xfrm>
              <a:off x="9079483" y="-161906"/>
              <a:ext cx="3121316" cy="4079188"/>
            </a:xfrm>
            <a:prstGeom prst="rect">
              <a:avLst/>
            </a:prstGeom>
          </p:spPr>
        </p:pic>
        <p:pic>
          <p:nvPicPr>
            <p:cNvPr id="7" name="Graphic 6">
              <a:extLst>
                <a:ext uri="{FF2B5EF4-FFF2-40B4-BE49-F238E27FC236}">
                  <a16:creationId xmlns:a16="http://schemas.microsoft.com/office/drawing/2014/main" id="{06D177C7-5FFB-1B82-F2E7-57DFC9770BF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958" r="87" b="23863"/>
            <a:stretch/>
          </p:blipFill>
          <p:spPr>
            <a:xfrm>
              <a:off x="9079483" y="3766966"/>
              <a:ext cx="3114997" cy="3105782"/>
            </a:xfrm>
            <a:prstGeom prst="rect">
              <a:avLst/>
            </a:prstGeom>
          </p:spPr>
        </p:pic>
        <p:sp>
          <p:nvSpPr>
            <p:cNvPr id="6" name="Rectangle 5">
              <a:extLst>
                <a:ext uri="{FF2B5EF4-FFF2-40B4-BE49-F238E27FC236}">
                  <a16:creationId xmlns:a16="http://schemas.microsoft.com/office/drawing/2014/main" id="{9EB86BE3-F494-42CE-5CA2-43F9ACB3311C}"/>
                </a:ext>
              </a:extLst>
            </p:cNvPr>
            <p:cNvSpPr/>
            <p:nvPr userDrawn="1"/>
          </p:nvSpPr>
          <p:spPr>
            <a:xfrm>
              <a:off x="0" y="0"/>
              <a:ext cx="1012240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a:extLst>
              <a:ext uri="{FF2B5EF4-FFF2-40B4-BE49-F238E27FC236}">
                <a16:creationId xmlns:a16="http://schemas.microsoft.com/office/drawing/2014/main" id="{EFC2A89A-C4E8-28DA-9830-FAB2E18C49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1928" y="6258573"/>
            <a:ext cx="1202871" cy="276520"/>
          </a:xfrm>
          <a:prstGeom prst="rect">
            <a:avLst/>
          </a:prstGeom>
        </p:spPr>
      </p:pic>
      <p:sp>
        <p:nvSpPr>
          <p:cNvPr id="2" name="Title 1">
            <a:extLst>
              <a:ext uri="{FF2B5EF4-FFF2-40B4-BE49-F238E27FC236}">
                <a16:creationId xmlns:a16="http://schemas.microsoft.com/office/drawing/2014/main" id="{13A27025-FBFB-51CE-E5C8-6BED7ED69108}"/>
              </a:ext>
            </a:extLst>
          </p:cNvPr>
          <p:cNvSpPr>
            <a:spLocks noGrp="1"/>
          </p:cNvSpPr>
          <p:nvPr>
            <p:ph type="title"/>
          </p:nvPr>
        </p:nvSpPr>
        <p:spPr bwMode="invGray">
          <a:xfrm>
            <a:off x="484632" y="354568"/>
            <a:ext cx="9385300"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FA584100-A953-13D7-FD69-E5D3516773CE}"/>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Slide Number Placeholder 5">
            <a:extLst>
              <a:ext uri="{FF2B5EF4-FFF2-40B4-BE49-F238E27FC236}">
                <a16:creationId xmlns:a16="http://schemas.microsoft.com/office/drawing/2014/main" id="{85A57300-496C-50B5-AF53-9D60FDF6C75B}"/>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14" name="Content Placeholder 8">
            <a:extLst>
              <a:ext uri="{FF2B5EF4-FFF2-40B4-BE49-F238E27FC236}">
                <a16:creationId xmlns:a16="http://schemas.microsoft.com/office/drawing/2014/main" id="{5FD5E964-2F6D-E6B8-5F4B-EDFDC66B9CF8}"/>
              </a:ext>
            </a:extLst>
          </p:cNvPr>
          <p:cNvSpPr>
            <a:spLocks noGrp="1"/>
          </p:cNvSpPr>
          <p:nvPr>
            <p:ph sz="quarter" idx="13"/>
          </p:nvPr>
        </p:nvSpPr>
        <p:spPr>
          <a:xfrm>
            <a:off x="484631" y="1371600"/>
            <a:ext cx="9182999" cy="483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a:extLst>
              <a:ext uri="{FF2B5EF4-FFF2-40B4-BE49-F238E27FC236}">
                <a16:creationId xmlns:a16="http://schemas.microsoft.com/office/drawing/2014/main" id="{2029ABD3-3A76-76E3-5DD2-547AE2274C45}"/>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962288567"/>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112510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1B5BB754-7B8E-B471-7A75-D9B23AE427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4CE2BF03-1AC1-3261-1B6B-ECEB8C204B47}"/>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2814874B-C7CC-A4D5-BD04-B0932D8D774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E19E92E0-DB0E-FBBC-8DFC-64370D9AA876}"/>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0A369981-2DBA-09AE-2FD3-CA50A03FB9CB}"/>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12576345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719072"/>
            <a:ext cx="112510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1B5BB754-7B8E-B471-7A75-D9B23AE427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5A1DF001-A913-A905-41EA-57F15712AB90}"/>
              </a:ext>
            </a:extLst>
          </p:cNvPr>
          <p:cNvSpPr>
            <a:spLocks noGrp="1"/>
          </p:cNvSpPr>
          <p:nvPr>
            <p:ph type="title"/>
          </p:nvPr>
        </p:nvSpPr>
        <p:spPr bwMode="invGray">
          <a:xfrm>
            <a:off x="484632" y="354567"/>
            <a:ext cx="11251096" cy="1251595"/>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11A22162-6EC5-149A-49D0-60C3239316B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0C2DD2DA-8392-D844-5A43-2637CF1A540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60873F25-ACB9-EC44-D8F1-510EBB760AEF}"/>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41764039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Denim">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11251096" cy="4991100"/>
          </a:xfrm>
        </p:spPr>
        <p:txBody>
          <a:bodyPr/>
          <a:lstStyle>
            <a:lvl5pPr>
              <a:defRPr sz="1800"/>
            </a:lvl5pPr>
            <a:lvl6pPr marL="2514600" indent="-228600">
              <a:lnSpc>
                <a:spcPct val="100000"/>
              </a:lnSpc>
              <a:spcBef>
                <a:spcPts val="700"/>
              </a:spcBef>
              <a:spcAft>
                <a:spcPts val="700"/>
              </a:spcAft>
              <a:buFont typeface="Arial" panose="020B0604020202020204" pitchFamily="34" charset="0"/>
              <a:buChar cha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5">
            <a:extLst>
              <a:ext uri="{FF2B5EF4-FFF2-40B4-BE49-F238E27FC236}">
                <a16:creationId xmlns:a16="http://schemas.microsoft.com/office/drawing/2014/main" id="{3A6E4687-8F1C-9B19-E063-475DA5E1133F}"/>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smtClean="0"/>
              <a:pPr/>
              <a:t>‹#›</a:t>
            </a:fld>
            <a:endParaRPr lang="en-US" dirty="0"/>
          </a:p>
        </p:txBody>
      </p:sp>
      <p:sp>
        <p:nvSpPr>
          <p:cNvPr id="5" name="Footer Placeholder 2">
            <a:extLst>
              <a:ext uri="{FF2B5EF4-FFF2-40B4-BE49-F238E27FC236}">
                <a16:creationId xmlns:a16="http://schemas.microsoft.com/office/drawing/2014/main" id="{20F461DE-E948-8588-9C11-B114DD5F5AF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
        <p:nvSpPr>
          <p:cNvPr id="6" name="Rectangle 5">
            <a:extLst>
              <a:ext uri="{FF2B5EF4-FFF2-40B4-BE49-F238E27FC236}">
                <a16:creationId xmlns:a16="http://schemas.microsoft.com/office/drawing/2014/main" id="{0D886EC2-1117-ED53-D61F-FC92061437ED}"/>
              </a:ext>
            </a:extLst>
          </p:cNvPr>
          <p:cNvSpPr/>
          <p:nvPr userDrawn="1"/>
        </p:nvSpPr>
        <p:spPr>
          <a:xfrm>
            <a:off x="0" y="0"/>
            <a:ext cx="24938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2FDD7A30-E9A1-E13F-8281-195ED29753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042950EA-49B3-3366-CCFB-BDB96E41625D}"/>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9F1132EA-0A55-578E-7C93-0318AF1D2DE4}"/>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070520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219200"/>
            <a:ext cx="53836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E61BC-6485-8DF0-921D-42E8DC78FD42}"/>
              </a:ext>
            </a:extLst>
          </p:cNvPr>
          <p:cNvSpPr>
            <a:spLocks noGrp="1"/>
          </p:cNvSpPr>
          <p:nvPr>
            <p:ph sz="half" idx="2"/>
          </p:nvPr>
        </p:nvSpPr>
        <p:spPr>
          <a:xfrm>
            <a:off x="6357729" y="1219200"/>
            <a:ext cx="53836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531FDB71-2064-CF5C-C4BD-9FF6D0E16D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6" name="Title 1">
            <a:extLst>
              <a:ext uri="{FF2B5EF4-FFF2-40B4-BE49-F238E27FC236}">
                <a16:creationId xmlns:a16="http://schemas.microsoft.com/office/drawing/2014/main" id="{A0B21A81-08BF-D6C6-9EDF-CD1CC31D6F98}"/>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2D13A40-B198-2A58-C053-B1A8C6B4D304}"/>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2573855F-7BF5-78B5-FD55-DCDA68B63F37}"/>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7DB48DD9-7682-66AF-09A9-601E0E801BDD}"/>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024958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2 Lines)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719072"/>
            <a:ext cx="53836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E61BC-6485-8DF0-921D-42E8DC78FD42}"/>
              </a:ext>
            </a:extLst>
          </p:cNvPr>
          <p:cNvSpPr>
            <a:spLocks noGrp="1"/>
          </p:cNvSpPr>
          <p:nvPr>
            <p:ph sz="half" idx="2"/>
          </p:nvPr>
        </p:nvSpPr>
        <p:spPr>
          <a:xfrm>
            <a:off x="6357729" y="1719072"/>
            <a:ext cx="53836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531FDB71-2064-CF5C-C4BD-9FF6D0E16D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6" name="Title 1">
            <a:extLst>
              <a:ext uri="{FF2B5EF4-FFF2-40B4-BE49-F238E27FC236}">
                <a16:creationId xmlns:a16="http://schemas.microsoft.com/office/drawing/2014/main" id="{D9637488-EFAD-5305-ED57-27BA121A01E1}"/>
              </a:ext>
            </a:extLst>
          </p:cNvPr>
          <p:cNvSpPr>
            <a:spLocks noGrp="1"/>
          </p:cNvSpPr>
          <p:nvPr>
            <p:ph type="title"/>
          </p:nvPr>
        </p:nvSpPr>
        <p:spPr bwMode="invGray">
          <a:xfrm>
            <a:off x="484632" y="354567"/>
            <a:ext cx="11251096" cy="1316461"/>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00011C4-A5CA-7399-38E6-932E271E1DE7}"/>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2637783C-62BE-4193-88E1-62B37E536660}"/>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59D1ED39-0A9C-B044-8248-8A98C44021DC}"/>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0513016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219200"/>
            <a:ext cx="6634625"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B866573F-4311-3A92-1CBD-82E93E2E5734}"/>
              </a:ext>
            </a:extLst>
          </p:cNvPr>
          <p:cNvSpPr>
            <a:spLocks noGrp="1"/>
          </p:cNvSpPr>
          <p:nvPr>
            <p:ph type="pic" sz="quarter" idx="13"/>
          </p:nvPr>
        </p:nvSpPr>
        <p:spPr>
          <a:xfrm>
            <a:off x="8168640" y="0"/>
            <a:ext cx="4023360" cy="6858000"/>
          </a:xfrm>
        </p:spPr>
        <p:txBody>
          <a:bodyPr/>
          <a:lstStyle/>
          <a:p>
            <a:r>
              <a:rPr lang="en-US" dirty="0"/>
              <a:t>Click icon to add picture</a:t>
            </a:r>
          </a:p>
        </p:txBody>
      </p:sp>
      <p:sp>
        <p:nvSpPr>
          <p:cNvPr id="2" name="Title 1">
            <a:extLst>
              <a:ext uri="{FF2B5EF4-FFF2-40B4-BE49-F238E27FC236}">
                <a16:creationId xmlns:a16="http://schemas.microsoft.com/office/drawing/2014/main" id="{59F7A5FD-A264-951A-73E6-11A9C769EFDE}"/>
              </a:ext>
            </a:extLst>
          </p:cNvPr>
          <p:cNvSpPr>
            <a:spLocks noGrp="1"/>
          </p:cNvSpPr>
          <p:nvPr>
            <p:ph type="title"/>
          </p:nvPr>
        </p:nvSpPr>
        <p:spPr bwMode="invGray">
          <a:xfrm>
            <a:off x="484632" y="354568"/>
            <a:ext cx="6634625"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4" name="Straight Connector 3">
            <a:extLst>
              <a:ext uri="{FF2B5EF4-FFF2-40B4-BE49-F238E27FC236}">
                <a16:creationId xmlns:a16="http://schemas.microsoft.com/office/drawing/2014/main" id="{8A36E6C3-9A01-5F96-4252-6D73A3BF5698}"/>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B1FE05E-8327-617F-CA48-30E3D7FD332E}"/>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6" name="Footer Placeholder 2">
            <a:extLst>
              <a:ext uri="{FF2B5EF4-FFF2-40B4-BE49-F238E27FC236}">
                <a16:creationId xmlns:a16="http://schemas.microsoft.com/office/drawing/2014/main" id="{DD6713C3-ECFB-ECF4-CDF4-D3B9E6606688}"/>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873061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44EEFE-FEC9-B46E-29DA-37EBBB770334}"/>
              </a:ext>
            </a:extLst>
          </p:cNvPr>
          <p:cNvSpPr>
            <a:spLocks noGrp="1"/>
          </p:cNvSpPr>
          <p:nvPr>
            <p:ph sz="quarter" idx="13"/>
          </p:nvPr>
        </p:nvSpPr>
        <p:spPr>
          <a:xfrm>
            <a:off x="1650684" y="1428044"/>
            <a:ext cx="8864916" cy="4076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FB5C4770-4F86-B4FC-23CC-CA47B7B75B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5" name="Title 1">
            <a:extLst>
              <a:ext uri="{FF2B5EF4-FFF2-40B4-BE49-F238E27FC236}">
                <a16:creationId xmlns:a16="http://schemas.microsoft.com/office/drawing/2014/main" id="{1C21B0C3-320D-5A3F-B6C5-C5369235D343}"/>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855D1F63-F256-FF58-B109-95329FEE150A}"/>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93CBE530-CB0D-DDC8-8402-5F55C3B1BD61}"/>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37A8EB48-D88F-BB4C-7DB8-3A6AC73D6467}"/>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9663909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s 10">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469619"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2900642"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5341290" y="1219046"/>
            <a:ext cx="1494934" cy="1494934"/>
          </a:xfrm>
        </p:spPr>
        <p:txBody>
          <a:bodyPr/>
          <a:lstStyle>
            <a:lvl1pPr marL="0" indent="0">
              <a:lnSpc>
                <a:spcPct val="100000"/>
              </a:lnSpc>
              <a:buFontTx/>
              <a:buNone/>
              <a:defRPr sz="1600"/>
            </a:lvl1pPr>
          </a:lstStyle>
          <a:p>
            <a:r>
              <a:rPr lang="en-US" dirty="0"/>
              <a:t>Click icon to add picture</a:t>
            </a:r>
          </a:p>
        </p:txBody>
      </p:sp>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7781938" y="1219046"/>
            <a:ext cx="1494934" cy="1494934"/>
          </a:xfrm>
        </p:spPr>
        <p:txBody>
          <a:bodyPr/>
          <a:lstStyle>
            <a:lvl1pPr marL="0" indent="0">
              <a:lnSpc>
                <a:spcPct val="100000"/>
              </a:lnSpc>
              <a:buFontTx/>
              <a:buNone/>
              <a:defRPr sz="1600"/>
            </a:lvl1pPr>
          </a:lstStyle>
          <a:p>
            <a:r>
              <a:rPr lang="en-US" dirty="0"/>
              <a:t>Click icon to add picture</a:t>
            </a:r>
          </a:p>
        </p:txBody>
      </p:sp>
      <p:sp>
        <p:nvSpPr>
          <p:cNvPr id="10" name="Picture Placeholder 5">
            <a:extLst>
              <a:ext uri="{FF2B5EF4-FFF2-40B4-BE49-F238E27FC236}">
                <a16:creationId xmlns:a16="http://schemas.microsoft.com/office/drawing/2014/main" id="{0B5146D4-0CB2-FA43-8E0B-92FE2F2013C7}"/>
              </a:ext>
            </a:extLst>
          </p:cNvPr>
          <p:cNvSpPr>
            <a:spLocks noGrp="1"/>
          </p:cNvSpPr>
          <p:nvPr>
            <p:ph type="pic" sz="quarter" idx="16"/>
          </p:nvPr>
        </p:nvSpPr>
        <p:spPr>
          <a:xfrm>
            <a:off x="10222584"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469619"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2900642"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5341290" y="3721695"/>
            <a:ext cx="1494934" cy="1494934"/>
          </a:xfrm>
        </p:spPr>
        <p:txBody>
          <a:bodyPr/>
          <a:lstStyle>
            <a:lvl1pPr marL="0" indent="0">
              <a:lnSpc>
                <a:spcPct val="100000"/>
              </a:lnSpc>
              <a:buFontTx/>
              <a:buNone/>
              <a:defRPr sz="1600"/>
            </a:lvl1pPr>
          </a:lstStyle>
          <a:p>
            <a:r>
              <a:rPr lang="en-US" dirty="0"/>
              <a:t>Click icon to add picture</a:t>
            </a:r>
          </a:p>
        </p:txBody>
      </p:sp>
      <p:sp>
        <p:nvSpPr>
          <p:cNvPr id="14" name="Picture Placeholder 5">
            <a:extLst>
              <a:ext uri="{FF2B5EF4-FFF2-40B4-BE49-F238E27FC236}">
                <a16:creationId xmlns:a16="http://schemas.microsoft.com/office/drawing/2014/main" id="{F8BE179C-02C8-0BA0-5871-415DC694269C}"/>
              </a:ext>
            </a:extLst>
          </p:cNvPr>
          <p:cNvSpPr>
            <a:spLocks noGrp="1"/>
          </p:cNvSpPr>
          <p:nvPr>
            <p:ph type="pic" sz="quarter" idx="20"/>
          </p:nvPr>
        </p:nvSpPr>
        <p:spPr>
          <a:xfrm>
            <a:off x="7781938" y="3721695"/>
            <a:ext cx="1494934" cy="1494934"/>
          </a:xfrm>
        </p:spPr>
        <p:txBody>
          <a:bodyPr/>
          <a:lstStyle>
            <a:lvl1pPr marL="0" indent="0">
              <a:lnSpc>
                <a:spcPct val="100000"/>
              </a:lnSpc>
              <a:buFontTx/>
              <a:buNone/>
              <a:defRPr sz="1600"/>
            </a:lvl1pPr>
          </a:lstStyle>
          <a:p>
            <a:r>
              <a:rPr lang="en-US" dirty="0"/>
              <a:t>Click icon to add picture</a:t>
            </a:r>
          </a:p>
        </p:txBody>
      </p:sp>
      <p:sp>
        <p:nvSpPr>
          <p:cNvPr id="15" name="Picture Placeholder 5">
            <a:extLst>
              <a:ext uri="{FF2B5EF4-FFF2-40B4-BE49-F238E27FC236}">
                <a16:creationId xmlns:a16="http://schemas.microsoft.com/office/drawing/2014/main" id="{27A0C936-6A78-AA7A-C9B7-5C2FCDC2411E}"/>
              </a:ext>
            </a:extLst>
          </p:cNvPr>
          <p:cNvSpPr>
            <a:spLocks noGrp="1"/>
          </p:cNvSpPr>
          <p:nvPr>
            <p:ph type="pic" sz="quarter" idx="21"/>
          </p:nvPr>
        </p:nvSpPr>
        <p:spPr>
          <a:xfrm>
            <a:off x="10222584"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4571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2872940"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53339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77723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0" name="Text Placeholder 26">
            <a:extLst>
              <a:ext uri="{FF2B5EF4-FFF2-40B4-BE49-F238E27FC236}">
                <a16:creationId xmlns:a16="http://schemas.microsoft.com/office/drawing/2014/main" id="{0D5200BB-4A15-8206-2D88-54651E5DFBE8}"/>
              </a:ext>
            </a:extLst>
          </p:cNvPr>
          <p:cNvSpPr>
            <a:spLocks noGrp="1"/>
          </p:cNvSpPr>
          <p:nvPr>
            <p:ph type="body" sz="quarter" idx="28"/>
          </p:nvPr>
        </p:nvSpPr>
        <p:spPr>
          <a:xfrm>
            <a:off x="10222007"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4571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2872940"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53339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4" name="Text Placeholder 26">
            <a:extLst>
              <a:ext uri="{FF2B5EF4-FFF2-40B4-BE49-F238E27FC236}">
                <a16:creationId xmlns:a16="http://schemas.microsoft.com/office/drawing/2014/main" id="{AC43BCB9-90B4-6FD5-2565-0E6B0A6691B6}"/>
              </a:ext>
            </a:extLst>
          </p:cNvPr>
          <p:cNvSpPr>
            <a:spLocks noGrp="1"/>
          </p:cNvSpPr>
          <p:nvPr>
            <p:ph type="body" sz="quarter" idx="32"/>
          </p:nvPr>
        </p:nvSpPr>
        <p:spPr>
          <a:xfrm>
            <a:off x="77723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5" name="Text Placeholder 26">
            <a:extLst>
              <a:ext uri="{FF2B5EF4-FFF2-40B4-BE49-F238E27FC236}">
                <a16:creationId xmlns:a16="http://schemas.microsoft.com/office/drawing/2014/main" id="{BFD2FD56-DBB4-42E3-E1F7-9D48894B9E41}"/>
              </a:ext>
            </a:extLst>
          </p:cNvPr>
          <p:cNvSpPr>
            <a:spLocks noGrp="1"/>
          </p:cNvSpPr>
          <p:nvPr>
            <p:ph type="body" sz="quarter" idx="33"/>
          </p:nvPr>
        </p:nvSpPr>
        <p:spPr>
          <a:xfrm>
            <a:off x="10222007"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6" name="Title 1">
            <a:extLst>
              <a:ext uri="{FF2B5EF4-FFF2-40B4-BE49-F238E27FC236}">
                <a16:creationId xmlns:a16="http://schemas.microsoft.com/office/drawing/2014/main" id="{8E541EA8-EED9-00C8-13BC-2E617F2FCD92}"/>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1DA2AEC5-A79C-2578-7DDB-F88F8EBCE707}"/>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8" name="Slide Number Placeholder 5">
            <a:extLst>
              <a:ext uri="{FF2B5EF4-FFF2-40B4-BE49-F238E27FC236}">
                <a16:creationId xmlns:a16="http://schemas.microsoft.com/office/drawing/2014/main" id="{43CD0F90-DABD-7E55-B368-63D189657442}"/>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972CC1C9-E3C5-E96A-956B-DDD3C770CE1E}"/>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4000015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s 8">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1620514"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4051537"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6492185" y="1219046"/>
            <a:ext cx="1494934" cy="1494934"/>
          </a:xfrm>
        </p:spPr>
        <p:txBody>
          <a:bodyPr/>
          <a:lstStyle>
            <a:lvl1pPr marL="0" indent="0">
              <a:lnSpc>
                <a:spcPct val="100000"/>
              </a:lnSpc>
              <a:buFontTx/>
              <a:buNone/>
              <a:defRPr sz="1600"/>
            </a:lvl1pPr>
          </a:lstStyle>
          <a:p>
            <a:r>
              <a:rPr lang="en-US" dirty="0"/>
              <a:t>Click icon to add picture</a:t>
            </a:r>
          </a:p>
        </p:txBody>
      </p:sp>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8932833"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1620514"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4051537"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6492185" y="3721695"/>
            <a:ext cx="1494934" cy="1494934"/>
          </a:xfrm>
        </p:spPr>
        <p:txBody>
          <a:bodyPr/>
          <a:lstStyle>
            <a:lvl1pPr marL="0" indent="0">
              <a:lnSpc>
                <a:spcPct val="100000"/>
              </a:lnSpc>
              <a:buFontTx/>
              <a:buNone/>
              <a:defRPr sz="1600"/>
            </a:lvl1pPr>
          </a:lstStyle>
          <a:p>
            <a:r>
              <a:rPr lang="en-US" dirty="0"/>
              <a:t>Click icon to add picture</a:t>
            </a:r>
          </a:p>
        </p:txBody>
      </p:sp>
      <p:sp>
        <p:nvSpPr>
          <p:cNvPr id="14" name="Picture Placeholder 5">
            <a:extLst>
              <a:ext uri="{FF2B5EF4-FFF2-40B4-BE49-F238E27FC236}">
                <a16:creationId xmlns:a16="http://schemas.microsoft.com/office/drawing/2014/main" id="{F8BE179C-02C8-0BA0-5871-415DC694269C}"/>
              </a:ext>
            </a:extLst>
          </p:cNvPr>
          <p:cNvSpPr>
            <a:spLocks noGrp="1"/>
          </p:cNvSpPr>
          <p:nvPr>
            <p:ph type="pic" sz="quarter" idx="20"/>
          </p:nvPr>
        </p:nvSpPr>
        <p:spPr>
          <a:xfrm>
            <a:off x="8932833"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16080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402383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64848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89232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16080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402383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64848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4" name="Text Placeholder 26">
            <a:extLst>
              <a:ext uri="{FF2B5EF4-FFF2-40B4-BE49-F238E27FC236}">
                <a16:creationId xmlns:a16="http://schemas.microsoft.com/office/drawing/2014/main" id="{AC43BCB9-90B4-6FD5-2565-0E6B0A6691B6}"/>
              </a:ext>
            </a:extLst>
          </p:cNvPr>
          <p:cNvSpPr>
            <a:spLocks noGrp="1"/>
          </p:cNvSpPr>
          <p:nvPr>
            <p:ph type="body" sz="quarter" idx="32"/>
          </p:nvPr>
        </p:nvSpPr>
        <p:spPr>
          <a:xfrm>
            <a:off x="89232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0DB1F9D0-88BF-E316-A5D6-349208D69001}"/>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AAE2E281-DFF9-7AC9-AC45-DDF3EDC5FB8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0" name="Slide Number Placeholder 5">
            <a:extLst>
              <a:ext uri="{FF2B5EF4-FFF2-40B4-BE49-F238E27FC236}">
                <a16:creationId xmlns:a16="http://schemas.microsoft.com/office/drawing/2014/main" id="{755BD1A7-DA36-C127-A55A-9B7875F4F2BC}"/>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971D8C54-5084-BD6B-0D12-0EAEB7A1545B}"/>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613862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acts 6">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2834466"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5265489"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7706137"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2834466"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5265489"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7706137"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282196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5237787"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769876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282196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5237787"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769876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36EC5B51-E2FA-9AC0-8D5A-D07974560F96}"/>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43366C91-7723-1F4F-80BB-CCEBA0DE76A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27B70E85-A59A-8D86-BB6E-1CB6CB4851A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0065659B-B331-0FA0-5BC1-54E0B0C23A1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306957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acts 5">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468734"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45911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2763389"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2753770"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5058044"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504842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9" name="Picture Placeholder 5">
            <a:extLst>
              <a:ext uri="{FF2B5EF4-FFF2-40B4-BE49-F238E27FC236}">
                <a16:creationId xmlns:a16="http://schemas.microsoft.com/office/drawing/2014/main" id="{16CD51F2-3FDB-FD4F-0F5C-2DFF2E68EA1B}"/>
              </a:ext>
            </a:extLst>
          </p:cNvPr>
          <p:cNvSpPr>
            <a:spLocks noGrp="1"/>
          </p:cNvSpPr>
          <p:nvPr>
            <p:ph type="pic" sz="quarter" idx="32"/>
          </p:nvPr>
        </p:nvSpPr>
        <p:spPr>
          <a:xfrm>
            <a:off x="7352699" y="1959428"/>
            <a:ext cx="2102291" cy="2075352"/>
          </a:xfrm>
        </p:spPr>
        <p:txBody>
          <a:bodyPr/>
          <a:lstStyle>
            <a:lvl1pPr marL="0" indent="0">
              <a:lnSpc>
                <a:spcPct val="100000"/>
              </a:lnSpc>
              <a:buFontTx/>
              <a:buNone/>
              <a:defRPr sz="1600"/>
            </a:lvl1pPr>
          </a:lstStyle>
          <a:p>
            <a:r>
              <a:rPr lang="en-US" dirty="0"/>
              <a:t>Click icon to add picture</a:t>
            </a:r>
          </a:p>
        </p:txBody>
      </p:sp>
      <p:sp>
        <p:nvSpPr>
          <p:cNvPr id="40" name="Text Placeholder 26">
            <a:extLst>
              <a:ext uri="{FF2B5EF4-FFF2-40B4-BE49-F238E27FC236}">
                <a16:creationId xmlns:a16="http://schemas.microsoft.com/office/drawing/2014/main" id="{42C60622-FB60-58DC-37FC-120EB801BB0F}"/>
              </a:ext>
            </a:extLst>
          </p:cNvPr>
          <p:cNvSpPr>
            <a:spLocks noGrp="1"/>
          </p:cNvSpPr>
          <p:nvPr>
            <p:ph type="body" sz="quarter" idx="33"/>
          </p:nvPr>
        </p:nvSpPr>
        <p:spPr>
          <a:xfrm>
            <a:off x="7343080"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Picture Placeholder 5">
            <a:extLst>
              <a:ext uri="{FF2B5EF4-FFF2-40B4-BE49-F238E27FC236}">
                <a16:creationId xmlns:a16="http://schemas.microsoft.com/office/drawing/2014/main" id="{C03FBDA5-9785-2B07-EF87-F044F1030018}"/>
              </a:ext>
            </a:extLst>
          </p:cNvPr>
          <p:cNvSpPr>
            <a:spLocks noGrp="1"/>
          </p:cNvSpPr>
          <p:nvPr>
            <p:ph type="pic" sz="quarter" idx="34"/>
          </p:nvPr>
        </p:nvSpPr>
        <p:spPr>
          <a:xfrm>
            <a:off x="9647356" y="1959428"/>
            <a:ext cx="2102291" cy="2075352"/>
          </a:xfrm>
        </p:spPr>
        <p:txBody>
          <a:bodyPr/>
          <a:lstStyle>
            <a:lvl1pPr marL="0" indent="0">
              <a:lnSpc>
                <a:spcPct val="100000"/>
              </a:lnSpc>
              <a:buFontTx/>
              <a:buNone/>
              <a:defRPr sz="1600"/>
            </a:lvl1pPr>
          </a:lstStyle>
          <a:p>
            <a:r>
              <a:rPr lang="en-US" dirty="0"/>
              <a:t>Click icon to add picture</a:t>
            </a:r>
          </a:p>
        </p:txBody>
      </p:sp>
      <p:sp>
        <p:nvSpPr>
          <p:cNvPr id="5" name="Text Placeholder 26">
            <a:extLst>
              <a:ext uri="{FF2B5EF4-FFF2-40B4-BE49-F238E27FC236}">
                <a16:creationId xmlns:a16="http://schemas.microsoft.com/office/drawing/2014/main" id="{7C99568C-FDA7-7B41-6A76-A288EFB0E3A5}"/>
              </a:ext>
            </a:extLst>
          </p:cNvPr>
          <p:cNvSpPr>
            <a:spLocks noGrp="1"/>
          </p:cNvSpPr>
          <p:nvPr>
            <p:ph type="body" sz="quarter" idx="35"/>
          </p:nvPr>
        </p:nvSpPr>
        <p:spPr>
          <a:xfrm>
            <a:off x="9637737"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1F87B8D2-CF17-FAE0-F3BF-99AC9FE803F5}"/>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843053E0-30E1-F6CC-69A7-1513A5D5AB83}"/>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50179DAA-8952-6362-9844-C034911EB337}"/>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7FB34428-775A-D657-3130-6BCF5F273EB5}"/>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648619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s 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1083594"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107397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3653972"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3644353"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6254391"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6244772"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9" name="Picture Placeholder 5">
            <a:extLst>
              <a:ext uri="{FF2B5EF4-FFF2-40B4-BE49-F238E27FC236}">
                <a16:creationId xmlns:a16="http://schemas.microsoft.com/office/drawing/2014/main" id="{16CD51F2-3FDB-FD4F-0F5C-2DFF2E68EA1B}"/>
              </a:ext>
            </a:extLst>
          </p:cNvPr>
          <p:cNvSpPr>
            <a:spLocks noGrp="1"/>
          </p:cNvSpPr>
          <p:nvPr>
            <p:ph type="pic" sz="quarter" idx="32"/>
          </p:nvPr>
        </p:nvSpPr>
        <p:spPr>
          <a:xfrm>
            <a:off x="8837934" y="1959428"/>
            <a:ext cx="2102291" cy="2075352"/>
          </a:xfrm>
        </p:spPr>
        <p:txBody>
          <a:bodyPr/>
          <a:lstStyle>
            <a:lvl1pPr marL="0" indent="0">
              <a:lnSpc>
                <a:spcPct val="100000"/>
              </a:lnSpc>
              <a:buFontTx/>
              <a:buNone/>
              <a:defRPr sz="1600"/>
            </a:lvl1pPr>
          </a:lstStyle>
          <a:p>
            <a:r>
              <a:rPr lang="en-US" dirty="0"/>
              <a:t>Click icon to add picture</a:t>
            </a:r>
          </a:p>
        </p:txBody>
      </p:sp>
      <p:sp>
        <p:nvSpPr>
          <p:cNvPr id="40" name="Text Placeholder 26">
            <a:extLst>
              <a:ext uri="{FF2B5EF4-FFF2-40B4-BE49-F238E27FC236}">
                <a16:creationId xmlns:a16="http://schemas.microsoft.com/office/drawing/2014/main" id="{42C60622-FB60-58DC-37FC-120EB801BB0F}"/>
              </a:ext>
            </a:extLst>
          </p:cNvPr>
          <p:cNvSpPr>
            <a:spLocks noGrp="1"/>
          </p:cNvSpPr>
          <p:nvPr>
            <p:ph type="body" sz="quarter" idx="33"/>
          </p:nvPr>
        </p:nvSpPr>
        <p:spPr>
          <a:xfrm>
            <a:off x="882831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Title 1">
            <a:extLst>
              <a:ext uri="{FF2B5EF4-FFF2-40B4-BE49-F238E27FC236}">
                <a16:creationId xmlns:a16="http://schemas.microsoft.com/office/drawing/2014/main" id="{E3DF37D9-1BFA-50F4-00F4-91325B575EE9}"/>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AFDA978A-F7A3-5DEE-6ED4-F4988D06C42D}"/>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707A2E6-3C54-83C6-6326-FDD2359DDF8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5BD59342-AE40-1FF1-ABA6-812F3BE5AF7F}"/>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10150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s 3">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2439436"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2429817"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5009814"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500019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7610233"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7600614"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Title 1">
            <a:extLst>
              <a:ext uri="{FF2B5EF4-FFF2-40B4-BE49-F238E27FC236}">
                <a16:creationId xmlns:a16="http://schemas.microsoft.com/office/drawing/2014/main" id="{62B2E8B7-0798-8847-6B0D-751735A18B5A}"/>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67ED52AC-8FE4-1249-BF44-D3FD56F52615}"/>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35C91F28-413B-273A-A05C-D1A37FDE92CB}"/>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9293CCE9-B786-CFF5-8935-5EDD71FF7745}"/>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48887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Denim">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719072"/>
            <a:ext cx="112510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0D886EC2-1117-ED53-D61F-FC92061437ED}"/>
              </a:ext>
            </a:extLst>
          </p:cNvPr>
          <p:cNvSpPr/>
          <p:nvPr userDrawn="1"/>
        </p:nvSpPr>
        <p:spPr>
          <a:xfrm>
            <a:off x="0" y="0"/>
            <a:ext cx="249382"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2FDD7A30-E9A1-E13F-8281-195ED29753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65C604B3-DB0E-4AC3-C3F8-FA9A99EFC39C}"/>
              </a:ext>
            </a:extLst>
          </p:cNvPr>
          <p:cNvSpPr>
            <a:spLocks noGrp="1"/>
          </p:cNvSpPr>
          <p:nvPr>
            <p:ph type="title"/>
          </p:nvPr>
        </p:nvSpPr>
        <p:spPr bwMode="invGray">
          <a:xfrm>
            <a:off x="484632" y="354568"/>
            <a:ext cx="11251096" cy="1247586"/>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1EED3D2-210C-6549-65AD-072B8A5A05DA}"/>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D802EEFB-BD18-647F-2DDE-D9A3B30B1E4F}"/>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2B639ACE-C49E-4629-4BDF-6BDE6F3F8F8C}"/>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62593717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s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3747983"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3738364"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6318361"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6308742"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Title 1">
            <a:extLst>
              <a:ext uri="{FF2B5EF4-FFF2-40B4-BE49-F238E27FC236}">
                <a16:creationId xmlns:a16="http://schemas.microsoft.com/office/drawing/2014/main" id="{EE38E946-C5EA-8A27-8BC5-8C11F4108299}"/>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896891ED-A60C-CE3A-6485-569973ED766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E4C5560-1934-F6BE-86D5-833730807F7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4D218696-EBAF-832C-1FFB-BD6FAB3C2C9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4686979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s 1">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4584397" y="4946814"/>
            <a:ext cx="3023207" cy="1334679"/>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Picture Placeholder 5">
            <a:extLst>
              <a:ext uri="{FF2B5EF4-FFF2-40B4-BE49-F238E27FC236}">
                <a16:creationId xmlns:a16="http://schemas.microsoft.com/office/drawing/2014/main" id="{29928067-5296-25ED-64DE-B476BFEAA526}"/>
              </a:ext>
            </a:extLst>
          </p:cNvPr>
          <p:cNvSpPr>
            <a:spLocks noGrp="1"/>
          </p:cNvSpPr>
          <p:nvPr>
            <p:ph type="pic" sz="quarter" idx="15"/>
          </p:nvPr>
        </p:nvSpPr>
        <p:spPr>
          <a:xfrm>
            <a:off x="4584397" y="1936767"/>
            <a:ext cx="3023207" cy="2984467"/>
          </a:xfrm>
        </p:spPr>
        <p:txBody>
          <a:bodyPr/>
          <a:lstStyle>
            <a:lvl1pPr marL="0" indent="0">
              <a:lnSpc>
                <a:spcPct val="100000"/>
              </a:lnSpc>
              <a:buFontTx/>
              <a:buNone/>
              <a:defRPr sz="1600"/>
            </a:lvl1pPr>
          </a:lstStyle>
          <a:p>
            <a:r>
              <a:rPr lang="en-US" dirty="0"/>
              <a:t>Click icon to add picture</a:t>
            </a:r>
          </a:p>
        </p:txBody>
      </p:sp>
      <p:sp>
        <p:nvSpPr>
          <p:cNvPr id="5" name="Title 1">
            <a:extLst>
              <a:ext uri="{FF2B5EF4-FFF2-40B4-BE49-F238E27FC236}">
                <a16:creationId xmlns:a16="http://schemas.microsoft.com/office/drawing/2014/main" id="{4C686D14-DE9E-13AD-06A4-85BEDC23FA51}"/>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C8F66877-56A9-8994-18C6-176391850DF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Slide Number Placeholder 5">
            <a:extLst>
              <a:ext uri="{FF2B5EF4-FFF2-40B4-BE49-F238E27FC236}">
                <a16:creationId xmlns:a16="http://schemas.microsoft.com/office/drawing/2014/main" id="{0990D2FC-7880-53EB-82F4-9D6405BBC89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8D1F5262-76BF-4FD2-51D2-2B374731CC29}"/>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771450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Title 1">
            <a:extLst>
              <a:ext uri="{FF2B5EF4-FFF2-40B4-BE49-F238E27FC236}">
                <a16:creationId xmlns:a16="http://schemas.microsoft.com/office/drawing/2014/main" id="{16CE85FF-6560-9980-7A0E-3934F986A779}"/>
              </a:ext>
            </a:extLst>
          </p:cNvPr>
          <p:cNvSpPr>
            <a:spLocks noGrp="1"/>
          </p:cNvSpPr>
          <p:nvPr>
            <p:ph type="title"/>
          </p:nvPr>
        </p:nvSpPr>
        <p:spPr bwMode="invGray">
          <a:xfrm>
            <a:off x="484632" y="354567"/>
            <a:ext cx="11251096" cy="1307255"/>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3FC28ADE-F253-2A77-0946-2A68C84DD570}"/>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6752B24A-7F42-93C5-A009-665541EB6452}"/>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E6898A9C-3069-33F9-9EEE-DA729C6D8AC4}"/>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9607972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B66072A-DD92-93E7-0D84-F2DBB8BE73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5" name="Slide Number Placeholder 5">
            <a:extLst>
              <a:ext uri="{FF2B5EF4-FFF2-40B4-BE49-F238E27FC236}">
                <a16:creationId xmlns:a16="http://schemas.microsoft.com/office/drawing/2014/main" id="{1A5A2F7A-64AC-F6C9-BE50-000B01D2183F}"/>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0F2F64E6-C648-86F9-8580-05DAF642A7CF}"/>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973767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pic>
        <p:nvPicPr>
          <p:cNvPr id="5" name="Picture 4" descr="A logo for a company&#10;&#10;Description automatically generated">
            <a:extLst>
              <a:ext uri="{FF2B5EF4-FFF2-40B4-BE49-F238E27FC236}">
                <a16:creationId xmlns:a16="http://schemas.microsoft.com/office/drawing/2014/main" id="{35C79F6A-C2EE-DF17-0250-DAF6FF3842E3}"/>
              </a:ext>
            </a:extLst>
          </p:cNvPr>
          <p:cNvPicPr>
            <a:picLocks noChangeAspect="1"/>
          </p:cNvPicPr>
          <p:nvPr userDrawn="1"/>
        </p:nvPicPr>
        <p:blipFill>
          <a:blip r:embed="rId2"/>
          <a:stretch>
            <a:fillRect/>
          </a:stretch>
        </p:blipFill>
        <p:spPr>
          <a:xfrm>
            <a:off x="4201270" y="2504001"/>
            <a:ext cx="3921438" cy="1509754"/>
          </a:xfrm>
          <a:prstGeom prst="rect">
            <a:avLst/>
          </a:prstGeom>
        </p:spPr>
      </p:pic>
    </p:spTree>
    <p:extLst>
      <p:ext uri="{BB962C8B-B14F-4D97-AF65-F5344CB8AC3E}">
        <p14:creationId xmlns:p14="http://schemas.microsoft.com/office/powerpoint/2010/main" val="39092330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21" name="Background top angle">
            <a:extLst>
              <a:ext uri="{FF2B5EF4-FFF2-40B4-BE49-F238E27FC236}">
                <a16:creationId xmlns:a16="http://schemas.microsoft.com/office/drawing/2014/main" id="{2F90E772-09B5-A60F-ADFD-168A03DBF995}"/>
              </a:ext>
            </a:extLst>
          </p:cNvPr>
          <p:cNvGrpSpPr/>
          <p:nvPr userDrawn="1"/>
        </p:nvGrpSpPr>
        <p:grpSpPr>
          <a:xfrm>
            <a:off x="-7462" y="-277586"/>
            <a:ext cx="12216384" cy="7149300"/>
            <a:chOff x="-7462" y="-277586"/>
            <a:chExt cx="12216384" cy="7149300"/>
          </a:xfrm>
        </p:grpSpPr>
        <p:sp>
          <p:nvSpPr>
            <p:cNvPr id="17" name="Rectangle 16">
              <a:extLst>
                <a:ext uri="{FF2B5EF4-FFF2-40B4-BE49-F238E27FC236}">
                  <a16:creationId xmlns:a16="http://schemas.microsoft.com/office/drawing/2014/main" id="{932DE2B0-2AB9-3263-814F-7DAE26D8F049}"/>
                </a:ext>
              </a:extLst>
            </p:cNvPr>
            <p:cNvSpPr/>
            <p:nvPr userDrawn="1"/>
          </p:nvSpPr>
          <p:spPr>
            <a:xfrm>
              <a:off x="0" y="0"/>
              <a:ext cx="12198096"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516B1B23-7B42-4934-7F14-34AD845B89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277586"/>
              <a:ext cx="12198096" cy="6861430"/>
            </a:xfrm>
            <a:prstGeom prst="rect">
              <a:avLst/>
            </a:prstGeom>
          </p:spPr>
        </p:pic>
        <p:pic>
          <p:nvPicPr>
            <p:cNvPr id="13" name="Graphic 12">
              <a:extLst>
                <a:ext uri="{FF2B5EF4-FFF2-40B4-BE49-F238E27FC236}">
                  <a16:creationId xmlns:a16="http://schemas.microsoft.com/office/drawing/2014/main" id="{632B4FFA-D813-1DAE-9D91-A51844A314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462" y="-1"/>
              <a:ext cx="12216384" cy="6871715"/>
            </a:xfrm>
            <a:prstGeom prst="rect">
              <a:avLst/>
            </a:prstGeom>
          </p:spPr>
        </p:pic>
      </p:grpSp>
      <p:sp>
        <p:nvSpPr>
          <p:cNvPr id="4" name="Text Placeholder 9">
            <a:extLst>
              <a:ext uri="{FF2B5EF4-FFF2-40B4-BE49-F238E27FC236}">
                <a16:creationId xmlns:a16="http://schemas.microsoft.com/office/drawing/2014/main" id="{A7F95257-9063-60C1-B9C0-2573155BECDC}"/>
              </a:ext>
            </a:extLst>
          </p:cNvPr>
          <p:cNvSpPr>
            <a:spLocks noGrp="1"/>
          </p:cNvSpPr>
          <p:nvPr>
            <p:ph type="body" sz="quarter" idx="13"/>
          </p:nvPr>
        </p:nvSpPr>
        <p:spPr>
          <a:xfrm>
            <a:off x="822960" y="3749040"/>
            <a:ext cx="3544888" cy="561975"/>
          </a:xfrm>
        </p:spPr>
        <p:txBody>
          <a:bodyPr/>
          <a:lstStyle>
            <a:lvl1pPr marL="0" indent="0">
              <a:lnSpc>
                <a:spcPts val="1800"/>
              </a:lnSpc>
              <a:spcBef>
                <a:spcPts val="0"/>
              </a:spcBef>
              <a:spcAft>
                <a:spcPts val="0"/>
              </a:spcAft>
              <a:buFontTx/>
              <a:buNone/>
              <a:defRPr sz="1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p:txBody>
      </p:sp>
      <p:sp>
        <p:nvSpPr>
          <p:cNvPr id="5" name="Subtitle 2">
            <a:extLst>
              <a:ext uri="{FF2B5EF4-FFF2-40B4-BE49-F238E27FC236}">
                <a16:creationId xmlns:a16="http://schemas.microsoft.com/office/drawing/2014/main" id="{C6553B20-5651-86C0-70A2-D25EE6984EB0}"/>
              </a:ext>
            </a:extLst>
          </p:cNvPr>
          <p:cNvSpPr>
            <a:spLocks noGrp="1"/>
          </p:cNvSpPr>
          <p:nvPr>
            <p:ph type="subTitle" idx="1"/>
          </p:nvPr>
        </p:nvSpPr>
        <p:spPr>
          <a:xfrm>
            <a:off x="822960" y="2377440"/>
            <a:ext cx="10911839" cy="793495"/>
          </a:xfrm>
        </p:spPr>
        <p:txBody>
          <a:bodyPr/>
          <a:lstStyle>
            <a:lvl1pPr marL="0" indent="0" algn="l">
              <a:lnSpc>
                <a:spcPts val="3000"/>
              </a:lnSpc>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3" name="Graphic 2">
            <a:extLst>
              <a:ext uri="{FF2B5EF4-FFF2-40B4-BE49-F238E27FC236}">
                <a16:creationId xmlns:a16="http://schemas.microsoft.com/office/drawing/2014/main" id="{432447ED-7594-516A-4FEC-480D7A2E804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275709" y="5715728"/>
            <a:ext cx="2331516" cy="545030"/>
          </a:xfrm>
          <a:prstGeom prst="rect">
            <a:avLst/>
          </a:prstGeom>
        </p:spPr>
      </p:pic>
      <p:sp>
        <p:nvSpPr>
          <p:cNvPr id="2" name="Title 1">
            <a:extLst>
              <a:ext uri="{FF2B5EF4-FFF2-40B4-BE49-F238E27FC236}">
                <a16:creationId xmlns:a16="http://schemas.microsoft.com/office/drawing/2014/main" id="{7E7BF002-C905-83D6-B889-2A14EE1D87C3}"/>
              </a:ext>
            </a:extLst>
          </p:cNvPr>
          <p:cNvSpPr>
            <a:spLocks noGrp="1"/>
          </p:cNvSpPr>
          <p:nvPr>
            <p:ph type="title" hasCustomPrompt="1"/>
          </p:nvPr>
        </p:nvSpPr>
        <p:spPr bwMode="invGray">
          <a:xfrm>
            <a:off x="822960" y="685800"/>
            <a:ext cx="10911841" cy="1572370"/>
          </a:xfrm>
          <a:prstGeom prst="rect">
            <a:avLst/>
          </a:prstGeom>
          <a:ln w="31750" cap="flat">
            <a:noFill/>
            <a:miter lim="800000"/>
          </a:ln>
        </p:spPr>
        <p:txBody>
          <a:bodyPr wrap="square" tIns="182880" anchor="t">
            <a:noAutofit/>
          </a:bodyPr>
          <a:lstStyle>
            <a:lvl1pPr>
              <a:defRPr sz="4800">
                <a:solidFill>
                  <a:schemeClr val="bg1"/>
                </a:solidFill>
              </a:defRPr>
            </a:lvl1pPr>
          </a:lstStyle>
          <a:p>
            <a:r>
              <a:rPr lang="en-US" dirty="0"/>
              <a:t>Click to edit</a:t>
            </a:r>
            <a:br>
              <a:rPr lang="en-US" dirty="0"/>
            </a:br>
            <a:r>
              <a:rPr lang="en-US" dirty="0"/>
              <a:t>Master title style</a:t>
            </a:r>
          </a:p>
        </p:txBody>
      </p:sp>
    </p:spTree>
    <p:extLst>
      <p:ext uri="{BB962C8B-B14F-4D97-AF65-F5344CB8AC3E}">
        <p14:creationId xmlns:p14="http://schemas.microsoft.com/office/powerpoint/2010/main" val="4107269146"/>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0D41D8F-5042-0C89-EB3C-DA1E7F9E9C04}"/>
              </a:ext>
            </a:extLst>
          </p:cNvPr>
          <p:cNvGrpSpPr/>
          <p:nvPr userDrawn="1"/>
        </p:nvGrpSpPr>
        <p:grpSpPr>
          <a:xfrm>
            <a:off x="0" y="-32659"/>
            <a:ext cx="12216384" cy="6945782"/>
            <a:chOff x="0" y="-32659"/>
            <a:chExt cx="12216384" cy="6945782"/>
          </a:xfrm>
        </p:grpSpPr>
        <p:sp>
          <p:nvSpPr>
            <p:cNvPr id="7" name="Rectangle 6">
              <a:extLst>
                <a:ext uri="{FF2B5EF4-FFF2-40B4-BE49-F238E27FC236}">
                  <a16:creationId xmlns:a16="http://schemas.microsoft.com/office/drawing/2014/main" id="{084FE66B-C544-C643-C2CC-11117D4BC3F9}"/>
                </a:ext>
              </a:extLst>
            </p:cNvPr>
            <p:cNvSpPr/>
            <p:nvPr userDrawn="1"/>
          </p:nvSpPr>
          <p:spPr>
            <a:xfrm>
              <a:off x="0" y="0"/>
              <a:ext cx="12198096"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32931EF1-FB62-DC6E-3120-C53F834829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714"/>
              <a:ext cx="12198096" cy="6861430"/>
            </a:xfrm>
            <a:prstGeom prst="rect">
              <a:avLst/>
            </a:prstGeom>
          </p:spPr>
        </p:pic>
        <p:pic>
          <p:nvPicPr>
            <p:cNvPr id="6" name="Graphic 5">
              <a:extLst>
                <a:ext uri="{FF2B5EF4-FFF2-40B4-BE49-F238E27FC236}">
                  <a16:creationId xmlns:a16="http://schemas.microsoft.com/office/drawing/2014/main" id="{B8B89BA3-7789-2FDB-3C81-7A622C9AFB2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32659"/>
              <a:ext cx="12216384" cy="6945782"/>
            </a:xfrm>
            <a:prstGeom prst="rect">
              <a:avLst/>
            </a:prstGeom>
          </p:spPr>
        </p:pic>
      </p:grpSp>
      <p:pic>
        <p:nvPicPr>
          <p:cNvPr id="2" name="Graphic 1">
            <a:extLst>
              <a:ext uri="{FF2B5EF4-FFF2-40B4-BE49-F238E27FC236}">
                <a16:creationId xmlns:a16="http://schemas.microsoft.com/office/drawing/2014/main" id="{207DB4B9-0CF2-72D6-CBFA-0B4F0EFA01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531928" y="6258573"/>
            <a:ext cx="1202871" cy="276520"/>
          </a:xfrm>
          <a:prstGeom prst="rect">
            <a:avLst/>
          </a:prstGeom>
        </p:spPr>
      </p:pic>
      <p:sp>
        <p:nvSpPr>
          <p:cNvPr id="3" name="Subtitle 2">
            <a:extLst>
              <a:ext uri="{FF2B5EF4-FFF2-40B4-BE49-F238E27FC236}">
                <a16:creationId xmlns:a16="http://schemas.microsoft.com/office/drawing/2014/main" id="{6A6F9AE7-CBF8-2606-08EC-D1A1B880B685}"/>
              </a:ext>
            </a:extLst>
          </p:cNvPr>
          <p:cNvSpPr>
            <a:spLocks noGrp="1"/>
          </p:cNvSpPr>
          <p:nvPr userDrawn="1">
            <p:ph type="subTitle" idx="1"/>
          </p:nvPr>
        </p:nvSpPr>
        <p:spPr>
          <a:xfrm>
            <a:off x="822960" y="2377440"/>
            <a:ext cx="10911839" cy="793495"/>
          </a:xfrm>
        </p:spPr>
        <p:txBody>
          <a:bodyPr/>
          <a:lstStyle>
            <a:lvl1pPr marL="0" indent="0" algn="l">
              <a:lnSpc>
                <a:spcPts val="3000"/>
              </a:lnSpc>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itle 1">
            <a:extLst>
              <a:ext uri="{FF2B5EF4-FFF2-40B4-BE49-F238E27FC236}">
                <a16:creationId xmlns:a16="http://schemas.microsoft.com/office/drawing/2014/main" id="{59C09BEB-B92D-7FE1-A530-EFACB12B5738}"/>
              </a:ext>
            </a:extLst>
          </p:cNvPr>
          <p:cNvSpPr>
            <a:spLocks noGrp="1"/>
          </p:cNvSpPr>
          <p:nvPr>
            <p:ph type="title" hasCustomPrompt="1"/>
          </p:nvPr>
        </p:nvSpPr>
        <p:spPr bwMode="invGray">
          <a:xfrm>
            <a:off x="822960" y="685799"/>
            <a:ext cx="10911841" cy="1641659"/>
          </a:xfrm>
          <a:prstGeom prst="rect">
            <a:avLst/>
          </a:prstGeom>
          <a:ln w="31750" cap="flat">
            <a:noFill/>
            <a:miter lim="800000"/>
          </a:ln>
        </p:spPr>
        <p:txBody>
          <a:bodyPr wrap="square" tIns="182880" anchor="t">
            <a:noAutofit/>
          </a:bodyPr>
          <a:lstStyle>
            <a:lvl1pPr>
              <a:defRPr sz="4800">
                <a:solidFill>
                  <a:schemeClr val="tx1"/>
                </a:solidFill>
              </a:defRPr>
            </a:lvl1pPr>
          </a:lstStyle>
          <a:p>
            <a:r>
              <a:rPr lang="en-US" dirty="0"/>
              <a:t>Click to edit</a:t>
            </a:r>
            <a:br>
              <a:rPr lang="en-US" dirty="0"/>
            </a:br>
            <a:r>
              <a:rPr lang="en-US" dirty="0"/>
              <a:t>Master title style</a:t>
            </a:r>
          </a:p>
        </p:txBody>
      </p:sp>
      <p:cxnSp>
        <p:nvCxnSpPr>
          <p:cNvPr id="9" name="Straight Connector 8">
            <a:extLst>
              <a:ext uri="{FF2B5EF4-FFF2-40B4-BE49-F238E27FC236}">
                <a16:creationId xmlns:a16="http://schemas.microsoft.com/office/drawing/2014/main" id="{0A72F8A1-70A7-6C0A-6D63-960C44E08739}"/>
              </a:ext>
            </a:extLst>
          </p:cNvPr>
          <p:cNvCxnSpPr>
            <a:cxnSpLocks/>
          </p:cNvCxnSpPr>
          <p:nvPr userDrawn="1"/>
        </p:nvCxnSpPr>
        <p:spPr>
          <a:xfrm>
            <a:off x="812388" y="706937"/>
            <a:ext cx="1270119"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512514"/>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bdivider">
    <p:spTree>
      <p:nvGrpSpPr>
        <p:cNvPr id="1" name=""/>
        <p:cNvGrpSpPr/>
        <p:nvPr/>
      </p:nvGrpSpPr>
      <p:grpSpPr>
        <a:xfrm>
          <a:off x="0" y="0"/>
          <a:ext cx="0" cy="0"/>
          <a:chOff x="0" y="0"/>
          <a:chExt cx="0" cy="0"/>
        </a:xfrm>
      </p:grpSpPr>
      <p:grpSp>
        <p:nvGrpSpPr>
          <p:cNvPr id="10" name="Bottom rectangle">
            <a:extLst>
              <a:ext uri="{FF2B5EF4-FFF2-40B4-BE49-F238E27FC236}">
                <a16:creationId xmlns:a16="http://schemas.microsoft.com/office/drawing/2014/main" id="{2D0943C3-67EE-E05D-01A2-4BD9BF2B90EB}"/>
              </a:ext>
            </a:extLst>
          </p:cNvPr>
          <p:cNvGrpSpPr/>
          <p:nvPr userDrawn="1"/>
        </p:nvGrpSpPr>
        <p:grpSpPr>
          <a:xfrm>
            <a:off x="0" y="-1"/>
            <a:ext cx="12198096" cy="6863145"/>
            <a:chOff x="0" y="424542"/>
            <a:chExt cx="12198096" cy="6863145"/>
          </a:xfrm>
        </p:grpSpPr>
        <p:sp>
          <p:nvSpPr>
            <p:cNvPr id="11" name="Rectangle 10">
              <a:extLst>
                <a:ext uri="{FF2B5EF4-FFF2-40B4-BE49-F238E27FC236}">
                  <a16:creationId xmlns:a16="http://schemas.microsoft.com/office/drawing/2014/main" id="{11328645-2BB9-2146-17D4-011E0B5F183F}"/>
                </a:ext>
              </a:extLst>
            </p:cNvPr>
            <p:cNvSpPr/>
            <p:nvPr userDrawn="1"/>
          </p:nvSpPr>
          <p:spPr>
            <a:xfrm>
              <a:off x="0" y="424543"/>
              <a:ext cx="12198096"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A62D5FD2-8E0D-6716-E01A-993787AE4DE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26257"/>
              <a:ext cx="12198096" cy="6861430"/>
            </a:xfrm>
            <a:prstGeom prst="rect">
              <a:avLst/>
            </a:prstGeom>
          </p:spPr>
        </p:pic>
        <p:sp>
          <p:nvSpPr>
            <p:cNvPr id="13" name="Rectangle 12">
              <a:extLst>
                <a:ext uri="{FF2B5EF4-FFF2-40B4-BE49-F238E27FC236}">
                  <a16:creationId xmlns:a16="http://schemas.microsoft.com/office/drawing/2014/main" id="{B9F846B2-4ABC-FEB1-53D9-B347B84047B6}"/>
                </a:ext>
              </a:extLst>
            </p:cNvPr>
            <p:cNvSpPr/>
            <p:nvPr userDrawn="1"/>
          </p:nvSpPr>
          <p:spPr>
            <a:xfrm>
              <a:off x="0" y="424542"/>
              <a:ext cx="12198096" cy="52612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Graphic 1">
            <a:extLst>
              <a:ext uri="{FF2B5EF4-FFF2-40B4-BE49-F238E27FC236}">
                <a16:creationId xmlns:a16="http://schemas.microsoft.com/office/drawing/2014/main" id="{D05DD9F3-C23F-CCC4-36F6-B71EDE4E1EE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1928" y="6258573"/>
            <a:ext cx="1202871" cy="276520"/>
          </a:xfrm>
          <a:prstGeom prst="rect">
            <a:avLst/>
          </a:prstGeom>
        </p:spPr>
      </p:pic>
      <p:sp>
        <p:nvSpPr>
          <p:cNvPr id="5" name="Title 1">
            <a:extLst>
              <a:ext uri="{FF2B5EF4-FFF2-40B4-BE49-F238E27FC236}">
                <a16:creationId xmlns:a16="http://schemas.microsoft.com/office/drawing/2014/main" id="{06B1E0BF-2110-C4D2-2C24-DF461FE13D79}"/>
              </a:ext>
            </a:extLst>
          </p:cNvPr>
          <p:cNvSpPr>
            <a:spLocks noGrp="1"/>
          </p:cNvSpPr>
          <p:nvPr>
            <p:ph type="title" hasCustomPrompt="1"/>
          </p:nvPr>
        </p:nvSpPr>
        <p:spPr bwMode="invGray">
          <a:xfrm>
            <a:off x="822960" y="685799"/>
            <a:ext cx="10911841" cy="1325879"/>
          </a:xfrm>
          <a:prstGeom prst="rect">
            <a:avLst/>
          </a:prstGeom>
          <a:ln w="31750" cap="flat">
            <a:noFill/>
            <a:miter lim="800000"/>
          </a:ln>
        </p:spPr>
        <p:txBody>
          <a:bodyPr wrap="square" tIns="182880" anchor="t">
            <a:noAutofit/>
          </a:bodyPr>
          <a:lstStyle>
            <a:lvl1pPr>
              <a:defRPr sz="3800">
                <a:solidFill>
                  <a:schemeClr val="tx1"/>
                </a:solidFill>
              </a:defRPr>
            </a:lvl1pPr>
          </a:lstStyle>
          <a:p>
            <a:r>
              <a:rPr lang="en-US" dirty="0"/>
              <a:t>Click to edit</a:t>
            </a:r>
            <a:br>
              <a:rPr lang="en-US" dirty="0"/>
            </a:br>
            <a:r>
              <a:rPr lang="en-US" dirty="0"/>
              <a:t>Master title style</a:t>
            </a:r>
          </a:p>
        </p:txBody>
      </p:sp>
      <p:sp>
        <p:nvSpPr>
          <p:cNvPr id="6" name="Subtitle 2">
            <a:extLst>
              <a:ext uri="{FF2B5EF4-FFF2-40B4-BE49-F238E27FC236}">
                <a16:creationId xmlns:a16="http://schemas.microsoft.com/office/drawing/2014/main" id="{6170EFBD-C28C-A92D-AEA7-674740408BF8}"/>
              </a:ext>
            </a:extLst>
          </p:cNvPr>
          <p:cNvSpPr>
            <a:spLocks noGrp="1"/>
          </p:cNvSpPr>
          <p:nvPr>
            <p:ph type="subTitle" idx="1"/>
          </p:nvPr>
        </p:nvSpPr>
        <p:spPr>
          <a:xfrm>
            <a:off x="822960" y="2103120"/>
            <a:ext cx="10911839" cy="793495"/>
          </a:xfrm>
        </p:spPr>
        <p:txBody>
          <a:bodyPr/>
          <a:lstStyle>
            <a:lvl1pPr marL="0" indent="0" algn="l">
              <a:lnSpc>
                <a:spcPts val="3000"/>
              </a:lnSpc>
              <a:spcBef>
                <a:spcPts val="0"/>
              </a:spcBef>
              <a:spcAft>
                <a:spcPts val="0"/>
              </a:spcAft>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4" name="Straight Connector 3">
            <a:extLst>
              <a:ext uri="{FF2B5EF4-FFF2-40B4-BE49-F238E27FC236}">
                <a16:creationId xmlns:a16="http://schemas.microsoft.com/office/drawing/2014/main" id="{6DC6D2E4-8D54-C880-37DE-F6BEFA4E608E}"/>
              </a:ext>
            </a:extLst>
          </p:cNvPr>
          <p:cNvCxnSpPr>
            <a:cxnSpLocks/>
          </p:cNvCxnSpPr>
          <p:nvPr userDrawn="1"/>
        </p:nvCxnSpPr>
        <p:spPr>
          <a:xfrm>
            <a:off x="812388" y="685917"/>
            <a:ext cx="1270119"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21581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lum">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112510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C2F95A0E-916F-2B91-B7FB-F2AB2DB5694F}"/>
              </a:ext>
            </a:extLst>
          </p:cNvPr>
          <p:cNvSpPr/>
          <p:nvPr userDrawn="1"/>
        </p:nvSpPr>
        <p:spPr>
          <a:xfrm>
            <a:off x="0" y="0"/>
            <a:ext cx="249382"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96DF9CF6-A5E0-526D-2323-4488779A18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C90DDB96-2397-D103-E56E-533BDE85E1D7}"/>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4F443245-BBF5-599C-9A59-213D3A3D0FC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F47EAB47-E6E0-C4F5-1484-6A1279A292C1}"/>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097B5CE9-86FB-C5F2-5CA6-C69BA046F09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52957820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2 Lines) and Content Plum">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719072"/>
            <a:ext cx="112510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C2F95A0E-916F-2B91-B7FB-F2AB2DB5694F}"/>
              </a:ext>
            </a:extLst>
          </p:cNvPr>
          <p:cNvSpPr/>
          <p:nvPr userDrawn="1"/>
        </p:nvSpPr>
        <p:spPr>
          <a:xfrm>
            <a:off x="0" y="0"/>
            <a:ext cx="249382"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96DF9CF6-A5E0-526D-2323-4488779A18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59B781D4-C638-C0E0-B5D9-3FDEB60C8ED6}"/>
              </a:ext>
            </a:extLst>
          </p:cNvPr>
          <p:cNvSpPr>
            <a:spLocks noGrp="1"/>
          </p:cNvSpPr>
          <p:nvPr>
            <p:ph type="title"/>
          </p:nvPr>
        </p:nvSpPr>
        <p:spPr bwMode="invGray">
          <a:xfrm>
            <a:off x="484632" y="354567"/>
            <a:ext cx="11251096" cy="1316461"/>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BC7006A7-DD32-806F-A8A2-33BDB039629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2FA4C85A-9F57-D4A6-4C0F-7B1BCD1CAF1A}"/>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1B2A2387-0574-C96A-F80F-A3E63040BF17}"/>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3559716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with Line Deni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cxnSp>
        <p:nvCxnSpPr>
          <p:cNvPr id="6" name="Straight Connector 5">
            <a:extLst>
              <a:ext uri="{FF2B5EF4-FFF2-40B4-BE49-F238E27FC236}">
                <a16:creationId xmlns:a16="http://schemas.microsoft.com/office/drawing/2014/main" id="{ACAAD527-4C1B-1F5F-68A0-7FC0FDD5992D}"/>
              </a:ext>
            </a:extLst>
          </p:cNvPr>
          <p:cNvCxnSpPr>
            <a:cxnSpLocks/>
          </p:cNvCxnSpPr>
          <p:nvPr userDrawn="1"/>
        </p:nvCxnSpPr>
        <p:spPr>
          <a:xfrm>
            <a:off x="8156551" y="1219200"/>
            <a:ext cx="0" cy="49911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9" name="Graphic 18">
            <a:extLst>
              <a:ext uri="{FF2B5EF4-FFF2-40B4-BE49-F238E27FC236}">
                <a16:creationId xmlns:a16="http://schemas.microsoft.com/office/drawing/2014/main" id="{8B8B37D3-7EE2-B101-27BC-E0BEC94307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2024" y="6258343"/>
            <a:ext cx="1207008" cy="282158"/>
          </a:xfrm>
          <a:prstGeom prst="rect">
            <a:avLst/>
          </a:prstGeom>
        </p:spPr>
      </p:pic>
      <p:pic>
        <p:nvPicPr>
          <p:cNvPr id="4" name="Graphic 3">
            <a:extLst>
              <a:ext uri="{FF2B5EF4-FFF2-40B4-BE49-F238E27FC236}">
                <a16:creationId xmlns:a16="http://schemas.microsoft.com/office/drawing/2014/main" id="{AF2948EC-5756-7012-39FD-2FDB31D007A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778240" y="1221168"/>
            <a:ext cx="624425" cy="550963"/>
          </a:xfrm>
          <a:prstGeom prst="rect">
            <a:avLst/>
          </a:prstGeom>
        </p:spPr>
      </p:pic>
      <p:sp>
        <p:nvSpPr>
          <p:cNvPr id="8" name="Title 1">
            <a:extLst>
              <a:ext uri="{FF2B5EF4-FFF2-40B4-BE49-F238E27FC236}">
                <a16:creationId xmlns:a16="http://schemas.microsoft.com/office/drawing/2014/main" id="{6C42D9FF-4772-5B47-59C1-5482B3035813}"/>
              </a:ext>
            </a:extLst>
          </p:cNvPr>
          <p:cNvSpPr>
            <a:spLocks noGrp="1"/>
          </p:cNvSpPr>
          <p:nvPr>
            <p:ph type="title"/>
          </p:nvPr>
        </p:nvSpPr>
        <p:spPr bwMode="invGray">
          <a:xfrm>
            <a:off x="484632" y="354568"/>
            <a:ext cx="7010182"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sp>
        <p:nvSpPr>
          <p:cNvPr id="12" name="Slide Number Placeholder 5">
            <a:extLst>
              <a:ext uri="{FF2B5EF4-FFF2-40B4-BE49-F238E27FC236}">
                <a16:creationId xmlns:a16="http://schemas.microsoft.com/office/drawing/2014/main" id="{15FF0011-8472-D6AA-0A4E-7EE6DE5E25B7}"/>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cxnSp>
        <p:nvCxnSpPr>
          <p:cNvPr id="2" name="Straight Connector 1">
            <a:extLst>
              <a:ext uri="{FF2B5EF4-FFF2-40B4-BE49-F238E27FC236}">
                <a16:creationId xmlns:a16="http://schemas.microsoft.com/office/drawing/2014/main" id="{F5187523-475B-8103-1E09-26AA92F29CC7}"/>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Footer Placeholder 2">
            <a:extLst>
              <a:ext uri="{FF2B5EF4-FFF2-40B4-BE49-F238E27FC236}">
                <a16:creationId xmlns:a16="http://schemas.microsoft.com/office/drawing/2014/main" id="{56445FA6-01E2-9B7A-4777-D69C434EED03}"/>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623295474"/>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with Line Pl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cxnSp>
        <p:nvCxnSpPr>
          <p:cNvPr id="6" name="Straight Connector 5">
            <a:extLst>
              <a:ext uri="{FF2B5EF4-FFF2-40B4-BE49-F238E27FC236}">
                <a16:creationId xmlns:a16="http://schemas.microsoft.com/office/drawing/2014/main" id="{ACAAD527-4C1B-1F5F-68A0-7FC0FDD5992D}"/>
              </a:ext>
            </a:extLst>
          </p:cNvPr>
          <p:cNvCxnSpPr>
            <a:cxnSpLocks/>
          </p:cNvCxnSpPr>
          <p:nvPr userDrawn="1"/>
        </p:nvCxnSpPr>
        <p:spPr>
          <a:xfrm>
            <a:off x="8156551" y="1219200"/>
            <a:ext cx="0" cy="49911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19" name="Graphic 18">
            <a:extLst>
              <a:ext uri="{FF2B5EF4-FFF2-40B4-BE49-F238E27FC236}">
                <a16:creationId xmlns:a16="http://schemas.microsoft.com/office/drawing/2014/main" id="{8B8B37D3-7EE2-B101-27BC-E0BEC94307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2024" y="6258343"/>
            <a:ext cx="1207008" cy="282158"/>
          </a:xfrm>
          <a:prstGeom prst="rect">
            <a:avLst/>
          </a:prstGeom>
        </p:spPr>
      </p:pic>
      <p:pic>
        <p:nvPicPr>
          <p:cNvPr id="4" name="Graphic 3">
            <a:extLst>
              <a:ext uri="{FF2B5EF4-FFF2-40B4-BE49-F238E27FC236}">
                <a16:creationId xmlns:a16="http://schemas.microsoft.com/office/drawing/2014/main" id="{F3D48804-E4CE-AFA4-B3F1-03EDCC64E59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778240" y="1221168"/>
            <a:ext cx="624425" cy="550963"/>
          </a:xfrm>
          <a:prstGeom prst="rect">
            <a:avLst/>
          </a:prstGeom>
        </p:spPr>
      </p:pic>
      <p:sp>
        <p:nvSpPr>
          <p:cNvPr id="8" name="Title 1">
            <a:extLst>
              <a:ext uri="{FF2B5EF4-FFF2-40B4-BE49-F238E27FC236}">
                <a16:creationId xmlns:a16="http://schemas.microsoft.com/office/drawing/2014/main" id="{BC450C6B-6FC4-A508-CB31-F800F26EABAE}"/>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01992B07-4D7C-4692-0000-C832114AA418}"/>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836367D8-9192-F75F-E7D4-18A6E9A0884A}"/>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37719D04-A43F-B691-F1BB-B8A4930A416C}"/>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132343451"/>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No Line Pl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pic>
        <p:nvPicPr>
          <p:cNvPr id="19" name="Graphic 18">
            <a:extLst>
              <a:ext uri="{FF2B5EF4-FFF2-40B4-BE49-F238E27FC236}">
                <a16:creationId xmlns:a16="http://schemas.microsoft.com/office/drawing/2014/main" id="{8B8B37D3-7EE2-B101-27BC-E0BEC94307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2024" y="6258343"/>
            <a:ext cx="1207008" cy="282158"/>
          </a:xfrm>
          <a:prstGeom prst="rect">
            <a:avLst/>
          </a:prstGeom>
        </p:spPr>
      </p:pic>
      <p:pic>
        <p:nvPicPr>
          <p:cNvPr id="4" name="Graphic 3">
            <a:extLst>
              <a:ext uri="{FF2B5EF4-FFF2-40B4-BE49-F238E27FC236}">
                <a16:creationId xmlns:a16="http://schemas.microsoft.com/office/drawing/2014/main" id="{3BC90066-E2B2-80E1-69F9-8B8DBE2DFF0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778240" y="1221168"/>
            <a:ext cx="624425" cy="550963"/>
          </a:xfrm>
          <a:prstGeom prst="rect">
            <a:avLst/>
          </a:prstGeom>
        </p:spPr>
      </p:pic>
      <p:sp>
        <p:nvSpPr>
          <p:cNvPr id="6" name="Title 1">
            <a:extLst>
              <a:ext uri="{FF2B5EF4-FFF2-40B4-BE49-F238E27FC236}">
                <a16:creationId xmlns:a16="http://schemas.microsoft.com/office/drawing/2014/main" id="{534029D3-1960-8AF7-B298-0C25003AE661}"/>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1C72F4DC-A392-95EC-15B4-178493F6F8A5}"/>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13A551E7-9774-DB21-7EC1-DFF77EE32A37}"/>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175DA926-5084-1963-77D4-4FE82C50C50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019232057"/>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Bar Pl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33DBD6F-C2B2-1893-7566-FC579781D18C}"/>
              </a:ext>
            </a:extLst>
          </p:cNvPr>
          <p:cNvSpPr/>
          <p:nvPr userDrawn="1"/>
        </p:nvSpPr>
        <p:spPr>
          <a:xfrm>
            <a:off x="8168640" y="0"/>
            <a:ext cx="40233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pic>
        <p:nvPicPr>
          <p:cNvPr id="4" name="Graphic 3">
            <a:extLst>
              <a:ext uri="{FF2B5EF4-FFF2-40B4-BE49-F238E27FC236}">
                <a16:creationId xmlns:a16="http://schemas.microsoft.com/office/drawing/2014/main" id="{B417EC30-39A8-4ED7-EEF3-DBC03D8E5223}"/>
              </a:ext>
            </a:extLst>
          </p:cNvPr>
          <p:cNvPicPr>
            <a:picLocks noChangeAspect="1"/>
          </p:cNvPicPr>
          <p:nvPr userDrawn="1"/>
        </p:nvPicPr>
        <p:blipFill>
          <a:blip r:embed="rId4">
            <a:alphaModFix/>
            <a:lum bright="25000" contrast="-46000"/>
            <a:extLst>
              <a:ext uri="{96DAC541-7B7A-43D3-8B79-37D633B846F1}">
                <asvg:svgBlip xmlns:asvg="http://schemas.microsoft.com/office/drawing/2016/SVG/main" r:embed="rId5"/>
              </a:ext>
            </a:extLst>
          </a:blip>
          <a:stretch>
            <a:fillRect/>
          </a:stretch>
        </p:blipFill>
        <p:spPr>
          <a:xfrm>
            <a:off x="8778240" y="1280160"/>
            <a:ext cx="1182201" cy="1043118"/>
          </a:xfrm>
          <a:prstGeom prst="rect">
            <a:avLst/>
          </a:prstGeom>
        </p:spPr>
      </p:pic>
      <p:sp>
        <p:nvSpPr>
          <p:cNvPr id="6" name="Title 1">
            <a:extLst>
              <a:ext uri="{FF2B5EF4-FFF2-40B4-BE49-F238E27FC236}">
                <a16:creationId xmlns:a16="http://schemas.microsoft.com/office/drawing/2014/main" id="{1F9F9476-78BB-A3C7-4CD8-E18EFF833A42}"/>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2A918AF1-9F7E-B8F7-13A6-3FA2DC06CB7A}"/>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Slide Number Placeholder 5">
            <a:extLst>
              <a:ext uri="{FF2B5EF4-FFF2-40B4-BE49-F238E27FC236}">
                <a16:creationId xmlns:a16="http://schemas.microsoft.com/office/drawing/2014/main" id="{7D6FD00A-53DC-8728-FB6E-1EEF0EB0622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75A43594-BB81-71C9-06E8-0F52A8DB2509}"/>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431887334"/>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ble with Bar Plum">
    <p:spTree>
      <p:nvGrpSpPr>
        <p:cNvPr id="1" name=""/>
        <p:cNvGrpSpPr/>
        <p:nvPr/>
      </p:nvGrpSpPr>
      <p:grpSpPr>
        <a:xfrm>
          <a:off x="0" y="0"/>
          <a:ext cx="0" cy="0"/>
          <a:chOff x="0" y="0"/>
          <a:chExt cx="0" cy="0"/>
        </a:xfrm>
      </p:grpSpPr>
      <p:grpSp>
        <p:nvGrpSpPr>
          <p:cNvPr id="2" name="Side bar">
            <a:extLst>
              <a:ext uri="{FF2B5EF4-FFF2-40B4-BE49-F238E27FC236}">
                <a16:creationId xmlns:a16="http://schemas.microsoft.com/office/drawing/2014/main" id="{448FDC29-33AD-3044-A561-0504CD50F044}"/>
              </a:ext>
            </a:extLst>
          </p:cNvPr>
          <p:cNvGrpSpPr/>
          <p:nvPr userDrawn="1"/>
        </p:nvGrpSpPr>
        <p:grpSpPr>
          <a:xfrm>
            <a:off x="0" y="-161906"/>
            <a:ext cx="12209228" cy="7034654"/>
            <a:chOff x="0" y="-161906"/>
            <a:chExt cx="12209228" cy="7034654"/>
          </a:xfrm>
        </p:grpSpPr>
        <p:sp>
          <p:nvSpPr>
            <p:cNvPr id="4" name="Rectangle 3">
              <a:extLst>
                <a:ext uri="{FF2B5EF4-FFF2-40B4-BE49-F238E27FC236}">
                  <a16:creationId xmlns:a16="http://schemas.microsoft.com/office/drawing/2014/main" id="{8528FA06-07E3-89EE-52C6-4D06ADED8420}"/>
                </a:ext>
              </a:extLst>
            </p:cNvPr>
            <p:cNvSpPr/>
            <p:nvPr userDrawn="1"/>
          </p:nvSpPr>
          <p:spPr>
            <a:xfrm>
              <a:off x="11132" y="0"/>
              <a:ext cx="12198096"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20E64783-1A3C-972A-9942-CF4FF5C634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959"/>
            <a:stretch/>
          </p:blipFill>
          <p:spPr>
            <a:xfrm>
              <a:off x="9079483" y="-161906"/>
              <a:ext cx="3121316" cy="4079188"/>
            </a:xfrm>
            <a:prstGeom prst="rect">
              <a:avLst/>
            </a:prstGeom>
          </p:spPr>
        </p:pic>
        <p:pic>
          <p:nvPicPr>
            <p:cNvPr id="6" name="Graphic 5">
              <a:extLst>
                <a:ext uri="{FF2B5EF4-FFF2-40B4-BE49-F238E27FC236}">
                  <a16:creationId xmlns:a16="http://schemas.microsoft.com/office/drawing/2014/main" id="{5EDEDACD-8947-6727-A8B1-13924BA3A3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6958" r="87" b="23863"/>
            <a:stretch/>
          </p:blipFill>
          <p:spPr>
            <a:xfrm>
              <a:off x="9079483" y="3766966"/>
              <a:ext cx="3114997" cy="3105782"/>
            </a:xfrm>
            <a:prstGeom prst="rect">
              <a:avLst/>
            </a:prstGeom>
          </p:spPr>
        </p:pic>
        <p:sp>
          <p:nvSpPr>
            <p:cNvPr id="7" name="Rectangle 6">
              <a:extLst>
                <a:ext uri="{FF2B5EF4-FFF2-40B4-BE49-F238E27FC236}">
                  <a16:creationId xmlns:a16="http://schemas.microsoft.com/office/drawing/2014/main" id="{F8E75FF6-09D3-6C77-ADF4-76A8A3EBC679}"/>
                </a:ext>
              </a:extLst>
            </p:cNvPr>
            <p:cNvSpPr/>
            <p:nvPr userDrawn="1"/>
          </p:nvSpPr>
          <p:spPr>
            <a:xfrm>
              <a:off x="0" y="0"/>
              <a:ext cx="1012240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1E96193F-F5EB-3341-EAF9-C187CF66DCAC}"/>
              </a:ext>
            </a:extLst>
          </p:cNvPr>
          <p:cNvSpPr/>
          <p:nvPr userDrawn="1"/>
        </p:nvSpPr>
        <p:spPr>
          <a:xfrm>
            <a:off x="1871331" y="6391201"/>
            <a:ext cx="490869" cy="2659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EFC2A89A-C4E8-28DA-9830-FAB2E18C49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1928" y="6258573"/>
            <a:ext cx="1202871" cy="276520"/>
          </a:xfrm>
          <a:prstGeom prst="rect">
            <a:avLst/>
          </a:prstGeom>
        </p:spPr>
      </p:pic>
      <p:sp>
        <p:nvSpPr>
          <p:cNvPr id="3" name="Slide Number Placeholder 5">
            <a:extLst>
              <a:ext uri="{FF2B5EF4-FFF2-40B4-BE49-F238E27FC236}">
                <a16:creationId xmlns:a16="http://schemas.microsoft.com/office/drawing/2014/main" id="{1FF9A159-395B-BA91-DC42-36BB7B5CA0D5}"/>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16" name="Content Placeholder 8">
            <a:extLst>
              <a:ext uri="{FF2B5EF4-FFF2-40B4-BE49-F238E27FC236}">
                <a16:creationId xmlns:a16="http://schemas.microsoft.com/office/drawing/2014/main" id="{7CC6F3D0-17E7-AD13-E9E0-315608EE07DC}"/>
              </a:ext>
            </a:extLst>
          </p:cNvPr>
          <p:cNvSpPr>
            <a:spLocks noGrp="1"/>
          </p:cNvSpPr>
          <p:nvPr>
            <p:ph sz="quarter" idx="13"/>
          </p:nvPr>
        </p:nvSpPr>
        <p:spPr>
          <a:xfrm>
            <a:off x="484631" y="1371600"/>
            <a:ext cx="9182999" cy="483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8976E1F5-2980-8C47-51C3-3CE2B8770056}"/>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
        <p:nvSpPr>
          <p:cNvPr id="11" name="Title 1">
            <a:extLst>
              <a:ext uri="{FF2B5EF4-FFF2-40B4-BE49-F238E27FC236}">
                <a16:creationId xmlns:a16="http://schemas.microsoft.com/office/drawing/2014/main" id="{8DDE5E59-C105-A56C-3EFD-1D2330E0EBFF}"/>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CB264CFC-E6A6-F4FC-8546-62DB55949F84}"/>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608437"/>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112510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1B5BB754-7B8E-B471-7A75-D9B23AE427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4CE2BF03-1AC1-3261-1B6B-ECEB8C204B47}"/>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2814874B-C7CC-A4D5-BD04-B0932D8D774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E19E92E0-DB0E-FBBC-8DFC-64370D9AA876}"/>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082E14E1-B85A-517E-1A62-C95E2F719009}"/>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444485359"/>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719072"/>
            <a:ext cx="112510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1B5BB754-7B8E-B471-7A75-D9B23AE427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4" name="Title 1">
            <a:extLst>
              <a:ext uri="{FF2B5EF4-FFF2-40B4-BE49-F238E27FC236}">
                <a16:creationId xmlns:a16="http://schemas.microsoft.com/office/drawing/2014/main" id="{5A1DF001-A913-A905-41EA-57F15712AB90}"/>
              </a:ext>
            </a:extLst>
          </p:cNvPr>
          <p:cNvSpPr>
            <a:spLocks noGrp="1"/>
          </p:cNvSpPr>
          <p:nvPr>
            <p:ph type="title"/>
          </p:nvPr>
        </p:nvSpPr>
        <p:spPr bwMode="invGray">
          <a:xfrm>
            <a:off x="484632" y="354567"/>
            <a:ext cx="11251096" cy="1316461"/>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11A22162-6EC5-149A-49D0-60C3239316B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0C2DD2DA-8392-D844-5A43-2637CF1A540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827DDC4B-3269-26FA-2937-C2B7E80D72BE}"/>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71476600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219200"/>
            <a:ext cx="53836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E61BC-6485-8DF0-921D-42E8DC78FD42}"/>
              </a:ext>
            </a:extLst>
          </p:cNvPr>
          <p:cNvSpPr>
            <a:spLocks noGrp="1"/>
          </p:cNvSpPr>
          <p:nvPr>
            <p:ph sz="half" idx="2"/>
          </p:nvPr>
        </p:nvSpPr>
        <p:spPr>
          <a:xfrm>
            <a:off x="6357729" y="1219200"/>
            <a:ext cx="5383696"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531FDB71-2064-CF5C-C4BD-9FF6D0E16D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6" name="Title 1">
            <a:extLst>
              <a:ext uri="{FF2B5EF4-FFF2-40B4-BE49-F238E27FC236}">
                <a16:creationId xmlns:a16="http://schemas.microsoft.com/office/drawing/2014/main" id="{A0B21A81-08BF-D6C6-9EDF-CD1CC31D6F98}"/>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2D13A40-B198-2A58-C053-B1A8C6B4D304}"/>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2573855F-7BF5-78B5-FD55-DCDA68B63F37}"/>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75EF522E-7A31-52CD-0A58-B152C62C778A}"/>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2494581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2 Lines) Two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719072"/>
            <a:ext cx="53836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E61BC-6485-8DF0-921D-42E8DC78FD42}"/>
              </a:ext>
            </a:extLst>
          </p:cNvPr>
          <p:cNvSpPr>
            <a:spLocks noGrp="1"/>
          </p:cNvSpPr>
          <p:nvPr>
            <p:ph sz="half" idx="2"/>
          </p:nvPr>
        </p:nvSpPr>
        <p:spPr>
          <a:xfrm>
            <a:off x="6357729" y="1719072"/>
            <a:ext cx="5383696" cy="4491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531FDB71-2064-CF5C-C4BD-9FF6D0E16D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6" name="Title 1">
            <a:extLst>
              <a:ext uri="{FF2B5EF4-FFF2-40B4-BE49-F238E27FC236}">
                <a16:creationId xmlns:a16="http://schemas.microsoft.com/office/drawing/2014/main" id="{D9637488-EFAD-5305-ED57-27BA121A01E1}"/>
              </a:ext>
            </a:extLst>
          </p:cNvPr>
          <p:cNvSpPr>
            <a:spLocks noGrp="1"/>
          </p:cNvSpPr>
          <p:nvPr>
            <p:ph type="title"/>
          </p:nvPr>
        </p:nvSpPr>
        <p:spPr bwMode="invGray">
          <a:xfrm>
            <a:off x="484632" y="354567"/>
            <a:ext cx="11251096" cy="1316461"/>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D00011C4-A5CA-7399-38E6-932E271E1DE7}"/>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2637783C-62BE-4193-88E1-62B37E536660}"/>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E2DAC2CA-0DDA-7BE3-8527-754D113E1056}"/>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5405516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84D11-9CAD-6561-43BC-D60E7FF9F6C9}"/>
              </a:ext>
            </a:extLst>
          </p:cNvPr>
          <p:cNvSpPr>
            <a:spLocks noGrp="1"/>
          </p:cNvSpPr>
          <p:nvPr>
            <p:ph sz="half" idx="1"/>
          </p:nvPr>
        </p:nvSpPr>
        <p:spPr>
          <a:xfrm>
            <a:off x="484632" y="1219200"/>
            <a:ext cx="6634625"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B866573F-4311-3A92-1CBD-82E93E2E5734}"/>
              </a:ext>
            </a:extLst>
          </p:cNvPr>
          <p:cNvSpPr>
            <a:spLocks noGrp="1"/>
          </p:cNvSpPr>
          <p:nvPr>
            <p:ph type="pic" sz="quarter" idx="13"/>
          </p:nvPr>
        </p:nvSpPr>
        <p:spPr>
          <a:xfrm>
            <a:off x="8168640" y="0"/>
            <a:ext cx="4023360" cy="6858000"/>
          </a:xfrm>
        </p:spPr>
        <p:txBody>
          <a:bodyPr/>
          <a:lstStyle/>
          <a:p>
            <a:r>
              <a:rPr lang="en-US" dirty="0"/>
              <a:t>Click icon to add picture</a:t>
            </a:r>
          </a:p>
        </p:txBody>
      </p:sp>
      <p:sp>
        <p:nvSpPr>
          <p:cNvPr id="2" name="Title 1">
            <a:extLst>
              <a:ext uri="{FF2B5EF4-FFF2-40B4-BE49-F238E27FC236}">
                <a16:creationId xmlns:a16="http://schemas.microsoft.com/office/drawing/2014/main" id="{59F7A5FD-A264-951A-73E6-11A9C769EFDE}"/>
              </a:ext>
            </a:extLst>
          </p:cNvPr>
          <p:cNvSpPr>
            <a:spLocks noGrp="1"/>
          </p:cNvSpPr>
          <p:nvPr>
            <p:ph type="title"/>
          </p:nvPr>
        </p:nvSpPr>
        <p:spPr bwMode="invGray">
          <a:xfrm>
            <a:off x="484632" y="354568"/>
            <a:ext cx="6634625"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4" name="Straight Connector 3">
            <a:extLst>
              <a:ext uri="{FF2B5EF4-FFF2-40B4-BE49-F238E27FC236}">
                <a16:creationId xmlns:a16="http://schemas.microsoft.com/office/drawing/2014/main" id="{8A36E6C3-9A01-5F96-4252-6D73A3BF5698}"/>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B1FE05E-8327-617F-CA48-30E3D7FD332E}"/>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6" name="Footer Placeholder 2">
            <a:extLst>
              <a:ext uri="{FF2B5EF4-FFF2-40B4-BE49-F238E27FC236}">
                <a16:creationId xmlns:a16="http://schemas.microsoft.com/office/drawing/2014/main" id="{A09BD60E-4F9F-50EE-DB48-F0C3F314E437}"/>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8456760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44EEFE-FEC9-B46E-29DA-37EBBB770334}"/>
              </a:ext>
            </a:extLst>
          </p:cNvPr>
          <p:cNvSpPr>
            <a:spLocks noGrp="1"/>
          </p:cNvSpPr>
          <p:nvPr>
            <p:ph sz="quarter" idx="13"/>
          </p:nvPr>
        </p:nvSpPr>
        <p:spPr>
          <a:xfrm>
            <a:off x="1650684" y="1428044"/>
            <a:ext cx="8864916" cy="40766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FB5C4770-4F86-B4FC-23CC-CA47B7B75B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5" name="Title 1">
            <a:extLst>
              <a:ext uri="{FF2B5EF4-FFF2-40B4-BE49-F238E27FC236}">
                <a16:creationId xmlns:a16="http://schemas.microsoft.com/office/drawing/2014/main" id="{1C21B0C3-320D-5A3F-B6C5-C5369235D343}"/>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855D1F63-F256-FF58-B109-95329FEE150A}"/>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93CBE530-CB0D-DDC8-8402-5F55C3B1BD61}"/>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740AD666-0095-1737-B8C4-D3CD10A4266F}"/>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6219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No Line Deni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pic>
        <p:nvPicPr>
          <p:cNvPr id="19" name="Graphic 18">
            <a:extLst>
              <a:ext uri="{FF2B5EF4-FFF2-40B4-BE49-F238E27FC236}">
                <a16:creationId xmlns:a16="http://schemas.microsoft.com/office/drawing/2014/main" id="{8B8B37D3-7EE2-B101-27BC-E0BEC94307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32024" y="6258343"/>
            <a:ext cx="1207008" cy="282158"/>
          </a:xfrm>
          <a:prstGeom prst="rect">
            <a:avLst/>
          </a:prstGeom>
        </p:spPr>
      </p:pic>
      <p:pic>
        <p:nvPicPr>
          <p:cNvPr id="4" name="Graphic 3">
            <a:extLst>
              <a:ext uri="{FF2B5EF4-FFF2-40B4-BE49-F238E27FC236}">
                <a16:creationId xmlns:a16="http://schemas.microsoft.com/office/drawing/2014/main" id="{1C751F93-09DC-647C-9447-B63430622D0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778240" y="1221168"/>
            <a:ext cx="624425" cy="550963"/>
          </a:xfrm>
          <a:prstGeom prst="rect">
            <a:avLst/>
          </a:prstGeom>
        </p:spPr>
      </p:pic>
      <p:sp>
        <p:nvSpPr>
          <p:cNvPr id="6" name="Title 1">
            <a:extLst>
              <a:ext uri="{FF2B5EF4-FFF2-40B4-BE49-F238E27FC236}">
                <a16:creationId xmlns:a16="http://schemas.microsoft.com/office/drawing/2014/main" id="{470E01BC-5A96-3801-F43D-CC2EE4F269F9}"/>
              </a:ext>
            </a:extLst>
          </p:cNvPr>
          <p:cNvSpPr>
            <a:spLocks noGrp="1"/>
          </p:cNvSpPr>
          <p:nvPr>
            <p:ph type="title"/>
          </p:nvPr>
        </p:nvSpPr>
        <p:spPr bwMode="invGray">
          <a:xfrm>
            <a:off x="484632" y="354568"/>
            <a:ext cx="7010182"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E93EFECE-7DA6-EAC6-1D17-B18C4C608E7B}"/>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9" name="Slide Number Placeholder 5">
            <a:extLst>
              <a:ext uri="{FF2B5EF4-FFF2-40B4-BE49-F238E27FC236}">
                <a16:creationId xmlns:a16="http://schemas.microsoft.com/office/drawing/2014/main" id="{496BC6D4-AA0B-F4D7-F19B-F329733DB4E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51564078-C3AD-6FEC-9696-99064F2E9C08}"/>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083017345"/>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acts 10">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469619"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2900642"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5341290" y="1219046"/>
            <a:ext cx="1494934" cy="1494934"/>
          </a:xfrm>
        </p:spPr>
        <p:txBody>
          <a:bodyPr/>
          <a:lstStyle>
            <a:lvl1pPr marL="0" indent="0">
              <a:lnSpc>
                <a:spcPct val="100000"/>
              </a:lnSpc>
              <a:buFontTx/>
              <a:buNone/>
              <a:defRPr sz="1600"/>
            </a:lvl1pPr>
          </a:lstStyle>
          <a:p>
            <a:r>
              <a:rPr lang="en-US" dirty="0"/>
              <a:t>Click icon to add picture</a:t>
            </a:r>
          </a:p>
        </p:txBody>
      </p:sp>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7781938" y="1219046"/>
            <a:ext cx="1494934" cy="1494934"/>
          </a:xfrm>
        </p:spPr>
        <p:txBody>
          <a:bodyPr/>
          <a:lstStyle>
            <a:lvl1pPr marL="0" indent="0">
              <a:lnSpc>
                <a:spcPct val="100000"/>
              </a:lnSpc>
              <a:buFontTx/>
              <a:buNone/>
              <a:defRPr sz="1600"/>
            </a:lvl1pPr>
          </a:lstStyle>
          <a:p>
            <a:r>
              <a:rPr lang="en-US" dirty="0"/>
              <a:t>Click icon to add picture</a:t>
            </a:r>
          </a:p>
        </p:txBody>
      </p:sp>
      <p:sp>
        <p:nvSpPr>
          <p:cNvPr id="10" name="Picture Placeholder 5">
            <a:extLst>
              <a:ext uri="{FF2B5EF4-FFF2-40B4-BE49-F238E27FC236}">
                <a16:creationId xmlns:a16="http://schemas.microsoft.com/office/drawing/2014/main" id="{0B5146D4-0CB2-FA43-8E0B-92FE2F2013C7}"/>
              </a:ext>
            </a:extLst>
          </p:cNvPr>
          <p:cNvSpPr>
            <a:spLocks noGrp="1"/>
          </p:cNvSpPr>
          <p:nvPr>
            <p:ph type="pic" sz="quarter" idx="16"/>
          </p:nvPr>
        </p:nvSpPr>
        <p:spPr>
          <a:xfrm>
            <a:off x="10222584"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469619"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2900642"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5341290" y="3721695"/>
            <a:ext cx="1494934" cy="1494934"/>
          </a:xfrm>
        </p:spPr>
        <p:txBody>
          <a:bodyPr/>
          <a:lstStyle>
            <a:lvl1pPr marL="0" indent="0">
              <a:lnSpc>
                <a:spcPct val="100000"/>
              </a:lnSpc>
              <a:buFontTx/>
              <a:buNone/>
              <a:defRPr sz="1600"/>
            </a:lvl1pPr>
          </a:lstStyle>
          <a:p>
            <a:r>
              <a:rPr lang="en-US" dirty="0"/>
              <a:t>Click icon to add picture</a:t>
            </a:r>
          </a:p>
        </p:txBody>
      </p:sp>
      <p:sp>
        <p:nvSpPr>
          <p:cNvPr id="14" name="Picture Placeholder 5">
            <a:extLst>
              <a:ext uri="{FF2B5EF4-FFF2-40B4-BE49-F238E27FC236}">
                <a16:creationId xmlns:a16="http://schemas.microsoft.com/office/drawing/2014/main" id="{F8BE179C-02C8-0BA0-5871-415DC694269C}"/>
              </a:ext>
            </a:extLst>
          </p:cNvPr>
          <p:cNvSpPr>
            <a:spLocks noGrp="1"/>
          </p:cNvSpPr>
          <p:nvPr>
            <p:ph type="pic" sz="quarter" idx="20"/>
          </p:nvPr>
        </p:nvSpPr>
        <p:spPr>
          <a:xfrm>
            <a:off x="7781938" y="3721695"/>
            <a:ext cx="1494934" cy="1494934"/>
          </a:xfrm>
        </p:spPr>
        <p:txBody>
          <a:bodyPr/>
          <a:lstStyle>
            <a:lvl1pPr marL="0" indent="0">
              <a:lnSpc>
                <a:spcPct val="100000"/>
              </a:lnSpc>
              <a:buFontTx/>
              <a:buNone/>
              <a:defRPr sz="1600"/>
            </a:lvl1pPr>
          </a:lstStyle>
          <a:p>
            <a:r>
              <a:rPr lang="en-US" dirty="0"/>
              <a:t>Click icon to add picture</a:t>
            </a:r>
          </a:p>
        </p:txBody>
      </p:sp>
      <p:sp>
        <p:nvSpPr>
          <p:cNvPr id="15" name="Picture Placeholder 5">
            <a:extLst>
              <a:ext uri="{FF2B5EF4-FFF2-40B4-BE49-F238E27FC236}">
                <a16:creationId xmlns:a16="http://schemas.microsoft.com/office/drawing/2014/main" id="{27A0C936-6A78-AA7A-C9B7-5C2FCDC2411E}"/>
              </a:ext>
            </a:extLst>
          </p:cNvPr>
          <p:cNvSpPr>
            <a:spLocks noGrp="1"/>
          </p:cNvSpPr>
          <p:nvPr>
            <p:ph type="pic" sz="quarter" idx="21"/>
          </p:nvPr>
        </p:nvSpPr>
        <p:spPr>
          <a:xfrm>
            <a:off x="10222584"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4571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2872940"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53339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7772318"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0" name="Text Placeholder 26">
            <a:extLst>
              <a:ext uri="{FF2B5EF4-FFF2-40B4-BE49-F238E27FC236}">
                <a16:creationId xmlns:a16="http://schemas.microsoft.com/office/drawing/2014/main" id="{0D5200BB-4A15-8206-2D88-54651E5DFBE8}"/>
              </a:ext>
            </a:extLst>
          </p:cNvPr>
          <p:cNvSpPr>
            <a:spLocks noGrp="1"/>
          </p:cNvSpPr>
          <p:nvPr>
            <p:ph type="body" sz="quarter" idx="28"/>
          </p:nvPr>
        </p:nvSpPr>
        <p:spPr>
          <a:xfrm>
            <a:off x="10222007"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4571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2872940"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53339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4" name="Text Placeholder 26">
            <a:extLst>
              <a:ext uri="{FF2B5EF4-FFF2-40B4-BE49-F238E27FC236}">
                <a16:creationId xmlns:a16="http://schemas.microsoft.com/office/drawing/2014/main" id="{AC43BCB9-90B4-6FD5-2565-0E6B0A6691B6}"/>
              </a:ext>
            </a:extLst>
          </p:cNvPr>
          <p:cNvSpPr>
            <a:spLocks noGrp="1"/>
          </p:cNvSpPr>
          <p:nvPr>
            <p:ph type="body" sz="quarter" idx="32"/>
          </p:nvPr>
        </p:nvSpPr>
        <p:spPr>
          <a:xfrm>
            <a:off x="7772318"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5" name="Text Placeholder 26">
            <a:extLst>
              <a:ext uri="{FF2B5EF4-FFF2-40B4-BE49-F238E27FC236}">
                <a16:creationId xmlns:a16="http://schemas.microsoft.com/office/drawing/2014/main" id="{BFD2FD56-DBB4-42E3-E1F7-9D48894B9E41}"/>
              </a:ext>
            </a:extLst>
          </p:cNvPr>
          <p:cNvSpPr>
            <a:spLocks noGrp="1"/>
          </p:cNvSpPr>
          <p:nvPr>
            <p:ph type="body" sz="quarter" idx="33"/>
          </p:nvPr>
        </p:nvSpPr>
        <p:spPr>
          <a:xfrm>
            <a:off x="10222007"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6" name="Title 1">
            <a:extLst>
              <a:ext uri="{FF2B5EF4-FFF2-40B4-BE49-F238E27FC236}">
                <a16:creationId xmlns:a16="http://schemas.microsoft.com/office/drawing/2014/main" id="{8E541EA8-EED9-00C8-13BC-2E617F2FCD92}"/>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1DA2AEC5-A79C-2578-7DDB-F88F8EBCE707}"/>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8" name="Slide Number Placeholder 5">
            <a:extLst>
              <a:ext uri="{FF2B5EF4-FFF2-40B4-BE49-F238E27FC236}">
                <a16:creationId xmlns:a16="http://schemas.microsoft.com/office/drawing/2014/main" id="{43CD0F90-DABD-7E55-B368-63D189657442}"/>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EE655DD0-B108-4196-FF6A-67C787ABFB3D}"/>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875877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acts 8">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1620514"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4051537"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6492185" y="1219046"/>
            <a:ext cx="1494934" cy="1494934"/>
          </a:xfrm>
        </p:spPr>
        <p:txBody>
          <a:bodyPr/>
          <a:lstStyle>
            <a:lvl1pPr marL="0" indent="0">
              <a:lnSpc>
                <a:spcPct val="100000"/>
              </a:lnSpc>
              <a:buFontTx/>
              <a:buNone/>
              <a:defRPr sz="1600"/>
            </a:lvl1pPr>
          </a:lstStyle>
          <a:p>
            <a:r>
              <a:rPr lang="en-US" dirty="0"/>
              <a:t>Click icon to add picture</a:t>
            </a:r>
          </a:p>
        </p:txBody>
      </p:sp>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8932833"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1620514"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4051537"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6492185" y="3721695"/>
            <a:ext cx="1494934" cy="1494934"/>
          </a:xfrm>
        </p:spPr>
        <p:txBody>
          <a:bodyPr/>
          <a:lstStyle>
            <a:lvl1pPr marL="0" indent="0">
              <a:lnSpc>
                <a:spcPct val="100000"/>
              </a:lnSpc>
              <a:buFontTx/>
              <a:buNone/>
              <a:defRPr sz="1600"/>
            </a:lvl1pPr>
          </a:lstStyle>
          <a:p>
            <a:r>
              <a:rPr lang="en-US" dirty="0"/>
              <a:t>Click icon to add picture</a:t>
            </a:r>
          </a:p>
        </p:txBody>
      </p:sp>
      <p:sp>
        <p:nvSpPr>
          <p:cNvPr id="14" name="Picture Placeholder 5">
            <a:extLst>
              <a:ext uri="{FF2B5EF4-FFF2-40B4-BE49-F238E27FC236}">
                <a16:creationId xmlns:a16="http://schemas.microsoft.com/office/drawing/2014/main" id="{F8BE179C-02C8-0BA0-5871-415DC694269C}"/>
              </a:ext>
            </a:extLst>
          </p:cNvPr>
          <p:cNvSpPr>
            <a:spLocks noGrp="1"/>
          </p:cNvSpPr>
          <p:nvPr>
            <p:ph type="pic" sz="quarter" idx="20"/>
          </p:nvPr>
        </p:nvSpPr>
        <p:spPr>
          <a:xfrm>
            <a:off x="8932833"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16080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402383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64848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8923213"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16080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402383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64848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4" name="Text Placeholder 26">
            <a:extLst>
              <a:ext uri="{FF2B5EF4-FFF2-40B4-BE49-F238E27FC236}">
                <a16:creationId xmlns:a16="http://schemas.microsoft.com/office/drawing/2014/main" id="{AC43BCB9-90B4-6FD5-2565-0E6B0A6691B6}"/>
              </a:ext>
            </a:extLst>
          </p:cNvPr>
          <p:cNvSpPr>
            <a:spLocks noGrp="1"/>
          </p:cNvSpPr>
          <p:nvPr>
            <p:ph type="body" sz="quarter" idx="32"/>
          </p:nvPr>
        </p:nvSpPr>
        <p:spPr>
          <a:xfrm>
            <a:off x="8923213"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0" name="Title 1">
            <a:extLst>
              <a:ext uri="{FF2B5EF4-FFF2-40B4-BE49-F238E27FC236}">
                <a16:creationId xmlns:a16="http://schemas.microsoft.com/office/drawing/2014/main" id="{0DB1F9D0-88BF-E316-A5D6-349208D69001}"/>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AAE2E281-DFF9-7AC9-AC45-DDF3EDC5FB8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20" name="Slide Number Placeholder 5">
            <a:extLst>
              <a:ext uri="{FF2B5EF4-FFF2-40B4-BE49-F238E27FC236}">
                <a16:creationId xmlns:a16="http://schemas.microsoft.com/office/drawing/2014/main" id="{755BD1A7-DA36-C127-A55A-9B7875F4F2BC}"/>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CEA27D3C-CA18-6D7F-CAA7-73DF7BC576A7}"/>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2402844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acts 6">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Picture Placeholder 5">
            <a:extLst>
              <a:ext uri="{FF2B5EF4-FFF2-40B4-BE49-F238E27FC236}">
                <a16:creationId xmlns:a16="http://schemas.microsoft.com/office/drawing/2014/main" id="{A27D8224-0982-4085-19E0-FEB0CCBC59C3}"/>
              </a:ext>
            </a:extLst>
          </p:cNvPr>
          <p:cNvSpPr>
            <a:spLocks noGrp="1"/>
          </p:cNvSpPr>
          <p:nvPr>
            <p:ph type="pic" sz="quarter" idx="12"/>
          </p:nvPr>
        </p:nvSpPr>
        <p:spPr>
          <a:xfrm>
            <a:off x="2834466" y="1219046"/>
            <a:ext cx="1494934" cy="1494934"/>
          </a:xfrm>
        </p:spPr>
        <p:txBody>
          <a:bodyPr/>
          <a:lstStyle>
            <a:lvl1pPr marL="0" indent="0">
              <a:lnSpc>
                <a:spcPct val="100000"/>
              </a:lnSpc>
              <a:buFontTx/>
              <a:buNone/>
              <a:defRPr sz="1600"/>
            </a:lvl1pPr>
          </a:lstStyle>
          <a:p>
            <a:r>
              <a:rPr lang="en-US" dirty="0"/>
              <a:t>Click icon to add picture</a:t>
            </a:r>
          </a:p>
        </p:txBody>
      </p:sp>
      <p:sp>
        <p:nvSpPr>
          <p:cNvPr id="5" name="Picture Placeholder 5">
            <a:extLst>
              <a:ext uri="{FF2B5EF4-FFF2-40B4-BE49-F238E27FC236}">
                <a16:creationId xmlns:a16="http://schemas.microsoft.com/office/drawing/2014/main" id="{4310DC7B-E511-410C-C295-947F2CB8D216}"/>
              </a:ext>
            </a:extLst>
          </p:cNvPr>
          <p:cNvSpPr>
            <a:spLocks noGrp="1"/>
          </p:cNvSpPr>
          <p:nvPr>
            <p:ph type="pic" sz="quarter" idx="13"/>
          </p:nvPr>
        </p:nvSpPr>
        <p:spPr>
          <a:xfrm>
            <a:off x="5265489" y="1219046"/>
            <a:ext cx="1494934" cy="1494934"/>
          </a:xfrm>
        </p:spPr>
        <p:txBody>
          <a:bodyPr/>
          <a:lstStyle>
            <a:lvl1pPr marL="0" indent="0">
              <a:lnSpc>
                <a:spcPct val="100000"/>
              </a:lnSpc>
              <a:buFontTx/>
              <a:buNone/>
              <a:defRPr sz="1600"/>
            </a:lvl1pPr>
          </a:lstStyle>
          <a:p>
            <a:r>
              <a:rPr lang="en-US" dirty="0"/>
              <a:t>Click icon to add picture</a:t>
            </a:r>
          </a:p>
        </p:txBody>
      </p:sp>
      <p:sp>
        <p:nvSpPr>
          <p:cNvPr id="6" name="Picture Placeholder 5">
            <a:extLst>
              <a:ext uri="{FF2B5EF4-FFF2-40B4-BE49-F238E27FC236}">
                <a16:creationId xmlns:a16="http://schemas.microsoft.com/office/drawing/2014/main" id="{2244D9F4-3C8E-EB30-8102-3BE2412213D5}"/>
              </a:ext>
            </a:extLst>
          </p:cNvPr>
          <p:cNvSpPr>
            <a:spLocks noGrp="1"/>
          </p:cNvSpPr>
          <p:nvPr>
            <p:ph type="pic" sz="quarter" idx="14"/>
          </p:nvPr>
        </p:nvSpPr>
        <p:spPr>
          <a:xfrm>
            <a:off x="7706137" y="1219046"/>
            <a:ext cx="1494934" cy="1494934"/>
          </a:xfrm>
        </p:spPr>
        <p:txBody>
          <a:bodyPr/>
          <a:lstStyle>
            <a:lvl1pPr marL="0" indent="0">
              <a:lnSpc>
                <a:spcPct val="100000"/>
              </a:lnSpc>
              <a:buFontTx/>
              <a:buNone/>
              <a:defRPr sz="1600"/>
            </a:lvl1pPr>
          </a:lstStyle>
          <a:p>
            <a:r>
              <a:rPr lang="en-US" dirty="0"/>
              <a:t>Click icon to add picture</a:t>
            </a:r>
          </a:p>
        </p:txBody>
      </p:sp>
      <p:sp>
        <p:nvSpPr>
          <p:cNvPr id="11" name="Picture Placeholder 5">
            <a:extLst>
              <a:ext uri="{FF2B5EF4-FFF2-40B4-BE49-F238E27FC236}">
                <a16:creationId xmlns:a16="http://schemas.microsoft.com/office/drawing/2014/main" id="{D6C83765-CDA7-0C5C-A4D4-A82ABDFDF170}"/>
              </a:ext>
            </a:extLst>
          </p:cNvPr>
          <p:cNvSpPr>
            <a:spLocks noGrp="1"/>
          </p:cNvSpPr>
          <p:nvPr>
            <p:ph type="pic" sz="quarter" idx="17"/>
          </p:nvPr>
        </p:nvSpPr>
        <p:spPr>
          <a:xfrm>
            <a:off x="2834466" y="3721695"/>
            <a:ext cx="1494934" cy="1494934"/>
          </a:xfrm>
        </p:spPr>
        <p:txBody>
          <a:bodyPr/>
          <a:lstStyle>
            <a:lvl1pPr marL="0" indent="0">
              <a:lnSpc>
                <a:spcPct val="100000"/>
              </a:lnSpc>
              <a:buFontTx/>
              <a:buNone/>
              <a:defRPr sz="1600"/>
            </a:lvl1pPr>
          </a:lstStyle>
          <a:p>
            <a:r>
              <a:rPr lang="en-US" dirty="0"/>
              <a:t>Click icon to add picture</a:t>
            </a:r>
          </a:p>
        </p:txBody>
      </p:sp>
      <p:sp>
        <p:nvSpPr>
          <p:cNvPr id="12" name="Picture Placeholder 5">
            <a:extLst>
              <a:ext uri="{FF2B5EF4-FFF2-40B4-BE49-F238E27FC236}">
                <a16:creationId xmlns:a16="http://schemas.microsoft.com/office/drawing/2014/main" id="{535143E6-9058-EE17-21E8-A7720F7F93D8}"/>
              </a:ext>
            </a:extLst>
          </p:cNvPr>
          <p:cNvSpPr>
            <a:spLocks noGrp="1"/>
          </p:cNvSpPr>
          <p:nvPr>
            <p:ph type="pic" sz="quarter" idx="18"/>
          </p:nvPr>
        </p:nvSpPr>
        <p:spPr>
          <a:xfrm>
            <a:off x="5265489" y="3721695"/>
            <a:ext cx="1494934" cy="1494934"/>
          </a:xfrm>
        </p:spPr>
        <p:txBody>
          <a:bodyPr/>
          <a:lstStyle>
            <a:lvl1pPr marL="0" indent="0">
              <a:lnSpc>
                <a:spcPct val="100000"/>
              </a:lnSpc>
              <a:buFontTx/>
              <a:buNone/>
              <a:defRPr sz="1600"/>
            </a:lvl1pPr>
          </a:lstStyle>
          <a:p>
            <a:r>
              <a:rPr lang="en-US" dirty="0"/>
              <a:t>Click icon to add picture</a:t>
            </a:r>
          </a:p>
        </p:txBody>
      </p:sp>
      <p:sp>
        <p:nvSpPr>
          <p:cNvPr id="13" name="Picture Placeholder 5">
            <a:extLst>
              <a:ext uri="{FF2B5EF4-FFF2-40B4-BE49-F238E27FC236}">
                <a16:creationId xmlns:a16="http://schemas.microsoft.com/office/drawing/2014/main" id="{855FCE3F-93F0-4D92-A2C7-42D96E15D854}"/>
              </a:ext>
            </a:extLst>
          </p:cNvPr>
          <p:cNvSpPr>
            <a:spLocks noGrp="1"/>
          </p:cNvSpPr>
          <p:nvPr>
            <p:ph type="pic" sz="quarter" idx="19"/>
          </p:nvPr>
        </p:nvSpPr>
        <p:spPr>
          <a:xfrm>
            <a:off x="7706137" y="3721695"/>
            <a:ext cx="1494934" cy="1494934"/>
          </a:xfrm>
        </p:spPr>
        <p:txBody>
          <a:bodyPr/>
          <a:lstStyle>
            <a:lvl1pPr marL="0" indent="0">
              <a:lnSpc>
                <a:spcPct val="100000"/>
              </a:lnSpc>
              <a:buFontTx/>
              <a:buNone/>
              <a:defRPr sz="1600"/>
            </a:lvl1pPr>
          </a:lstStyle>
          <a:p>
            <a:r>
              <a:rPr lang="en-US" dirty="0"/>
              <a:t>Click icon to add picture</a:t>
            </a:r>
          </a:p>
        </p:txBody>
      </p:sp>
      <p:sp>
        <p:nvSpPr>
          <p:cNvPr id="16" name="Text Placeholder 26">
            <a:extLst>
              <a:ext uri="{FF2B5EF4-FFF2-40B4-BE49-F238E27FC236}">
                <a16:creationId xmlns:a16="http://schemas.microsoft.com/office/drawing/2014/main" id="{892F113E-BC0B-F3FB-AF0E-FAF0D9FDA3BA}"/>
              </a:ext>
            </a:extLst>
          </p:cNvPr>
          <p:cNvSpPr>
            <a:spLocks noGrp="1"/>
          </p:cNvSpPr>
          <p:nvPr>
            <p:ph type="body" sz="quarter" idx="24"/>
          </p:nvPr>
        </p:nvSpPr>
        <p:spPr>
          <a:xfrm>
            <a:off x="282196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7" name="Text Placeholder 26">
            <a:extLst>
              <a:ext uri="{FF2B5EF4-FFF2-40B4-BE49-F238E27FC236}">
                <a16:creationId xmlns:a16="http://schemas.microsoft.com/office/drawing/2014/main" id="{4F1E72A5-0336-CBCB-2446-3B2B07067C86}"/>
              </a:ext>
            </a:extLst>
          </p:cNvPr>
          <p:cNvSpPr>
            <a:spLocks noGrp="1"/>
          </p:cNvSpPr>
          <p:nvPr>
            <p:ph type="body" sz="quarter" idx="25"/>
          </p:nvPr>
        </p:nvSpPr>
        <p:spPr>
          <a:xfrm>
            <a:off x="5237787"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18" name="Text Placeholder 26">
            <a:extLst>
              <a:ext uri="{FF2B5EF4-FFF2-40B4-BE49-F238E27FC236}">
                <a16:creationId xmlns:a16="http://schemas.microsoft.com/office/drawing/2014/main" id="{D548D0C1-29C7-1890-21D2-944CB8E6E461}"/>
              </a:ext>
            </a:extLst>
          </p:cNvPr>
          <p:cNvSpPr>
            <a:spLocks noGrp="1"/>
          </p:cNvSpPr>
          <p:nvPr>
            <p:ph type="body" sz="quarter" idx="26"/>
          </p:nvPr>
        </p:nvSpPr>
        <p:spPr>
          <a:xfrm>
            <a:off x="7698765" y="2773048"/>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1" name="Text Placeholder 26">
            <a:extLst>
              <a:ext uri="{FF2B5EF4-FFF2-40B4-BE49-F238E27FC236}">
                <a16:creationId xmlns:a16="http://schemas.microsoft.com/office/drawing/2014/main" id="{9597D027-2254-46AC-E151-78F2A224C250}"/>
              </a:ext>
            </a:extLst>
          </p:cNvPr>
          <p:cNvSpPr>
            <a:spLocks noGrp="1"/>
          </p:cNvSpPr>
          <p:nvPr>
            <p:ph type="body" sz="quarter" idx="29"/>
          </p:nvPr>
        </p:nvSpPr>
        <p:spPr>
          <a:xfrm>
            <a:off x="282196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2" name="Text Placeholder 26">
            <a:extLst>
              <a:ext uri="{FF2B5EF4-FFF2-40B4-BE49-F238E27FC236}">
                <a16:creationId xmlns:a16="http://schemas.microsoft.com/office/drawing/2014/main" id="{D22268AE-27BA-63DA-5CC2-51D7A4D02CC7}"/>
              </a:ext>
            </a:extLst>
          </p:cNvPr>
          <p:cNvSpPr>
            <a:spLocks noGrp="1"/>
          </p:cNvSpPr>
          <p:nvPr>
            <p:ph type="body" sz="quarter" idx="30"/>
          </p:nvPr>
        </p:nvSpPr>
        <p:spPr>
          <a:xfrm>
            <a:off x="5237787"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23" name="Text Placeholder 26">
            <a:extLst>
              <a:ext uri="{FF2B5EF4-FFF2-40B4-BE49-F238E27FC236}">
                <a16:creationId xmlns:a16="http://schemas.microsoft.com/office/drawing/2014/main" id="{B39B786A-0E5E-E057-F12B-001E4CBE7534}"/>
              </a:ext>
            </a:extLst>
          </p:cNvPr>
          <p:cNvSpPr>
            <a:spLocks noGrp="1"/>
          </p:cNvSpPr>
          <p:nvPr>
            <p:ph type="body" sz="quarter" idx="31"/>
          </p:nvPr>
        </p:nvSpPr>
        <p:spPr>
          <a:xfrm>
            <a:off x="7698765" y="5267892"/>
            <a:ext cx="1873387" cy="865421"/>
          </a:xfrm>
        </p:spPr>
        <p:txBody>
          <a:bodyPr>
            <a:noAutofit/>
          </a:bodyPr>
          <a:lstStyle>
            <a:lvl1pPr marL="0" indent="0">
              <a:lnSpc>
                <a:spcPct val="90000"/>
              </a:lnSpc>
              <a:spcAft>
                <a:spcPts val="100"/>
              </a:spcAft>
              <a:buFontTx/>
              <a:buNone/>
              <a:defRPr sz="12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36EC5B51-E2FA-9AC0-8D5A-D07974560F96}"/>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43366C91-7723-1F4F-80BB-CCEBA0DE76A2}"/>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4" name="Slide Number Placeholder 5">
            <a:extLst>
              <a:ext uri="{FF2B5EF4-FFF2-40B4-BE49-F238E27FC236}">
                <a16:creationId xmlns:a16="http://schemas.microsoft.com/office/drawing/2014/main" id="{27B70E85-A59A-8D86-BB6E-1CB6CB4851A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E13706A4-4E8B-8811-F44E-E9636966B7E1}"/>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1132633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s 5">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468734"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45911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2763389"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2753770"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5058044"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504842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9" name="Picture Placeholder 5">
            <a:extLst>
              <a:ext uri="{FF2B5EF4-FFF2-40B4-BE49-F238E27FC236}">
                <a16:creationId xmlns:a16="http://schemas.microsoft.com/office/drawing/2014/main" id="{16CD51F2-3FDB-FD4F-0F5C-2DFF2E68EA1B}"/>
              </a:ext>
            </a:extLst>
          </p:cNvPr>
          <p:cNvSpPr>
            <a:spLocks noGrp="1"/>
          </p:cNvSpPr>
          <p:nvPr>
            <p:ph type="pic" sz="quarter" idx="32"/>
          </p:nvPr>
        </p:nvSpPr>
        <p:spPr>
          <a:xfrm>
            <a:off x="7352699" y="1959428"/>
            <a:ext cx="2102291" cy="2075352"/>
          </a:xfrm>
        </p:spPr>
        <p:txBody>
          <a:bodyPr/>
          <a:lstStyle>
            <a:lvl1pPr marL="0" indent="0">
              <a:lnSpc>
                <a:spcPct val="100000"/>
              </a:lnSpc>
              <a:buFontTx/>
              <a:buNone/>
              <a:defRPr sz="1600"/>
            </a:lvl1pPr>
          </a:lstStyle>
          <a:p>
            <a:r>
              <a:rPr lang="en-US" dirty="0"/>
              <a:t>Click icon to add picture</a:t>
            </a:r>
          </a:p>
        </p:txBody>
      </p:sp>
      <p:sp>
        <p:nvSpPr>
          <p:cNvPr id="40" name="Text Placeholder 26">
            <a:extLst>
              <a:ext uri="{FF2B5EF4-FFF2-40B4-BE49-F238E27FC236}">
                <a16:creationId xmlns:a16="http://schemas.microsoft.com/office/drawing/2014/main" id="{42C60622-FB60-58DC-37FC-120EB801BB0F}"/>
              </a:ext>
            </a:extLst>
          </p:cNvPr>
          <p:cNvSpPr>
            <a:spLocks noGrp="1"/>
          </p:cNvSpPr>
          <p:nvPr>
            <p:ph type="body" sz="quarter" idx="33"/>
          </p:nvPr>
        </p:nvSpPr>
        <p:spPr>
          <a:xfrm>
            <a:off x="7343080"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Picture Placeholder 5">
            <a:extLst>
              <a:ext uri="{FF2B5EF4-FFF2-40B4-BE49-F238E27FC236}">
                <a16:creationId xmlns:a16="http://schemas.microsoft.com/office/drawing/2014/main" id="{C03FBDA5-9785-2B07-EF87-F044F1030018}"/>
              </a:ext>
            </a:extLst>
          </p:cNvPr>
          <p:cNvSpPr>
            <a:spLocks noGrp="1"/>
          </p:cNvSpPr>
          <p:nvPr>
            <p:ph type="pic" sz="quarter" idx="34"/>
          </p:nvPr>
        </p:nvSpPr>
        <p:spPr>
          <a:xfrm>
            <a:off x="9647356" y="1959428"/>
            <a:ext cx="2102291" cy="2075352"/>
          </a:xfrm>
        </p:spPr>
        <p:txBody>
          <a:bodyPr/>
          <a:lstStyle>
            <a:lvl1pPr marL="0" indent="0">
              <a:lnSpc>
                <a:spcPct val="100000"/>
              </a:lnSpc>
              <a:buFontTx/>
              <a:buNone/>
              <a:defRPr sz="1600"/>
            </a:lvl1pPr>
          </a:lstStyle>
          <a:p>
            <a:r>
              <a:rPr lang="en-US" dirty="0"/>
              <a:t>Click icon to add picture</a:t>
            </a:r>
          </a:p>
        </p:txBody>
      </p:sp>
      <p:sp>
        <p:nvSpPr>
          <p:cNvPr id="5" name="Text Placeholder 26">
            <a:extLst>
              <a:ext uri="{FF2B5EF4-FFF2-40B4-BE49-F238E27FC236}">
                <a16:creationId xmlns:a16="http://schemas.microsoft.com/office/drawing/2014/main" id="{7C99568C-FDA7-7B41-6A76-A288EFB0E3A5}"/>
              </a:ext>
            </a:extLst>
          </p:cNvPr>
          <p:cNvSpPr>
            <a:spLocks noGrp="1"/>
          </p:cNvSpPr>
          <p:nvPr>
            <p:ph type="body" sz="quarter" idx="35"/>
          </p:nvPr>
        </p:nvSpPr>
        <p:spPr>
          <a:xfrm>
            <a:off x="9637737"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1F87B8D2-CF17-FAE0-F3BF-99AC9FE803F5}"/>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843053E0-30E1-F6CC-69A7-1513A5D5AB83}"/>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50179DAA-8952-6362-9844-C034911EB337}"/>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2684C9F3-6766-A090-80BB-3EC7BB422847}"/>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6319963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acts 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1083594"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107397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3653972"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3644353"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6254391"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6244772"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9" name="Picture Placeholder 5">
            <a:extLst>
              <a:ext uri="{FF2B5EF4-FFF2-40B4-BE49-F238E27FC236}">
                <a16:creationId xmlns:a16="http://schemas.microsoft.com/office/drawing/2014/main" id="{16CD51F2-3FDB-FD4F-0F5C-2DFF2E68EA1B}"/>
              </a:ext>
            </a:extLst>
          </p:cNvPr>
          <p:cNvSpPr>
            <a:spLocks noGrp="1"/>
          </p:cNvSpPr>
          <p:nvPr>
            <p:ph type="pic" sz="quarter" idx="32"/>
          </p:nvPr>
        </p:nvSpPr>
        <p:spPr>
          <a:xfrm>
            <a:off x="8837934" y="1959428"/>
            <a:ext cx="2102291" cy="2075352"/>
          </a:xfrm>
        </p:spPr>
        <p:txBody>
          <a:bodyPr/>
          <a:lstStyle>
            <a:lvl1pPr marL="0" indent="0">
              <a:lnSpc>
                <a:spcPct val="100000"/>
              </a:lnSpc>
              <a:buFontTx/>
              <a:buNone/>
              <a:defRPr sz="1600"/>
            </a:lvl1pPr>
          </a:lstStyle>
          <a:p>
            <a:r>
              <a:rPr lang="en-US" dirty="0"/>
              <a:t>Click icon to add picture</a:t>
            </a:r>
          </a:p>
        </p:txBody>
      </p:sp>
      <p:sp>
        <p:nvSpPr>
          <p:cNvPr id="40" name="Text Placeholder 26">
            <a:extLst>
              <a:ext uri="{FF2B5EF4-FFF2-40B4-BE49-F238E27FC236}">
                <a16:creationId xmlns:a16="http://schemas.microsoft.com/office/drawing/2014/main" id="{42C60622-FB60-58DC-37FC-120EB801BB0F}"/>
              </a:ext>
            </a:extLst>
          </p:cNvPr>
          <p:cNvSpPr>
            <a:spLocks noGrp="1"/>
          </p:cNvSpPr>
          <p:nvPr>
            <p:ph type="body" sz="quarter" idx="33"/>
          </p:nvPr>
        </p:nvSpPr>
        <p:spPr>
          <a:xfrm>
            <a:off x="882831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Title 1">
            <a:extLst>
              <a:ext uri="{FF2B5EF4-FFF2-40B4-BE49-F238E27FC236}">
                <a16:creationId xmlns:a16="http://schemas.microsoft.com/office/drawing/2014/main" id="{E3DF37D9-1BFA-50F4-00F4-91325B575EE9}"/>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AFDA978A-F7A3-5DEE-6ED4-F4988D06C42D}"/>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707A2E6-3C54-83C6-6326-FDD2359DDF8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C7A5C2EB-84C1-923C-9C10-CA553A18AB0A}"/>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9988328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acts 3">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2439436"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2429817"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5009814"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5000195"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7" name="Picture Placeholder 5">
            <a:extLst>
              <a:ext uri="{FF2B5EF4-FFF2-40B4-BE49-F238E27FC236}">
                <a16:creationId xmlns:a16="http://schemas.microsoft.com/office/drawing/2014/main" id="{AFDE6E9C-F494-0BAE-9079-A9971A4FA1F0}"/>
              </a:ext>
            </a:extLst>
          </p:cNvPr>
          <p:cNvSpPr>
            <a:spLocks noGrp="1"/>
          </p:cNvSpPr>
          <p:nvPr>
            <p:ph type="pic" sz="quarter" idx="30"/>
          </p:nvPr>
        </p:nvSpPr>
        <p:spPr>
          <a:xfrm>
            <a:off x="7610233" y="1959428"/>
            <a:ext cx="2102291" cy="2075352"/>
          </a:xfrm>
        </p:spPr>
        <p:txBody>
          <a:bodyPr/>
          <a:lstStyle>
            <a:lvl1pPr marL="0" indent="0">
              <a:lnSpc>
                <a:spcPct val="100000"/>
              </a:lnSpc>
              <a:buFontTx/>
              <a:buNone/>
              <a:defRPr sz="1600"/>
            </a:lvl1pPr>
          </a:lstStyle>
          <a:p>
            <a:r>
              <a:rPr lang="en-US" dirty="0"/>
              <a:t>Click icon to add picture</a:t>
            </a:r>
          </a:p>
        </p:txBody>
      </p:sp>
      <p:sp>
        <p:nvSpPr>
          <p:cNvPr id="38" name="Text Placeholder 26">
            <a:extLst>
              <a:ext uri="{FF2B5EF4-FFF2-40B4-BE49-F238E27FC236}">
                <a16:creationId xmlns:a16="http://schemas.microsoft.com/office/drawing/2014/main" id="{ED599D08-48A7-5D0D-5E7A-5282D87A778D}"/>
              </a:ext>
            </a:extLst>
          </p:cNvPr>
          <p:cNvSpPr>
            <a:spLocks noGrp="1"/>
          </p:cNvSpPr>
          <p:nvPr>
            <p:ph type="body" sz="quarter" idx="31"/>
          </p:nvPr>
        </p:nvSpPr>
        <p:spPr>
          <a:xfrm>
            <a:off x="7600614"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Title 1">
            <a:extLst>
              <a:ext uri="{FF2B5EF4-FFF2-40B4-BE49-F238E27FC236}">
                <a16:creationId xmlns:a16="http://schemas.microsoft.com/office/drawing/2014/main" id="{62B2E8B7-0798-8847-6B0D-751735A18B5A}"/>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67ED52AC-8FE4-1249-BF44-D3FD56F52615}"/>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35C91F28-413B-273A-A05C-D1A37FDE92CB}"/>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D0B99318-D430-9456-EE21-EEDD563DF4DC}"/>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29629399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acts 2">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9" name="Picture Placeholder 5">
            <a:extLst>
              <a:ext uri="{FF2B5EF4-FFF2-40B4-BE49-F238E27FC236}">
                <a16:creationId xmlns:a16="http://schemas.microsoft.com/office/drawing/2014/main" id="{91584770-19F1-0620-CE66-DC1A48DF43F6}"/>
              </a:ext>
            </a:extLst>
          </p:cNvPr>
          <p:cNvSpPr>
            <a:spLocks noGrp="1"/>
          </p:cNvSpPr>
          <p:nvPr>
            <p:ph type="pic" sz="quarter" idx="15"/>
          </p:nvPr>
        </p:nvSpPr>
        <p:spPr>
          <a:xfrm>
            <a:off x="3747983" y="1959428"/>
            <a:ext cx="2102291" cy="2075352"/>
          </a:xfrm>
        </p:spPr>
        <p:txBody>
          <a:bodyPr/>
          <a:lstStyle>
            <a:lvl1pPr marL="0" indent="0">
              <a:lnSpc>
                <a:spcPct val="100000"/>
              </a:lnSpc>
              <a:buFontTx/>
              <a:buNone/>
              <a:defRPr sz="1600"/>
            </a:lvl1pPr>
          </a:lstStyle>
          <a:p>
            <a:r>
              <a:rPr lang="en-US" dirty="0"/>
              <a:t>Click icon to add picture</a:t>
            </a:r>
          </a:p>
        </p:txBody>
      </p:sp>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3738364"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5" name="Picture Placeholder 5">
            <a:extLst>
              <a:ext uri="{FF2B5EF4-FFF2-40B4-BE49-F238E27FC236}">
                <a16:creationId xmlns:a16="http://schemas.microsoft.com/office/drawing/2014/main" id="{F924B300-6A33-439F-5FB7-CDC0141EC220}"/>
              </a:ext>
            </a:extLst>
          </p:cNvPr>
          <p:cNvSpPr>
            <a:spLocks noGrp="1"/>
          </p:cNvSpPr>
          <p:nvPr>
            <p:ph type="pic" sz="quarter" idx="28"/>
          </p:nvPr>
        </p:nvSpPr>
        <p:spPr>
          <a:xfrm>
            <a:off x="6318361" y="1959428"/>
            <a:ext cx="2102291" cy="2075352"/>
          </a:xfrm>
        </p:spPr>
        <p:txBody>
          <a:bodyPr/>
          <a:lstStyle>
            <a:lvl1pPr marL="0" indent="0">
              <a:lnSpc>
                <a:spcPct val="100000"/>
              </a:lnSpc>
              <a:buFontTx/>
              <a:buNone/>
              <a:defRPr sz="1600"/>
            </a:lvl1pPr>
          </a:lstStyle>
          <a:p>
            <a:r>
              <a:rPr lang="en-US" dirty="0"/>
              <a:t>Click icon to add picture</a:t>
            </a:r>
          </a:p>
        </p:txBody>
      </p:sp>
      <p:sp>
        <p:nvSpPr>
          <p:cNvPr id="36" name="Text Placeholder 26">
            <a:extLst>
              <a:ext uri="{FF2B5EF4-FFF2-40B4-BE49-F238E27FC236}">
                <a16:creationId xmlns:a16="http://schemas.microsoft.com/office/drawing/2014/main" id="{5EA76AF1-E64D-79CD-A7FC-C75931AD39EE}"/>
              </a:ext>
            </a:extLst>
          </p:cNvPr>
          <p:cNvSpPr>
            <a:spLocks noGrp="1"/>
          </p:cNvSpPr>
          <p:nvPr>
            <p:ph type="body" sz="quarter" idx="29"/>
          </p:nvPr>
        </p:nvSpPr>
        <p:spPr>
          <a:xfrm>
            <a:off x="6308742" y="4093848"/>
            <a:ext cx="2097397" cy="865421"/>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Title 1">
            <a:extLst>
              <a:ext uri="{FF2B5EF4-FFF2-40B4-BE49-F238E27FC236}">
                <a16:creationId xmlns:a16="http://schemas.microsoft.com/office/drawing/2014/main" id="{EE38E946-C5EA-8A27-8BC5-8C11F4108299}"/>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896891ED-A60C-CE3A-6485-569973ED766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E4C5560-1934-F6BE-86D5-833730807F74}"/>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3292ED1C-3EA5-AEF9-37DA-33020E0C7F45}"/>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3110950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acts 1">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19" name="Text Placeholder 26">
            <a:extLst>
              <a:ext uri="{FF2B5EF4-FFF2-40B4-BE49-F238E27FC236}">
                <a16:creationId xmlns:a16="http://schemas.microsoft.com/office/drawing/2014/main" id="{374C179B-CEE1-F812-C5DE-E0517B648B9A}"/>
              </a:ext>
            </a:extLst>
          </p:cNvPr>
          <p:cNvSpPr>
            <a:spLocks noGrp="1"/>
          </p:cNvSpPr>
          <p:nvPr>
            <p:ph type="body" sz="quarter" idx="27"/>
          </p:nvPr>
        </p:nvSpPr>
        <p:spPr>
          <a:xfrm>
            <a:off x="4584397" y="4946814"/>
            <a:ext cx="3023207" cy="1334679"/>
          </a:xfrm>
        </p:spPr>
        <p:txBody>
          <a:bodyPr>
            <a:noAutofit/>
          </a:bodyPr>
          <a:lstStyle>
            <a:lvl1pPr marL="0" indent="0">
              <a:lnSpc>
                <a:spcPct val="90000"/>
              </a:lnSpc>
              <a:spcAft>
                <a:spcPts val="100"/>
              </a:spcAft>
              <a:buFontTx/>
              <a:buNone/>
              <a:defRPr sz="1400" b="1" spc="0" baseline="0"/>
            </a:lvl1pPr>
            <a:lvl2pPr marL="0" indent="0">
              <a:lnSpc>
                <a:spcPct val="90000"/>
              </a:lnSpc>
              <a:spcBef>
                <a:spcPts val="100"/>
              </a:spcBef>
              <a:spcAft>
                <a:spcPts val="100"/>
              </a:spcAft>
              <a:buNone/>
              <a:defRPr sz="1100"/>
            </a:lvl2pPr>
            <a:lvl3pPr marL="9525" indent="0">
              <a:lnSpc>
                <a:spcPct val="90000"/>
              </a:lnSpc>
              <a:spcBef>
                <a:spcPts val="100"/>
              </a:spcBef>
              <a:spcAft>
                <a:spcPts val="100"/>
              </a:spcAft>
              <a:buNone/>
              <a:tabLst/>
              <a:defRPr sz="1100" i="1"/>
            </a:lvl3pPr>
            <a:lvl4pPr marL="9525" indent="0">
              <a:buNone/>
              <a:tabLst/>
              <a:defRPr sz="1100"/>
            </a:lvl4pPr>
            <a:lvl5pPr marL="9525" indent="0">
              <a:buNone/>
              <a:tabLst/>
              <a:defRPr sz="1200"/>
            </a:lvl5pPr>
          </a:lstStyle>
          <a:p>
            <a:pPr lvl="0"/>
            <a:r>
              <a:rPr lang="en-US" dirty="0"/>
              <a:t>Click to edit Master text styles</a:t>
            </a:r>
          </a:p>
          <a:p>
            <a:pPr lvl="1"/>
            <a:r>
              <a:rPr lang="en-US" dirty="0"/>
              <a:t>Second level</a:t>
            </a:r>
          </a:p>
          <a:p>
            <a:pPr lvl="2"/>
            <a:r>
              <a:rPr lang="en-US" dirty="0"/>
              <a:t>Third level</a:t>
            </a:r>
          </a:p>
        </p:txBody>
      </p:sp>
      <p:sp>
        <p:nvSpPr>
          <p:cNvPr id="3" name="Picture Placeholder 5">
            <a:extLst>
              <a:ext uri="{FF2B5EF4-FFF2-40B4-BE49-F238E27FC236}">
                <a16:creationId xmlns:a16="http://schemas.microsoft.com/office/drawing/2014/main" id="{29928067-5296-25ED-64DE-B476BFEAA526}"/>
              </a:ext>
            </a:extLst>
          </p:cNvPr>
          <p:cNvSpPr>
            <a:spLocks noGrp="1"/>
          </p:cNvSpPr>
          <p:nvPr>
            <p:ph type="pic" sz="quarter" idx="15"/>
          </p:nvPr>
        </p:nvSpPr>
        <p:spPr>
          <a:xfrm>
            <a:off x="4584397" y="1936767"/>
            <a:ext cx="3023207" cy="2984467"/>
          </a:xfrm>
        </p:spPr>
        <p:txBody>
          <a:bodyPr/>
          <a:lstStyle>
            <a:lvl1pPr marL="0" indent="0">
              <a:lnSpc>
                <a:spcPct val="100000"/>
              </a:lnSpc>
              <a:buFontTx/>
              <a:buNone/>
              <a:defRPr sz="1600"/>
            </a:lvl1pPr>
          </a:lstStyle>
          <a:p>
            <a:r>
              <a:rPr lang="en-US" dirty="0"/>
              <a:t>Click icon to add picture</a:t>
            </a:r>
          </a:p>
        </p:txBody>
      </p:sp>
      <p:sp>
        <p:nvSpPr>
          <p:cNvPr id="5" name="Title 1">
            <a:extLst>
              <a:ext uri="{FF2B5EF4-FFF2-40B4-BE49-F238E27FC236}">
                <a16:creationId xmlns:a16="http://schemas.microsoft.com/office/drawing/2014/main" id="{4C686D14-DE9E-13AD-06A4-85BEDC23FA51}"/>
              </a:ext>
            </a:extLst>
          </p:cNvPr>
          <p:cNvSpPr>
            <a:spLocks noGrp="1"/>
          </p:cNvSpPr>
          <p:nvPr>
            <p:ph type="title"/>
          </p:nvPr>
        </p:nvSpPr>
        <p:spPr bwMode="invGray">
          <a:xfrm>
            <a:off x="484632" y="354568"/>
            <a:ext cx="11251096"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C8F66877-56A9-8994-18C6-176391850DF6}"/>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0" name="Slide Number Placeholder 5">
            <a:extLst>
              <a:ext uri="{FF2B5EF4-FFF2-40B4-BE49-F238E27FC236}">
                <a16:creationId xmlns:a16="http://schemas.microsoft.com/office/drawing/2014/main" id="{0990D2FC-7880-53EB-82F4-9D6405BBC893}"/>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ADE09A7C-59C4-57F1-94FA-7B8FA6FE749F}"/>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2152769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0FFF8081-4E00-9A13-11F2-5AFDFFC493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3" name="Title 1">
            <a:extLst>
              <a:ext uri="{FF2B5EF4-FFF2-40B4-BE49-F238E27FC236}">
                <a16:creationId xmlns:a16="http://schemas.microsoft.com/office/drawing/2014/main" id="{16CE85FF-6560-9980-7A0E-3934F986A779}"/>
              </a:ext>
            </a:extLst>
          </p:cNvPr>
          <p:cNvSpPr>
            <a:spLocks noGrp="1"/>
          </p:cNvSpPr>
          <p:nvPr>
            <p:ph type="title"/>
          </p:nvPr>
        </p:nvSpPr>
        <p:spPr bwMode="invGray">
          <a:xfrm>
            <a:off x="484632" y="354567"/>
            <a:ext cx="11251096" cy="1394719"/>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3FC28ADE-F253-2A77-0946-2A68C84DD570}"/>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6752B24A-7F42-93C5-A009-665541EB6452}"/>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771E22E9-11FE-0778-474E-02EB0F6329C4}"/>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3451180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B66072A-DD92-93E7-0D84-F2DBB8BE73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024" y="6258343"/>
            <a:ext cx="1207008" cy="282158"/>
          </a:xfrm>
          <a:prstGeom prst="rect">
            <a:avLst/>
          </a:prstGeom>
        </p:spPr>
      </p:pic>
      <p:sp>
        <p:nvSpPr>
          <p:cNvPr id="5" name="Slide Number Placeholder 5">
            <a:extLst>
              <a:ext uri="{FF2B5EF4-FFF2-40B4-BE49-F238E27FC236}">
                <a16:creationId xmlns:a16="http://schemas.microsoft.com/office/drawing/2014/main" id="{1A5A2F7A-64AC-F6C9-BE50-000B01D2183F}"/>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2E672B96-C4E6-861D-2542-558E44B8EA1C}"/>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323475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Bar Deni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856031-2ED5-8057-AB90-29E2B7168C64}"/>
              </a:ext>
            </a:extLst>
          </p:cNvPr>
          <p:cNvSpPr>
            <a:spLocks noGrp="1"/>
          </p:cNvSpPr>
          <p:nvPr>
            <p:ph idx="1"/>
          </p:nvPr>
        </p:nvSpPr>
        <p:spPr>
          <a:xfrm>
            <a:off x="484632" y="1219200"/>
            <a:ext cx="7010182" cy="4991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33DBD6F-C2B2-1893-7566-FC579781D18C}"/>
              </a:ext>
            </a:extLst>
          </p:cNvPr>
          <p:cNvSpPr/>
          <p:nvPr userDrawn="1"/>
        </p:nvSpPr>
        <p:spPr>
          <a:xfrm>
            <a:off x="8168640" y="0"/>
            <a:ext cx="40233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BCEDE50F-3183-2B20-50A3-BEBAB2B909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pic>
        <p:nvPicPr>
          <p:cNvPr id="8" name="Graphic 7">
            <a:extLst>
              <a:ext uri="{FF2B5EF4-FFF2-40B4-BE49-F238E27FC236}">
                <a16:creationId xmlns:a16="http://schemas.microsoft.com/office/drawing/2014/main" id="{296771F5-2E0C-E8E4-FAAA-4476CBA1065F}"/>
              </a:ext>
            </a:extLst>
          </p:cNvPr>
          <p:cNvPicPr>
            <a:picLocks noChangeAspect="1"/>
          </p:cNvPicPr>
          <p:nvPr userDrawn="1"/>
        </p:nvPicPr>
        <p:blipFill>
          <a:blip r:embed="rId4">
            <a:alphaModFix/>
            <a:extLst>
              <a:ext uri="{96DAC541-7B7A-43D3-8B79-37D633B846F1}">
                <asvg:svgBlip xmlns:asvg="http://schemas.microsoft.com/office/drawing/2016/SVG/main" r:embed="rId5"/>
              </a:ext>
            </a:extLst>
          </a:blip>
          <a:stretch>
            <a:fillRect/>
          </a:stretch>
        </p:blipFill>
        <p:spPr>
          <a:xfrm>
            <a:off x="8778240" y="1280160"/>
            <a:ext cx="1182201" cy="1043118"/>
          </a:xfrm>
          <a:prstGeom prst="rect">
            <a:avLst/>
          </a:prstGeom>
        </p:spPr>
      </p:pic>
      <p:sp>
        <p:nvSpPr>
          <p:cNvPr id="4" name="Title 1">
            <a:extLst>
              <a:ext uri="{FF2B5EF4-FFF2-40B4-BE49-F238E27FC236}">
                <a16:creationId xmlns:a16="http://schemas.microsoft.com/office/drawing/2014/main" id="{2274CD31-DEFB-EFF6-1687-E5BE9FD0C9EF}"/>
              </a:ext>
            </a:extLst>
          </p:cNvPr>
          <p:cNvSpPr>
            <a:spLocks noGrp="1"/>
          </p:cNvSpPr>
          <p:nvPr>
            <p:ph type="title"/>
          </p:nvPr>
        </p:nvSpPr>
        <p:spPr bwMode="invGray">
          <a:xfrm>
            <a:off x="484632" y="354568"/>
            <a:ext cx="7010182"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E9F2C412-435C-1EE2-DD74-17071C2548EE}"/>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3B1C769E-CD22-BB02-72DC-EA021C3C78CD}"/>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2" name="Footer Placeholder 2">
            <a:extLst>
              <a:ext uri="{FF2B5EF4-FFF2-40B4-BE49-F238E27FC236}">
                <a16:creationId xmlns:a16="http://schemas.microsoft.com/office/drawing/2014/main" id="{CB745D8F-789D-FF4E-7E17-B8AB6A1CF54D}"/>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46662945"/>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Closing">
    <p:spTree>
      <p:nvGrpSpPr>
        <p:cNvPr id="1" name=""/>
        <p:cNvGrpSpPr/>
        <p:nvPr/>
      </p:nvGrpSpPr>
      <p:grpSpPr>
        <a:xfrm>
          <a:off x="0" y="0"/>
          <a:ext cx="0" cy="0"/>
          <a:chOff x="0" y="0"/>
          <a:chExt cx="0" cy="0"/>
        </a:xfrm>
      </p:grpSpPr>
      <p:pic>
        <p:nvPicPr>
          <p:cNvPr id="5" name="Picture 4" descr="A logo for a company&#10;&#10;Description automatically generated">
            <a:extLst>
              <a:ext uri="{FF2B5EF4-FFF2-40B4-BE49-F238E27FC236}">
                <a16:creationId xmlns:a16="http://schemas.microsoft.com/office/drawing/2014/main" id="{35C79F6A-C2EE-DF17-0250-DAF6FF3842E3}"/>
              </a:ext>
            </a:extLst>
          </p:cNvPr>
          <p:cNvPicPr>
            <a:picLocks noChangeAspect="1"/>
          </p:cNvPicPr>
          <p:nvPr userDrawn="1"/>
        </p:nvPicPr>
        <p:blipFill>
          <a:blip r:embed="rId2"/>
          <a:stretch>
            <a:fillRect/>
          </a:stretch>
        </p:blipFill>
        <p:spPr>
          <a:xfrm>
            <a:off x="4201270" y="2504001"/>
            <a:ext cx="3921438" cy="1509754"/>
          </a:xfrm>
          <a:prstGeom prst="rect">
            <a:avLst/>
          </a:prstGeom>
        </p:spPr>
      </p:pic>
    </p:spTree>
    <p:extLst>
      <p:ext uri="{BB962C8B-B14F-4D97-AF65-F5344CB8AC3E}">
        <p14:creationId xmlns:p14="http://schemas.microsoft.com/office/powerpoint/2010/main" val="1681335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with Bar Denim">
    <p:spTree>
      <p:nvGrpSpPr>
        <p:cNvPr id="1" name=""/>
        <p:cNvGrpSpPr/>
        <p:nvPr/>
      </p:nvGrpSpPr>
      <p:grpSpPr>
        <a:xfrm>
          <a:off x="0" y="0"/>
          <a:ext cx="0" cy="0"/>
          <a:chOff x="0" y="0"/>
          <a:chExt cx="0" cy="0"/>
        </a:xfrm>
      </p:grpSpPr>
      <p:grpSp>
        <p:nvGrpSpPr>
          <p:cNvPr id="2" name="Side bar">
            <a:extLst>
              <a:ext uri="{FF2B5EF4-FFF2-40B4-BE49-F238E27FC236}">
                <a16:creationId xmlns:a16="http://schemas.microsoft.com/office/drawing/2014/main" id="{4F824EF6-BC97-1E8D-40EC-A1A0011AA5BE}"/>
              </a:ext>
            </a:extLst>
          </p:cNvPr>
          <p:cNvGrpSpPr/>
          <p:nvPr userDrawn="1"/>
        </p:nvGrpSpPr>
        <p:grpSpPr>
          <a:xfrm>
            <a:off x="0" y="0"/>
            <a:ext cx="12209228" cy="6858000"/>
            <a:chOff x="0" y="0"/>
            <a:chExt cx="12209228" cy="6858000"/>
          </a:xfrm>
        </p:grpSpPr>
        <p:sp>
          <p:nvSpPr>
            <p:cNvPr id="4" name="Rectangle 3">
              <a:extLst>
                <a:ext uri="{FF2B5EF4-FFF2-40B4-BE49-F238E27FC236}">
                  <a16:creationId xmlns:a16="http://schemas.microsoft.com/office/drawing/2014/main" id="{7484ABFC-599E-942E-2F6C-4F515D66FC29}"/>
                </a:ext>
              </a:extLst>
            </p:cNvPr>
            <p:cNvSpPr/>
            <p:nvPr userDrawn="1"/>
          </p:nvSpPr>
          <p:spPr>
            <a:xfrm>
              <a:off x="11132" y="0"/>
              <a:ext cx="12198096"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21BC0E8-FB67-429A-0621-433BDD431CC8}"/>
                </a:ext>
              </a:extLst>
            </p:cNvPr>
            <p:cNvSpPr/>
            <p:nvPr userDrawn="1"/>
          </p:nvSpPr>
          <p:spPr>
            <a:xfrm>
              <a:off x="0" y="0"/>
              <a:ext cx="1012240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a:extLst>
              <a:ext uri="{FF2B5EF4-FFF2-40B4-BE49-F238E27FC236}">
                <a16:creationId xmlns:a16="http://schemas.microsoft.com/office/drawing/2014/main" id="{1E96193F-F5EB-3341-EAF9-C187CF66DCAC}"/>
              </a:ext>
            </a:extLst>
          </p:cNvPr>
          <p:cNvSpPr/>
          <p:nvPr userDrawn="1"/>
        </p:nvSpPr>
        <p:spPr>
          <a:xfrm>
            <a:off x="1871331" y="6391201"/>
            <a:ext cx="490869" cy="2659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EFC2A89A-C4E8-28DA-9830-FAB2E18C494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1928" y="6258573"/>
            <a:ext cx="1202871" cy="276520"/>
          </a:xfrm>
          <a:prstGeom prst="rect">
            <a:avLst/>
          </a:prstGeom>
        </p:spPr>
      </p:pic>
      <p:sp>
        <p:nvSpPr>
          <p:cNvPr id="3" name="Title 1">
            <a:extLst>
              <a:ext uri="{FF2B5EF4-FFF2-40B4-BE49-F238E27FC236}">
                <a16:creationId xmlns:a16="http://schemas.microsoft.com/office/drawing/2014/main" id="{30C4E150-D620-01F0-F121-FB517B1067E0}"/>
              </a:ext>
            </a:extLst>
          </p:cNvPr>
          <p:cNvSpPr>
            <a:spLocks noGrp="1"/>
          </p:cNvSpPr>
          <p:nvPr>
            <p:ph type="title"/>
          </p:nvPr>
        </p:nvSpPr>
        <p:spPr bwMode="invGray">
          <a:xfrm>
            <a:off x="484632" y="354568"/>
            <a:ext cx="9385300" cy="729430"/>
          </a:xfrm>
          <a:prstGeom prst="rect">
            <a:avLst/>
          </a:prstGeom>
          <a:ln w="31750" cap="sq">
            <a:noFill/>
            <a:miter lim="800000"/>
          </a:ln>
        </p:spPr>
        <p:txBody>
          <a:bodyPr wrap="square" tIns="182880" anchor="t" anchorCtr="0">
            <a:noAutofit/>
          </a:bodyPr>
          <a:lstStyle>
            <a:lvl1pPr>
              <a:defRPr sz="3600">
                <a:solidFill>
                  <a:schemeClr val="tx1"/>
                </a:solidFill>
              </a:defRPr>
            </a:lvl1p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FB61DF6A-535C-03F7-DBA8-73BAC2AB128C}"/>
              </a:ext>
            </a:extLst>
          </p:cNvPr>
          <p:cNvCxnSpPr>
            <a:cxnSpLocks/>
          </p:cNvCxnSpPr>
          <p:nvPr userDrawn="1"/>
        </p:nvCxnSpPr>
        <p:spPr>
          <a:xfrm>
            <a:off x="489071" y="398419"/>
            <a:ext cx="753803"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328FC281-6CF7-A97F-B027-BB585477B0F8}"/>
              </a:ext>
            </a:extLst>
          </p:cNvPr>
          <p:cNvSpPr>
            <a:spLocks noGrp="1"/>
          </p:cNvSpPr>
          <p:nvPr>
            <p:ph type="sldNum" sz="quarter" idx="4"/>
          </p:nvPr>
        </p:nvSpPr>
        <p:spPr>
          <a:xfrm>
            <a:off x="309283" y="6385768"/>
            <a:ext cx="403774" cy="260549"/>
          </a:xfrm>
          <a:prstGeom prst="rect">
            <a:avLst/>
          </a:prstGeom>
        </p:spPr>
        <p:txBody>
          <a:bodyPr vert="horz" lIns="91440" tIns="45720" rIns="91440" bIns="45720" rtlCol="0" anchor="ctr"/>
          <a:lstStyle>
            <a:lvl1pPr algn="r">
              <a:defRPr sz="800">
                <a:solidFill>
                  <a:schemeClr val="tx1">
                    <a:lumMod val="65000"/>
                    <a:lumOff val="35000"/>
                  </a:schemeClr>
                </a:solidFill>
              </a:defRPr>
            </a:lvl1pPr>
          </a:lstStyle>
          <a:p>
            <a:fld id="{55479775-1AED-5846-91AA-5CD9AD8DB354}" type="slidenum">
              <a:rPr lang="en-US"/>
              <a:pPr/>
              <a:t>‹#›</a:t>
            </a:fld>
            <a:endParaRPr lang="en-US" dirty="0"/>
          </a:p>
        </p:txBody>
      </p:sp>
      <p:sp>
        <p:nvSpPr>
          <p:cNvPr id="8" name="Content Placeholder 8">
            <a:extLst>
              <a:ext uri="{FF2B5EF4-FFF2-40B4-BE49-F238E27FC236}">
                <a16:creationId xmlns:a16="http://schemas.microsoft.com/office/drawing/2014/main" id="{984A90B8-B275-8BEE-1317-D090F02EE4E2}"/>
              </a:ext>
            </a:extLst>
          </p:cNvPr>
          <p:cNvSpPr>
            <a:spLocks noGrp="1"/>
          </p:cNvSpPr>
          <p:nvPr>
            <p:ph sz="quarter" idx="13"/>
          </p:nvPr>
        </p:nvSpPr>
        <p:spPr>
          <a:xfrm>
            <a:off x="484631" y="1371600"/>
            <a:ext cx="9182999" cy="4838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96099F02-6A46-73F5-67A2-93751B0A04D0}"/>
              </a:ext>
            </a:extLst>
          </p:cNvPr>
          <p:cNvSpPr txBox="1">
            <a:spLocks/>
          </p:cNvSpPr>
          <p:nvPr userDrawn="1"/>
        </p:nvSpPr>
        <p:spPr>
          <a:xfrm>
            <a:off x="613127" y="6401927"/>
            <a:ext cx="1778381" cy="22906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800" dirty="0">
                <a:solidFill>
                  <a:schemeClr val="tx1">
                    <a:lumMod val="65000"/>
                    <a:lumOff val="35000"/>
                  </a:schemeClr>
                </a:solidFill>
              </a:rPr>
              <a:t>© </a:t>
            </a:r>
            <a:fld id="{2BAB005D-98F1-4CF9-91D3-05F5179DBC34}" type="datetimeyyyy">
              <a:rPr lang="nb-NO" sz="800" smtClean="0">
                <a:solidFill>
                  <a:schemeClr val="tx1">
                    <a:lumMod val="65000"/>
                    <a:lumOff val="35000"/>
                  </a:schemeClr>
                </a:solidFill>
              </a:rPr>
              <a:t>2025</a:t>
            </a:fld>
            <a:r>
              <a:rPr lang="nb-NO" sz="800" dirty="0">
                <a:solidFill>
                  <a:schemeClr val="tx1">
                    <a:lumMod val="65000"/>
                    <a:lumOff val="35000"/>
                  </a:schemeClr>
                </a:solidFill>
              </a:rPr>
              <a:t>  Fredrikson &amp; Byron, P.A. </a:t>
            </a:r>
            <a:endParaRPr lang="en-US" sz="800" dirty="0">
              <a:solidFill>
                <a:schemeClr val="tx1">
                  <a:lumMod val="65000"/>
                  <a:lumOff val="35000"/>
                </a:schemeClr>
              </a:solidFill>
            </a:endParaRPr>
          </a:p>
        </p:txBody>
      </p:sp>
    </p:spTree>
    <p:extLst>
      <p:ext uri="{BB962C8B-B14F-4D97-AF65-F5344CB8AC3E}">
        <p14:creationId xmlns:p14="http://schemas.microsoft.com/office/powerpoint/2010/main" val="160585918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slideLayout" Target="../slideLayouts/slideLayout80.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FA163-69C4-6B66-F7D1-FE4FB6FD7F2D}"/>
              </a:ext>
            </a:extLst>
          </p:cNvPr>
          <p:cNvSpPr>
            <a:spLocks noGrp="1"/>
          </p:cNvSpPr>
          <p:nvPr>
            <p:ph type="title"/>
          </p:nvPr>
        </p:nvSpPr>
        <p:spPr>
          <a:xfrm>
            <a:off x="484632" y="381000"/>
            <a:ext cx="11264348" cy="838201"/>
          </a:xfrm>
          <a:prstGeom prst="rect">
            <a:avLst/>
          </a:prstGeom>
        </p:spPr>
        <p:txBody>
          <a:bodyPr vert="horz" lIns="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1B3F7C9-2C65-C6D1-B42D-63B6A45FBB95}"/>
              </a:ext>
            </a:extLst>
          </p:cNvPr>
          <p:cNvSpPr>
            <a:spLocks noGrp="1"/>
          </p:cNvSpPr>
          <p:nvPr>
            <p:ph type="body" idx="1"/>
          </p:nvPr>
        </p:nvSpPr>
        <p:spPr>
          <a:xfrm>
            <a:off x="483704" y="1391478"/>
            <a:ext cx="11264348" cy="4818822"/>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305445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1" r:id="rId3"/>
    <p:sldLayoutId id="2147483664" r:id="rId4"/>
    <p:sldLayoutId id="2147483701" r:id="rId5"/>
    <p:sldLayoutId id="2147483683" r:id="rId6"/>
    <p:sldLayoutId id="2147483686" r:id="rId7"/>
    <p:sldLayoutId id="2147483680" r:id="rId8"/>
    <p:sldLayoutId id="2147483669" r:id="rId9"/>
    <p:sldLayoutId id="2147483673" r:id="rId10"/>
    <p:sldLayoutId id="2147483698" r:id="rId11"/>
    <p:sldLayoutId id="2147483652" r:id="rId12"/>
    <p:sldLayoutId id="2147483700" r:id="rId13"/>
    <p:sldLayoutId id="2147483667" r:id="rId14"/>
    <p:sldLayoutId id="2147483654" r:id="rId15"/>
    <p:sldLayoutId id="2147483690" r:id="rId16"/>
    <p:sldLayoutId id="2147483693" r:id="rId17"/>
    <p:sldLayoutId id="2147483694" r:id="rId18"/>
    <p:sldLayoutId id="2147483695" r:id="rId19"/>
    <p:sldLayoutId id="2147483692" r:id="rId20"/>
    <p:sldLayoutId id="2147483696" r:id="rId21"/>
    <p:sldLayoutId id="2147483697" r:id="rId22"/>
    <p:sldLayoutId id="2147483704" r:id="rId23"/>
    <p:sldLayoutId id="2147483670" r:id="rId24"/>
    <p:sldLayoutId id="2147483655" r:id="rId25"/>
    <p:sldLayoutId id="2147483671" r:id="rId26"/>
    <p:sldLayoutId id="2147483792" r:id="rId27"/>
    <p:sldLayoutId id="2147483793" r:id="rId28"/>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700"/>
        </a:spcBef>
        <a:spcAft>
          <a:spcPts val="7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700"/>
        </a:spcBef>
        <a:spcAft>
          <a:spcPts val="700"/>
        </a:spcAft>
        <a:buFont typeface="Arial" panose="020B0604020202020204" pitchFamily="34" charset="0"/>
        <a:buChar char="•"/>
        <a:defRPr sz="2400" i="0" kern="1200">
          <a:solidFill>
            <a:schemeClr val="tx1"/>
          </a:solidFill>
          <a:latin typeface="+mn-lt"/>
          <a:ea typeface="+mn-ea"/>
          <a:cs typeface="+mn-cs"/>
        </a:defRPr>
      </a:lvl2pPr>
      <a:lvl3pPr marL="1143000" indent="-228600" algn="l" defTabSz="914400" rtl="0" eaLnBrk="1" latinLnBrk="0" hangingPunct="1">
        <a:lnSpc>
          <a:spcPct val="100000"/>
        </a:lnSpc>
        <a:spcBef>
          <a:spcPts val="700"/>
        </a:spcBef>
        <a:spcAft>
          <a:spcPts val="7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700"/>
        </a:spcBef>
        <a:spcAft>
          <a:spcPts val="700"/>
        </a:spcAft>
        <a:buFont typeface="Arial" panose="020B0604020202020204" pitchFamily="34" charset="0"/>
        <a:buChar char="•"/>
        <a:defRPr sz="1800" i="0" kern="1200">
          <a:solidFill>
            <a:schemeClr val="tx1"/>
          </a:solidFill>
          <a:latin typeface="+mn-lt"/>
          <a:ea typeface="+mn-ea"/>
          <a:cs typeface="+mn-cs"/>
        </a:defRPr>
      </a:lvl4pPr>
      <a:lvl5pPr marL="2057400" indent="-228600" algn="l" defTabSz="914400" rtl="0" eaLnBrk="1" latinLnBrk="0" hangingPunct="1">
        <a:lnSpc>
          <a:spcPct val="100000"/>
        </a:lnSpc>
        <a:spcBef>
          <a:spcPts val="700"/>
        </a:spcBef>
        <a:spcAft>
          <a:spcPts val="7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100000"/>
        </a:lnSpc>
        <a:spcBef>
          <a:spcPts val="700"/>
        </a:spcBef>
        <a:spcAft>
          <a:spcPts val="7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pos="7392" userDrawn="1">
          <p15:clr>
            <a:srgbClr val="F26B43"/>
          </p15:clr>
        </p15:guide>
        <p15:guide id="4" orient="horz" pos="768" userDrawn="1">
          <p15:clr>
            <a:srgbClr val="F26B43"/>
          </p15:clr>
        </p15:guide>
        <p15:guide id="5" orient="horz" pos="3912" userDrawn="1">
          <p15:clr>
            <a:srgbClr val="F26B43"/>
          </p15:clr>
        </p15:guide>
        <p15:guide id="6" orient="horz" pos="4128" userDrawn="1">
          <p15:clr>
            <a:srgbClr val="F26B43"/>
          </p15:clr>
        </p15:guide>
        <p15:guide id="8"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FA163-69C4-6B66-F7D1-FE4FB6FD7F2D}"/>
              </a:ext>
            </a:extLst>
          </p:cNvPr>
          <p:cNvSpPr>
            <a:spLocks noGrp="1"/>
          </p:cNvSpPr>
          <p:nvPr>
            <p:ph type="title"/>
          </p:nvPr>
        </p:nvSpPr>
        <p:spPr>
          <a:xfrm>
            <a:off x="484632" y="381000"/>
            <a:ext cx="11264348" cy="838201"/>
          </a:xfrm>
          <a:prstGeom prst="rect">
            <a:avLst/>
          </a:prstGeom>
        </p:spPr>
        <p:txBody>
          <a:bodyPr vert="horz" lIns="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1B3F7C9-2C65-C6D1-B42D-63B6A45FBB95}"/>
              </a:ext>
            </a:extLst>
          </p:cNvPr>
          <p:cNvSpPr>
            <a:spLocks noGrp="1"/>
          </p:cNvSpPr>
          <p:nvPr>
            <p:ph type="body" idx="1"/>
          </p:nvPr>
        </p:nvSpPr>
        <p:spPr>
          <a:xfrm>
            <a:off x="483704" y="1391478"/>
            <a:ext cx="11264348" cy="481882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825456498"/>
      </p:ext>
    </p:extLst>
  </p:cSld>
  <p:clrMap bg1="lt1" tx1="dk1" bg2="lt2" tx2="dk2" accent1="accent1" accent2="accent2" accent3="accent3" accent4="accent4" accent5="accent5" accent6="accent6" hlink="hlink" folHlink="folHlink"/>
  <p:sldLayoutIdLst>
    <p:sldLayoutId id="2147483656" r:id="rId1"/>
    <p:sldLayoutId id="2147483659" r:id="rId2"/>
    <p:sldLayoutId id="2147483662" r:id="rId3"/>
    <p:sldLayoutId id="2147483665" r:id="rId4"/>
    <p:sldLayoutId id="2147483702" r:id="rId5"/>
    <p:sldLayoutId id="2147483668" r:id="rId6"/>
    <p:sldLayoutId id="2147483684" r:id="rId7"/>
    <p:sldLayoutId id="2147483678" r:id="rId8"/>
    <p:sldLayoutId id="2147483676" r:id="rId9"/>
    <p:sldLayoutId id="2147483772" r:id="rId10"/>
    <p:sldLayoutId id="2147483773"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9" r:id="rId24"/>
    <p:sldLayoutId id="2147483790" r:id="rId25"/>
    <p:sldLayoutId id="2147483791" r:id="rId26"/>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700"/>
        </a:spcBef>
        <a:spcAft>
          <a:spcPts val="7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700"/>
        </a:spcBef>
        <a:spcAft>
          <a:spcPts val="700"/>
        </a:spcAft>
        <a:buFont typeface="Arial" panose="020B0604020202020204" pitchFamily="34" charset="0"/>
        <a:buChar char="•"/>
        <a:defRPr sz="2400" i="0" kern="1200">
          <a:solidFill>
            <a:schemeClr val="tx1"/>
          </a:solidFill>
          <a:latin typeface="+mn-lt"/>
          <a:ea typeface="+mn-ea"/>
          <a:cs typeface="+mn-cs"/>
        </a:defRPr>
      </a:lvl2pPr>
      <a:lvl3pPr marL="1143000" indent="-228600" algn="l" defTabSz="914400" rtl="0" eaLnBrk="1" latinLnBrk="0" hangingPunct="1">
        <a:lnSpc>
          <a:spcPct val="100000"/>
        </a:lnSpc>
        <a:spcBef>
          <a:spcPts val="700"/>
        </a:spcBef>
        <a:spcAft>
          <a:spcPts val="7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700"/>
        </a:spcBef>
        <a:spcAft>
          <a:spcPts val="700"/>
        </a:spcAft>
        <a:buFont typeface="Arial" panose="020B0604020202020204" pitchFamily="34" charset="0"/>
        <a:buChar char="•"/>
        <a:defRPr sz="1800" i="0" kern="1200">
          <a:solidFill>
            <a:schemeClr val="tx1"/>
          </a:solidFill>
          <a:latin typeface="+mn-lt"/>
          <a:ea typeface="+mn-ea"/>
          <a:cs typeface="+mn-cs"/>
        </a:defRPr>
      </a:lvl4pPr>
      <a:lvl5pPr marL="2057400" indent="-228600" algn="l" defTabSz="914400" rtl="0" eaLnBrk="1" latinLnBrk="0" hangingPunct="1">
        <a:lnSpc>
          <a:spcPct val="100000"/>
        </a:lnSpc>
        <a:spcBef>
          <a:spcPts val="700"/>
        </a:spcBef>
        <a:spcAft>
          <a:spcPts val="7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100000"/>
        </a:lnSpc>
        <a:spcBef>
          <a:spcPts val="700"/>
        </a:spcBef>
        <a:spcAft>
          <a:spcPts val="7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pos="7392" userDrawn="1">
          <p15:clr>
            <a:srgbClr val="F26B43"/>
          </p15:clr>
        </p15:guide>
        <p15:guide id="4" orient="horz" pos="768" userDrawn="1">
          <p15:clr>
            <a:srgbClr val="F26B43"/>
          </p15:clr>
        </p15:guide>
        <p15:guide id="5" orient="horz" pos="3912" userDrawn="1">
          <p15:clr>
            <a:srgbClr val="F26B43"/>
          </p15:clr>
        </p15:guide>
        <p15:guide id="6" orient="horz" pos="4128" userDrawn="1">
          <p15:clr>
            <a:srgbClr val="F26B43"/>
          </p15:clr>
        </p15:guide>
        <p15:guide id="8" pos="28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7FA163-69C4-6B66-F7D1-FE4FB6FD7F2D}"/>
              </a:ext>
            </a:extLst>
          </p:cNvPr>
          <p:cNvSpPr>
            <a:spLocks noGrp="1"/>
          </p:cNvSpPr>
          <p:nvPr>
            <p:ph type="title"/>
          </p:nvPr>
        </p:nvSpPr>
        <p:spPr>
          <a:xfrm>
            <a:off x="484632" y="381000"/>
            <a:ext cx="11264348" cy="838201"/>
          </a:xfrm>
          <a:prstGeom prst="rect">
            <a:avLst/>
          </a:prstGeom>
        </p:spPr>
        <p:txBody>
          <a:bodyPr vert="horz" lIns="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1B3F7C9-2C65-C6D1-B42D-63B6A45FBB95}"/>
              </a:ext>
            </a:extLst>
          </p:cNvPr>
          <p:cNvSpPr>
            <a:spLocks noGrp="1"/>
          </p:cNvSpPr>
          <p:nvPr>
            <p:ph type="body" idx="1"/>
          </p:nvPr>
        </p:nvSpPr>
        <p:spPr>
          <a:xfrm>
            <a:off x="483704" y="1391478"/>
            <a:ext cx="11264348" cy="481882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Tree>
    <p:extLst>
      <p:ext uri="{BB962C8B-B14F-4D97-AF65-F5344CB8AC3E}">
        <p14:creationId xmlns:p14="http://schemas.microsoft.com/office/powerpoint/2010/main" val="4045519224"/>
      </p:ext>
    </p:extLst>
  </p:cSld>
  <p:clrMap bg1="lt1" tx1="dk1" bg2="lt2" tx2="dk2" accent1="accent1" accent2="accent2" accent3="accent3" accent4="accent4" accent5="accent5" accent6="accent6" hlink="hlink" folHlink="folHlink"/>
  <p:sldLayoutIdLst>
    <p:sldLayoutId id="2147483657" r:id="rId1"/>
    <p:sldLayoutId id="2147483660" r:id="rId2"/>
    <p:sldLayoutId id="2147483663" r:id="rId3"/>
    <p:sldLayoutId id="2147483666" r:id="rId4"/>
    <p:sldLayoutId id="2147483703" r:id="rId5"/>
    <p:sldLayoutId id="2147483682" r:id="rId6"/>
    <p:sldLayoutId id="2147483685" r:id="rId7"/>
    <p:sldLayoutId id="2147483681" r:id="rId8"/>
    <p:sldLayoutId id="2147483677" r:id="rId9"/>
    <p:sldLayoutId id="2147483733" r:id="rId10"/>
    <p:sldLayoutId id="2147483734"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50" r:id="rId24"/>
    <p:sldLayoutId id="2147483751" r:id="rId25"/>
    <p:sldLayoutId id="2147483752" r:id="rId26"/>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700"/>
        </a:spcBef>
        <a:spcAft>
          <a:spcPts val="7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700"/>
        </a:spcBef>
        <a:spcAft>
          <a:spcPts val="700"/>
        </a:spcAft>
        <a:buFont typeface="Arial" panose="020B0604020202020204" pitchFamily="34" charset="0"/>
        <a:buChar char="•"/>
        <a:defRPr sz="2400" i="0" kern="1200">
          <a:solidFill>
            <a:schemeClr val="tx1"/>
          </a:solidFill>
          <a:latin typeface="+mn-lt"/>
          <a:ea typeface="+mn-ea"/>
          <a:cs typeface="+mn-cs"/>
        </a:defRPr>
      </a:lvl2pPr>
      <a:lvl3pPr marL="1143000" indent="-228600" algn="l" defTabSz="914400" rtl="0" eaLnBrk="1" latinLnBrk="0" hangingPunct="1">
        <a:lnSpc>
          <a:spcPct val="100000"/>
        </a:lnSpc>
        <a:spcBef>
          <a:spcPts val="700"/>
        </a:spcBef>
        <a:spcAft>
          <a:spcPts val="7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700"/>
        </a:spcBef>
        <a:spcAft>
          <a:spcPts val="700"/>
        </a:spcAft>
        <a:buFont typeface="Arial" panose="020B0604020202020204" pitchFamily="34" charset="0"/>
        <a:buChar char="•"/>
        <a:defRPr sz="1800" i="0" kern="1200">
          <a:solidFill>
            <a:schemeClr val="tx1"/>
          </a:solidFill>
          <a:latin typeface="+mn-lt"/>
          <a:ea typeface="+mn-ea"/>
          <a:cs typeface="+mn-cs"/>
        </a:defRPr>
      </a:lvl4pPr>
      <a:lvl5pPr marL="2057400" indent="-228600" algn="l" defTabSz="914400" rtl="0" eaLnBrk="1" latinLnBrk="0" hangingPunct="1">
        <a:lnSpc>
          <a:spcPct val="100000"/>
        </a:lnSpc>
        <a:spcBef>
          <a:spcPts val="700"/>
        </a:spcBef>
        <a:spcAft>
          <a:spcPts val="7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100000"/>
        </a:lnSpc>
        <a:spcBef>
          <a:spcPts val="700"/>
        </a:spcBef>
        <a:spcAft>
          <a:spcPts val="700"/>
        </a:spcAft>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userDrawn="1">
          <p15:clr>
            <a:srgbClr val="F26B43"/>
          </p15:clr>
        </p15:guide>
        <p15:guide id="3" pos="7392" userDrawn="1">
          <p15:clr>
            <a:srgbClr val="F26B43"/>
          </p15:clr>
        </p15:guide>
        <p15:guide id="4" orient="horz" pos="768" userDrawn="1">
          <p15:clr>
            <a:srgbClr val="F26B43"/>
          </p15:clr>
        </p15:guide>
        <p15:guide id="5" orient="horz" pos="3912" userDrawn="1">
          <p15:clr>
            <a:srgbClr val="F26B43"/>
          </p15:clr>
        </p15:guide>
        <p15:guide id="6" orient="horz" pos="4128" userDrawn="1">
          <p15:clr>
            <a:srgbClr val="F26B43"/>
          </p15:clr>
        </p15:guide>
        <p15:guide id="8"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federalregister.gov/documents/2025/03/04/2025-03402/buy-america-requirements-for-manufactured-products"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s://www.federalregister.gov/documents/2025/04/11/2025-06316/request-for-information-deregulation"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customXml" Target="../ink/ink11.xml"/><Relationship Id="rId3" Type="http://schemas.openxmlformats.org/officeDocument/2006/relationships/customXml" Target="../ink/ink6.xml"/><Relationship Id="rId7" Type="http://schemas.openxmlformats.org/officeDocument/2006/relationships/customXml" Target="../ink/ink8.xml"/><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customXml" Target="../ink/ink10.xml"/><Relationship Id="rId5" Type="http://schemas.openxmlformats.org/officeDocument/2006/relationships/customXml" Target="../ink/ink7.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9.xml"/><Relationship Id="rId14" Type="http://schemas.openxmlformats.org/officeDocument/2006/relationships/image" Target="../media/image4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nlenz@fredlaw.com" TargetMode="External"/><Relationship Id="rId2" Type="http://schemas.openxmlformats.org/officeDocument/2006/relationships/image" Target="../media/image34.jpg"/><Relationship Id="rId1" Type="http://schemas.openxmlformats.org/officeDocument/2006/relationships/slideLayout" Target="../slideLayouts/slideLayout5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customXml" Target="../ink/ink3.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customXml" Target="../ink/ink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www.stlouisfed.org/open-vault/2021/april/federal-covid-funding"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9BD0A1-65A3-E902-768F-F97C73429054}"/>
              </a:ext>
            </a:extLst>
          </p:cNvPr>
          <p:cNvSpPr>
            <a:spLocks noGrp="1"/>
          </p:cNvSpPr>
          <p:nvPr>
            <p:ph type="body" sz="quarter" idx="13"/>
          </p:nvPr>
        </p:nvSpPr>
        <p:spPr/>
        <p:txBody>
          <a:bodyPr/>
          <a:lstStyle/>
          <a:p>
            <a:pPr lvl="0"/>
            <a:r>
              <a:rPr lang="en-US" noProof="0" dirty="0"/>
              <a:t>April 14, 2025</a:t>
            </a:r>
          </a:p>
        </p:txBody>
      </p:sp>
      <p:sp>
        <p:nvSpPr>
          <p:cNvPr id="3" name="Title 2">
            <a:extLst>
              <a:ext uri="{FF2B5EF4-FFF2-40B4-BE49-F238E27FC236}">
                <a16:creationId xmlns:a16="http://schemas.microsoft.com/office/drawing/2014/main" id="{5C6AD4D1-74A4-41D0-28E9-B9D5A79EB839}"/>
              </a:ext>
            </a:extLst>
          </p:cNvPr>
          <p:cNvSpPr>
            <a:spLocks noGrp="1"/>
          </p:cNvSpPr>
          <p:nvPr>
            <p:ph type="title"/>
          </p:nvPr>
        </p:nvSpPr>
        <p:spPr>
          <a:xfrm>
            <a:off x="822960" y="685799"/>
            <a:ext cx="10911841" cy="1972057"/>
          </a:xfrm>
          <a:ln>
            <a:noFill/>
          </a:ln>
        </p:spPr>
        <p:txBody>
          <a:bodyPr/>
          <a:lstStyle/>
          <a:p>
            <a:r>
              <a:rPr lang="en-US" dirty="0"/>
              <a:t>Federal Executive Actions Update:</a:t>
            </a:r>
            <a:br>
              <a:rPr lang="en-US" dirty="0"/>
            </a:br>
            <a:r>
              <a:rPr lang="en-US" dirty="0"/>
              <a:t>Impact on the Construction Industry</a:t>
            </a:r>
            <a:br>
              <a:rPr lang="en-US" noProof="0" dirty="0"/>
            </a:br>
            <a:endParaRPr lang="en-US" dirty="0"/>
          </a:p>
        </p:txBody>
      </p:sp>
    </p:spTree>
    <p:extLst>
      <p:ext uri="{BB962C8B-B14F-4D97-AF65-F5344CB8AC3E}">
        <p14:creationId xmlns:p14="http://schemas.microsoft.com/office/powerpoint/2010/main" val="3776474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DFE0744-ECDC-7B96-E89D-ECEFFCBE8032}"/>
              </a:ext>
            </a:extLst>
          </p:cNvPr>
          <p:cNvSpPr>
            <a:spLocks noGrp="1"/>
          </p:cNvSpPr>
          <p:nvPr>
            <p:ph type="title"/>
          </p:nvPr>
        </p:nvSpPr>
        <p:spPr/>
        <p:txBody>
          <a:bodyPr/>
          <a:lstStyle/>
          <a:p>
            <a:r>
              <a:rPr lang="en-US" noProof="0" dirty="0"/>
              <a:t>Overview of Federal Priorities</a:t>
            </a:r>
          </a:p>
        </p:txBody>
      </p:sp>
    </p:spTree>
    <p:extLst>
      <p:ext uri="{BB962C8B-B14F-4D97-AF65-F5344CB8AC3E}">
        <p14:creationId xmlns:p14="http://schemas.microsoft.com/office/powerpoint/2010/main" val="3546553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BD457D9-648D-BC12-CCF7-EEC5F2728615}"/>
              </a:ext>
            </a:extLst>
          </p:cNvPr>
          <p:cNvSpPr>
            <a:spLocks noGrp="1"/>
          </p:cNvSpPr>
          <p:nvPr>
            <p:ph idx="1"/>
          </p:nvPr>
        </p:nvSpPr>
        <p:spPr/>
        <p:txBody>
          <a:bodyPr/>
          <a:lstStyle/>
          <a:p>
            <a:r>
              <a:rPr lang="en-US" dirty="0"/>
              <a:t>Policy throughline – what is favored and disfavored</a:t>
            </a:r>
          </a:p>
          <a:p>
            <a:r>
              <a:rPr lang="en-US" dirty="0"/>
              <a:t>Executive policy tools</a:t>
            </a:r>
          </a:p>
          <a:p>
            <a:pPr lvl="1"/>
            <a:r>
              <a:rPr lang="en-US" dirty="0"/>
              <a:t>President: Executive Orders, Memoranda, Proclamations</a:t>
            </a:r>
          </a:p>
          <a:p>
            <a:pPr lvl="1"/>
            <a:r>
              <a:rPr lang="en-US" dirty="0"/>
              <a:t>Departments/Agencies: Regulations, Enforcement, Directives, Memoranda</a:t>
            </a:r>
          </a:p>
          <a:p>
            <a:pPr lvl="1"/>
            <a:r>
              <a:rPr lang="en-US" dirty="0"/>
              <a:t>Spending appropriations – contracts, grants, loans, workforce</a:t>
            </a:r>
          </a:p>
          <a:p>
            <a:r>
              <a:rPr lang="en-US" dirty="0"/>
              <a:t>DOGE Mandate</a:t>
            </a:r>
          </a:p>
          <a:p>
            <a:pPr lvl="1"/>
            <a:r>
              <a:rPr lang="en-US" dirty="0"/>
              <a:t>Deregulate</a:t>
            </a:r>
          </a:p>
          <a:p>
            <a:pPr lvl="1"/>
            <a:r>
              <a:rPr lang="en-US" dirty="0"/>
              <a:t>Cut Costs</a:t>
            </a:r>
          </a:p>
        </p:txBody>
      </p:sp>
      <p:sp>
        <p:nvSpPr>
          <p:cNvPr id="2" name="Title 1">
            <a:extLst>
              <a:ext uri="{FF2B5EF4-FFF2-40B4-BE49-F238E27FC236}">
                <a16:creationId xmlns:a16="http://schemas.microsoft.com/office/drawing/2014/main" id="{032E1490-0CDF-9AF2-1950-27FC526CF46E}"/>
              </a:ext>
            </a:extLst>
          </p:cNvPr>
          <p:cNvSpPr>
            <a:spLocks noGrp="1"/>
          </p:cNvSpPr>
          <p:nvPr>
            <p:ph type="title"/>
          </p:nvPr>
        </p:nvSpPr>
        <p:spPr/>
        <p:txBody>
          <a:bodyPr/>
          <a:lstStyle/>
          <a:p>
            <a:r>
              <a:rPr lang="en-US" dirty="0"/>
              <a:t>Policy Agenda</a:t>
            </a:r>
          </a:p>
        </p:txBody>
      </p:sp>
      <p:sp>
        <p:nvSpPr>
          <p:cNvPr id="3" name="Slide Number Placeholder 2">
            <a:extLst>
              <a:ext uri="{FF2B5EF4-FFF2-40B4-BE49-F238E27FC236}">
                <a16:creationId xmlns:a16="http://schemas.microsoft.com/office/drawing/2014/main" id="{6461253F-EC2D-2B6C-EDA6-5914BAFBDEC3}"/>
              </a:ext>
            </a:extLst>
          </p:cNvPr>
          <p:cNvSpPr>
            <a:spLocks noGrp="1"/>
          </p:cNvSpPr>
          <p:nvPr>
            <p:ph type="sldNum" sz="quarter" idx="4"/>
          </p:nvPr>
        </p:nvSpPr>
        <p:spPr/>
        <p:txBody>
          <a:bodyPr/>
          <a:lstStyle/>
          <a:p>
            <a:fld id="{55479775-1AED-5846-91AA-5CD9AD8DB354}" type="slidenum">
              <a:rPr lang="en-US" smtClean="0"/>
              <a:pPr/>
              <a:t>11</a:t>
            </a:fld>
            <a:endParaRPr lang="en-US" dirty="0"/>
          </a:p>
        </p:txBody>
      </p:sp>
    </p:spTree>
    <p:extLst>
      <p:ext uri="{BB962C8B-B14F-4D97-AF65-F5344CB8AC3E}">
        <p14:creationId xmlns:p14="http://schemas.microsoft.com/office/powerpoint/2010/main" val="2025699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770E4-4FA8-9134-7B49-DF108B03156A}"/>
            </a:ext>
          </a:extLst>
        </p:cNvPr>
        <p:cNvGrpSpPr/>
        <p:nvPr/>
      </p:nvGrpSpPr>
      <p:grpSpPr>
        <a:xfrm>
          <a:off x="0" y="0"/>
          <a:ext cx="0" cy="0"/>
          <a:chOff x="0" y="0"/>
          <a:chExt cx="0" cy="0"/>
        </a:xfrm>
      </p:grpSpPr>
      <p:sp>
        <p:nvSpPr>
          <p:cNvPr id="7" name="Subtitle 6">
            <a:extLst>
              <a:ext uri="{FF2B5EF4-FFF2-40B4-BE49-F238E27FC236}">
                <a16:creationId xmlns:a16="http://schemas.microsoft.com/office/drawing/2014/main" id="{BC4571D2-6740-0810-8DFD-D87E7602F0D5}"/>
              </a:ext>
            </a:extLst>
          </p:cNvPr>
          <p:cNvSpPr>
            <a:spLocks noGrp="1"/>
          </p:cNvSpPr>
          <p:nvPr>
            <p:ph type="subTitle" idx="1"/>
          </p:nvPr>
        </p:nvSpPr>
        <p:spPr/>
        <p:txBody>
          <a:bodyPr/>
          <a:lstStyle/>
          <a:p>
            <a:r>
              <a:rPr lang="en-US" sz="2400" dirty="0"/>
              <a:t>Executive Actions, Roadmap, </a:t>
            </a:r>
            <a:r>
              <a:rPr lang="en-US" dirty="0"/>
              <a:t>Actions To-Date, Policy Reprise</a:t>
            </a:r>
          </a:p>
        </p:txBody>
      </p:sp>
      <p:sp>
        <p:nvSpPr>
          <p:cNvPr id="11" name="Title 10">
            <a:extLst>
              <a:ext uri="{FF2B5EF4-FFF2-40B4-BE49-F238E27FC236}">
                <a16:creationId xmlns:a16="http://schemas.microsoft.com/office/drawing/2014/main" id="{6D447B3E-D51D-C316-4957-A30BD1C4915D}"/>
              </a:ext>
            </a:extLst>
          </p:cNvPr>
          <p:cNvSpPr>
            <a:spLocks noGrp="1"/>
          </p:cNvSpPr>
          <p:nvPr>
            <p:ph type="title"/>
          </p:nvPr>
        </p:nvSpPr>
        <p:spPr/>
        <p:txBody>
          <a:bodyPr/>
          <a:lstStyle/>
          <a:p>
            <a:r>
              <a:rPr lang="en-US" noProof="0" dirty="0"/>
              <a:t>Cost Efficiency Initiative</a:t>
            </a:r>
            <a:br>
              <a:rPr lang="en-US" noProof="0" dirty="0"/>
            </a:br>
            <a:endParaRPr lang="en-US" dirty="0"/>
          </a:p>
        </p:txBody>
      </p:sp>
    </p:spTree>
    <p:extLst>
      <p:ext uri="{BB962C8B-B14F-4D97-AF65-F5344CB8AC3E}">
        <p14:creationId xmlns:p14="http://schemas.microsoft.com/office/powerpoint/2010/main" val="22308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F3245-2B22-9524-EF38-FC221E1CFA5F}"/>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A22B15-4EA2-EBA3-9957-4113A275E5D6}"/>
              </a:ext>
            </a:extLst>
          </p:cNvPr>
          <p:cNvSpPr>
            <a:spLocks noGrp="1"/>
          </p:cNvSpPr>
          <p:nvPr>
            <p:ph idx="1"/>
          </p:nvPr>
        </p:nvSpPr>
        <p:spPr>
          <a:xfrm>
            <a:off x="484632" y="1219200"/>
            <a:ext cx="11251096" cy="4991100"/>
          </a:xfrm>
        </p:spPr>
        <p:txBody>
          <a:bodyPr/>
          <a:lstStyle/>
          <a:p>
            <a:r>
              <a:rPr lang="en-US" dirty="0"/>
              <a:t>EO 14158 – Establishing DOGE – Jan 20</a:t>
            </a:r>
          </a:p>
          <a:p>
            <a:r>
              <a:rPr lang="en-US" strike="sngStrike" dirty="0"/>
              <a:t>Memo – Temporary Pause Agency Grant, Loan, Assistance – Jan 27</a:t>
            </a:r>
          </a:p>
          <a:p>
            <a:r>
              <a:rPr lang="en-US" dirty="0"/>
              <a:t>EO 14210 – DOGE Workforce Optimization Initiative – Feb 11</a:t>
            </a:r>
          </a:p>
          <a:p>
            <a:r>
              <a:rPr lang="en-US" b="1" dirty="0"/>
              <a:t>EO 14222 – DOGE Cost Efficiency Initiative – Feb 26</a:t>
            </a:r>
          </a:p>
          <a:p>
            <a:r>
              <a:rPr lang="en-US" dirty="0"/>
              <a:t>EO 14240 – Consolidating Procurement – Mar 20</a:t>
            </a:r>
          </a:p>
          <a:p>
            <a:r>
              <a:rPr lang="en-US" dirty="0"/>
              <a:t>EO 14243 – Eliminating Information Silos – Mar 20</a:t>
            </a:r>
          </a:p>
          <a:p>
            <a:endParaRPr lang="en-US" b="1" dirty="0"/>
          </a:p>
        </p:txBody>
      </p:sp>
      <p:sp>
        <p:nvSpPr>
          <p:cNvPr id="3" name="Title 2">
            <a:extLst>
              <a:ext uri="{FF2B5EF4-FFF2-40B4-BE49-F238E27FC236}">
                <a16:creationId xmlns:a16="http://schemas.microsoft.com/office/drawing/2014/main" id="{1C6D9944-81DB-EB3B-CDB0-13F4784899B2}"/>
              </a:ext>
            </a:extLst>
          </p:cNvPr>
          <p:cNvSpPr>
            <a:spLocks noGrp="1"/>
          </p:cNvSpPr>
          <p:nvPr>
            <p:ph type="title"/>
          </p:nvPr>
        </p:nvSpPr>
        <p:spPr>
          <a:xfrm>
            <a:off x="484632" y="354568"/>
            <a:ext cx="11251096" cy="729430"/>
          </a:xfrm>
        </p:spPr>
        <p:txBody>
          <a:bodyPr/>
          <a:lstStyle/>
          <a:p>
            <a:r>
              <a:rPr lang="en-US" dirty="0"/>
              <a:t>Key Cost Efficiency Executive Actions: </a:t>
            </a:r>
            <a:br>
              <a:rPr lang="en-US" dirty="0"/>
            </a:br>
            <a:r>
              <a:rPr lang="en-US" dirty="0"/>
              <a:t> </a:t>
            </a:r>
          </a:p>
        </p:txBody>
      </p:sp>
      <p:sp>
        <p:nvSpPr>
          <p:cNvPr id="2" name="Slide Number Placeholder 1">
            <a:extLst>
              <a:ext uri="{FF2B5EF4-FFF2-40B4-BE49-F238E27FC236}">
                <a16:creationId xmlns:a16="http://schemas.microsoft.com/office/drawing/2014/main" id="{499AFDC2-52C9-C318-C965-EA1DDEE287C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79775-1AED-5846-91AA-5CD9AD8DB354}"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844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E78921-E7C1-91D4-9845-D3BC50477A50}"/>
              </a:ext>
            </a:extLst>
          </p:cNvPr>
          <p:cNvSpPr>
            <a:spLocks noGrp="1"/>
          </p:cNvSpPr>
          <p:nvPr>
            <p:ph idx="1"/>
          </p:nvPr>
        </p:nvSpPr>
        <p:spPr>
          <a:xfrm>
            <a:off x="484632" y="1219200"/>
            <a:ext cx="10209872" cy="4991100"/>
          </a:xfrm>
        </p:spPr>
        <p:txBody>
          <a:bodyPr/>
          <a:lstStyle/>
          <a:p>
            <a:r>
              <a:rPr lang="en-US" dirty="0"/>
              <a:t>Each Agency must:</a:t>
            </a:r>
            <a:endParaRPr lang="en-US" b="0" i="0" dirty="0">
              <a:effectLst/>
            </a:endParaRPr>
          </a:p>
          <a:p>
            <a:pPr marL="971550" lvl="1" indent="-514350">
              <a:buFont typeface="+mj-lt"/>
              <a:buAutoNum type="arabicPeriod"/>
            </a:pPr>
            <a:r>
              <a:rPr lang="en-US" dirty="0"/>
              <a:t>Justify contracts and grants</a:t>
            </a:r>
          </a:p>
          <a:p>
            <a:pPr marL="971550" lvl="1" indent="-514350">
              <a:buFont typeface="+mj-lt"/>
              <a:buAutoNum type="arabicPeriod"/>
            </a:pPr>
            <a:r>
              <a:rPr lang="en-US" dirty="0"/>
              <a:t>Review/terminate contracts and grants</a:t>
            </a:r>
          </a:p>
          <a:p>
            <a:pPr marL="971550" lvl="1" indent="-514350">
              <a:buFont typeface="+mj-lt"/>
              <a:buAutoNum type="arabicPeriod"/>
            </a:pPr>
            <a:r>
              <a:rPr lang="en-US" dirty="0"/>
              <a:t>Approve contracts and grants</a:t>
            </a:r>
          </a:p>
          <a:p>
            <a:pPr marL="971550" lvl="1" indent="-514350">
              <a:buFont typeface="+mj-lt"/>
              <a:buAutoNum type="arabicPeriod"/>
            </a:pPr>
            <a:r>
              <a:rPr lang="en-US" dirty="0"/>
              <a:t>Freeze contracting officer credit cards</a:t>
            </a:r>
          </a:p>
          <a:p>
            <a:pPr marL="971550" lvl="1" indent="-514350">
              <a:buFont typeface="+mj-lt"/>
              <a:buAutoNum type="arabicPeriod"/>
            </a:pPr>
            <a:r>
              <a:rPr lang="en-US" dirty="0"/>
              <a:t>Dispose of real estate</a:t>
            </a:r>
          </a:p>
          <a:p>
            <a:r>
              <a:rPr lang="en-US" b="0" i="0" dirty="0">
                <a:effectLst/>
              </a:rPr>
              <a:t>Led by: Agency/Department head and the agency's DOGE Team Lead</a:t>
            </a:r>
            <a:endParaRPr lang="en-US" dirty="0"/>
          </a:p>
          <a:p>
            <a:endParaRPr lang="en-US" dirty="0"/>
          </a:p>
        </p:txBody>
      </p:sp>
      <p:sp>
        <p:nvSpPr>
          <p:cNvPr id="2" name="Title 1">
            <a:extLst>
              <a:ext uri="{FF2B5EF4-FFF2-40B4-BE49-F238E27FC236}">
                <a16:creationId xmlns:a16="http://schemas.microsoft.com/office/drawing/2014/main" id="{EE4BFA34-6021-BC54-A8AD-1ECD3895E8B2}"/>
              </a:ext>
            </a:extLst>
          </p:cNvPr>
          <p:cNvSpPr>
            <a:spLocks noGrp="1"/>
          </p:cNvSpPr>
          <p:nvPr>
            <p:ph type="title"/>
          </p:nvPr>
        </p:nvSpPr>
        <p:spPr>
          <a:xfrm>
            <a:off x="484632" y="354568"/>
            <a:ext cx="11251096" cy="729430"/>
          </a:xfrm>
        </p:spPr>
        <p:txBody>
          <a:bodyPr/>
          <a:lstStyle/>
          <a:p>
            <a:r>
              <a:rPr lang="en-US" dirty="0"/>
              <a:t>5-Part DOGE Cost Efficiency Initiative Roadmap</a:t>
            </a:r>
          </a:p>
        </p:txBody>
      </p:sp>
      <p:sp>
        <p:nvSpPr>
          <p:cNvPr id="3" name="Slide Number Placeholder 2">
            <a:extLst>
              <a:ext uri="{FF2B5EF4-FFF2-40B4-BE49-F238E27FC236}">
                <a16:creationId xmlns:a16="http://schemas.microsoft.com/office/drawing/2014/main" id="{F49E2FF6-6E52-6F95-2679-3AF6E1B0CD1E}"/>
              </a:ext>
            </a:extLst>
          </p:cNvPr>
          <p:cNvSpPr>
            <a:spLocks noGrp="1"/>
          </p:cNvSpPr>
          <p:nvPr>
            <p:ph type="sldNum" sz="quarter" idx="4"/>
          </p:nvPr>
        </p:nvSpPr>
        <p:spPr/>
        <p:txBody>
          <a:bodyPr/>
          <a:lstStyle/>
          <a:p>
            <a:fld id="{55479775-1AED-5846-91AA-5CD9AD8DB354}" type="slidenum">
              <a:rPr lang="en-US" smtClean="0"/>
              <a:pPr/>
              <a:t>14</a:t>
            </a:fld>
            <a:endParaRPr lang="en-US" dirty="0"/>
          </a:p>
        </p:txBody>
      </p:sp>
    </p:spTree>
    <p:extLst>
      <p:ext uri="{BB962C8B-B14F-4D97-AF65-F5344CB8AC3E}">
        <p14:creationId xmlns:p14="http://schemas.microsoft.com/office/powerpoint/2010/main" val="112856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55D2E6-A3F9-CCC0-E945-3300A00E4C68}"/>
              </a:ext>
            </a:extLst>
          </p:cNvPr>
          <p:cNvSpPr>
            <a:spLocks noGrp="1"/>
          </p:cNvSpPr>
          <p:nvPr>
            <p:ph idx="1"/>
          </p:nvPr>
        </p:nvSpPr>
        <p:spPr/>
        <p:txBody>
          <a:bodyPr/>
          <a:lstStyle/>
          <a:p>
            <a:r>
              <a:rPr lang="en-US" sz="2800" dirty="0"/>
              <a:t>B</a:t>
            </a:r>
            <a:r>
              <a:rPr lang="en-US" sz="2800" b="0" i="0" dirty="0">
                <a:effectLst/>
              </a:rPr>
              <a:t>roadly defined to include all discretionary spending through federal contracts, grants, loans, and related instruments </a:t>
            </a:r>
          </a:p>
          <a:p>
            <a:r>
              <a:rPr lang="en-US" dirty="0"/>
              <a:t>N</a:t>
            </a:r>
            <a:r>
              <a:rPr lang="en-US" sz="2800" b="0" i="0" dirty="0">
                <a:effectLst/>
              </a:rPr>
              <a:t>ot direct individual assistance, </a:t>
            </a:r>
          </a:p>
          <a:p>
            <a:r>
              <a:rPr lang="en-US" dirty="0"/>
              <a:t>Not </a:t>
            </a:r>
            <a:r>
              <a:rPr lang="en-US" sz="2800" b="0" i="0" dirty="0">
                <a:effectLst/>
              </a:rPr>
              <a:t>expenditures for immigration or law enforcement, military, public safety, intelligence community, or other critical, acute or emergency spending</a:t>
            </a:r>
          </a:p>
          <a:p>
            <a:r>
              <a:rPr lang="en-US" sz="2800" b="0" i="0" dirty="0">
                <a:effectLst/>
              </a:rPr>
              <a:t>Agency/DOGE-specific exceptions are available</a:t>
            </a:r>
            <a:endParaRPr lang="en-US" sz="2800" dirty="0"/>
          </a:p>
          <a:p>
            <a:endParaRPr lang="en-US" dirty="0"/>
          </a:p>
        </p:txBody>
      </p:sp>
      <p:sp>
        <p:nvSpPr>
          <p:cNvPr id="3" name="Slide Number Placeholder 2">
            <a:extLst>
              <a:ext uri="{FF2B5EF4-FFF2-40B4-BE49-F238E27FC236}">
                <a16:creationId xmlns:a16="http://schemas.microsoft.com/office/drawing/2014/main" id="{69964FD3-BBB7-E8BB-33E5-84CFBDD7474B}"/>
              </a:ext>
            </a:extLst>
          </p:cNvPr>
          <p:cNvSpPr>
            <a:spLocks noGrp="1"/>
          </p:cNvSpPr>
          <p:nvPr>
            <p:ph type="sldNum" sz="quarter" idx="4"/>
          </p:nvPr>
        </p:nvSpPr>
        <p:spPr/>
        <p:txBody>
          <a:bodyPr/>
          <a:lstStyle/>
          <a:p>
            <a:fld id="{55479775-1AED-5846-91AA-5CD9AD8DB354}" type="slidenum">
              <a:rPr lang="en-US" smtClean="0"/>
              <a:pPr/>
              <a:t>15</a:t>
            </a:fld>
            <a:endParaRPr lang="en-US" dirty="0"/>
          </a:p>
        </p:txBody>
      </p:sp>
      <p:sp>
        <p:nvSpPr>
          <p:cNvPr id="4" name="Title 3">
            <a:extLst>
              <a:ext uri="{FF2B5EF4-FFF2-40B4-BE49-F238E27FC236}">
                <a16:creationId xmlns:a16="http://schemas.microsoft.com/office/drawing/2014/main" id="{1438E733-13A1-4D53-1584-C3569236184B}"/>
              </a:ext>
            </a:extLst>
          </p:cNvPr>
          <p:cNvSpPr>
            <a:spLocks noGrp="1"/>
          </p:cNvSpPr>
          <p:nvPr>
            <p:ph type="title"/>
          </p:nvPr>
        </p:nvSpPr>
        <p:spPr/>
        <p:txBody>
          <a:bodyPr/>
          <a:lstStyle/>
          <a:p>
            <a:r>
              <a:rPr lang="en-US" dirty="0"/>
              <a:t>Covered Contracts and Grants </a:t>
            </a:r>
          </a:p>
        </p:txBody>
      </p:sp>
    </p:spTree>
    <p:extLst>
      <p:ext uri="{BB962C8B-B14F-4D97-AF65-F5344CB8AC3E}">
        <p14:creationId xmlns:p14="http://schemas.microsoft.com/office/powerpoint/2010/main" val="233987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53C414-9A4C-2182-D110-F25B46956B1A}"/>
              </a:ext>
            </a:extLst>
          </p:cNvPr>
          <p:cNvSpPr>
            <a:spLocks noGrp="1"/>
          </p:cNvSpPr>
          <p:nvPr>
            <p:ph idx="1"/>
          </p:nvPr>
        </p:nvSpPr>
        <p:spPr/>
        <p:txBody>
          <a:bodyPr/>
          <a:lstStyle/>
          <a:p>
            <a:r>
              <a:rPr lang="en-US" sz="2600" b="0" i="0" dirty="0">
                <a:effectLst/>
              </a:rPr>
              <a:t>Build a centralized agency IT system to record every payment issued under the agency’s covered contracts and grants</a:t>
            </a:r>
          </a:p>
          <a:p>
            <a:r>
              <a:rPr lang="en-US" sz="2600" dirty="0"/>
              <a:t>B</a:t>
            </a:r>
            <a:r>
              <a:rPr lang="en-US" sz="2600" b="0" i="0" dirty="0">
                <a:effectLst/>
              </a:rPr>
              <a:t>rief justification for each payment required; or payment paused. </a:t>
            </a:r>
          </a:p>
          <a:p>
            <a:r>
              <a:rPr lang="en-US" sz="2600" b="0" i="0" dirty="0">
                <a:effectLst/>
              </a:rPr>
              <a:t>Post all payment justifications publicly to the maximum extent permitted by law and deemed practicable</a:t>
            </a:r>
          </a:p>
        </p:txBody>
      </p:sp>
      <p:sp>
        <p:nvSpPr>
          <p:cNvPr id="3" name="Slide Number Placeholder 2">
            <a:extLst>
              <a:ext uri="{FF2B5EF4-FFF2-40B4-BE49-F238E27FC236}">
                <a16:creationId xmlns:a16="http://schemas.microsoft.com/office/drawing/2014/main" id="{B338519A-B7B8-94F8-FC3F-3C4DCFD6A9EE}"/>
              </a:ext>
            </a:extLst>
          </p:cNvPr>
          <p:cNvSpPr>
            <a:spLocks noGrp="1"/>
          </p:cNvSpPr>
          <p:nvPr>
            <p:ph type="sldNum" sz="quarter" idx="4"/>
          </p:nvPr>
        </p:nvSpPr>
        <p:spPr/>
        <p:txBody>
          <a:bodyPr/>
          <a:lstStyle/>
          <a:p>
            <a:fld id="{55479775-1AED-5846-91AA-5CD9AD8DB354}" type="slidenum">
              <a:rPr lang="en-US" smtClean="0"/>
              <a:pPr/>
              <a:t>16</a:t>
            </a:fld>
            <a:endParaRPr lang="en-US" dirty="0"/>
          </a:p>
        </p:txBody>
      </p:sp>
      <p:sp>
        <p:nvSpPr>
          <p:cNvPr id="4" name="Title 3">
            <a:extLst>
              <a:ext uri="{FF2B5EF4-FFF2-40B4-BE49-F238E27FC236}">
                <a16:creationId xmlns:a16="http://schemas.microsoft.com/office/drawing/2014/main" id="{B1BDD8CA-4B22-652D-3F84-A4BC48E8E5A8}"/>
              </a:ext>
            </a:extLst>
          </p:cNvPr>
          <p:cNvSpPr>
            <a:spLocks noGrp="1"/>
          </p:cNvSpPr>
          <p:nvPr>
            <p:ph type="title"/>
          </p:nvPr>
        </p:nvSpPr>
        <p:spPr/>
        <p:txBody>
          <a:bodyPr/>
          <a:lstStyle/>
          <a:p>
            <a:r>
              <a:rPr lang="en-US" dirty="0">
                <a:latin typeface="+mn-lt"/>
              </a:rPr>
              <a:t>1. </a:t>
            </a:r>
            <a:r>
              <a:rPr lang="en-US" b="1" i="0" dirty="0">
                <a:effectLst/>
                <a:latin typeface="+mn-lt"/>
              </a:rPr>
              <a:t>Contract and Grant Justification</a:t>
            </a:r>
            <a:r>
              <a:rPr lang="en-US" b="0" i="0" dirty="0">
                <a:effectLst/>
                <a:latin typeface="+mn-lt"/>
              </a:rPr>
              <a:t> </a:t>
            </a:r>
            <a:endParaRPr lang="en-US" dirty="0">
              <a:latin typeface="+mn-lt"/>
            </a:endParaRPr>
          </a:p>
        </p:txBody>
      </p:sp>
    </p:spTree>
    <p:extLst>
      <p:ext uri="{BB962C8B-B14F-4D97-AF65-F5344CB8AC3E}">
        <p14:creationId xmlns:p14="http://schemas.microsoft.com/office/powerpoint/2010/main" val="57533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B3337-F9FE-9022-8960-6D8A8814287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3B9369-9E95-87D8-7A27-FF454A0CC7CA}"/>
              </a:ext>
            </a:extLst>
          </p:cNvPr>
          <p:cNvSpPr>
            <a:spLocks noGrp="1"/>
          </p:cNvSpPr>
          <p:nvPr>
            <p:ph idx="1"/>
          </p:nvPr>
        </p:nvSpPr>
        <p:spPr/>
        <p:txBody>
          <a:bodyPr/>
          <a:lstStyle/>
          <a:p>
            <a:r>
              <a:rPr lang="en-US" b="0" i="0" dirty="0">
                <a:effectLst/>
              </a:rPr>
              <a:t>Review all covered contracts and grants </a:t>
            </a:r>
          </a:p>
          <a:p>
            <a:r>
              <a:rPr lang="en-US" dirty="0"/>
              <a:t>W</a:t>
            </a:r>
            <a:r>
              <a:rPr lang="en-US" b="0" i="0" dirty="0">
                <a:effectLst/>
              </a:rPr>
              <a:t>here “appropriate and consistent with applicable law” </a:t>
            </a:r>
            <a:r>
              <a:rPr lang="en-US" b="1" i="0" dirty="0">
                <a:effectLst/>
              </a:rPr>
              <a:t>terminate, modify, renegotiate</a:t>
            </a:r>
            <a:r>
              <a:rPr lang="en-US" b="0" i="0" dirty="0">
                <a:effectLst/>
              </a:rPr>
              <a:t> them </a:t>
            </a:r>
          </a:p>
          <a:p>
            <a:r>
              <a:rPr lang="en-US" dirty="0"/>
              <a:t>Goal: </a:t>
            </a:r>
            <a:r>
              <a:rPr lang="en-US" b="1" i="0" dirty="0">
                <a:effectLst/>
              </a:rPr>
              <a:t>reduce </a:t>
            </a:r>
            <a:r>
              <a:rPr lang="en-US" b="0" i="0" dirty="0">
                <a:effectLst/>
              </a:rPr>
              <a:t>overall federal spending or </a:t>
            </a:r>
            <a:r>
              <a:rPr lang="en-US" b="1" i="0" dirty="0">
                <a:effectLst/>
              </a:rPr>
              <a:t>reallocate</a:t>
            </a:r>
            <a:r>
              <a:rPr lang="en-US" b="0" i="0" dirty="0">
                <a:effectLst/>
              </a:rPr>
              <a:t> spending for efficiency or to advance Trump policies</a:t>
            </a:r>
          </a:p>
          <a:p>
            <a:r>
              <a:rPr lang="en-US" b="0" i="0" dirty="0">
                <a:effectLst/>
              </a:rPr>
              <a:t>Deadline: </a:t>
            </a:r>
            <a:r>
              <a:rPr lang="en-US" b="1" i="0" dirty="0">
                <a:effectLst/>
              </a:rPr>
              <a:t>March 28, 2025</a:t>
            </a:r>
          </a:p>
          <a:p>
            <a:r>
              <a:rPr lang="en-US" i="0" dirty="0">
                <a:effectLst/>
              </a:rPr>
              <a:t>P</a:t>
            </a:r>
            <a:r>
              <a:rPr lang="en-US" b="0" i="0" dirty="0">
                <a:effectLst/>
              </a:rPr>
              <a:t>rioritize contracts and grants to educational institutions and foreign entities for waste, fraud, and abuse</a:t>
            </a:r>
            <a:endParaRPr lang="en-US" dirty="0"/>
          </a:p>
        </p:txBody>
      </p:sp>
      <p:sp>
        <p:nvSpPr>
          <p:cNvPr id="3" name="Slide Number Placeholder 2">
            <a:extLst>
              <a:ext uri="{FF2B5EF4-FFF2-40B4-BE49-F238E27FC236}">
                <a16:creationId xmlns:a16="http://schemas.microsoft.com/office/drawing/2014/main" id="{8AD11B48-061F-6F1A-AA01-9B6E149AF23D}"/>
              </a:ext>
            </a:extLst>
          </p:cNvPr>
          <p:cNvSpPr>
            <a:spLocks noGrp="1"/>
          </p:cNvSpPr>
          <p:nvPr>
            <p:ph type="sldNum" sz="quarter" idx="4"/>
          </p:nvPr>
        </p:nvSpPr>
        <p:spPr/>
        <p:txBody>
          <a:bodyPr/>
          <a:lstStyle/>
          <a:p>
            <a:fld id="{55479775-1AED-5846-91AA-5CD9AD8DB354}" type="slidenum">
              <a:rPr lang="en-US" smtClean="0"/>
              <a:pPr/>
              <a:t>17</a:t>
            </a:fld>
            <a:endParaRPr lang="en-US" dirty="0"/>
          </a:p>
        </p:txBody>
      </p:sp>
      <p:sp>
        <p:nvSpPr>
          <p:cNvPr id="4" name="Title 3">
            <a:extLst>
              <a:ext uri="{FF2B5EF4-FFF2-40B4-BE49-F238E27FC236}">
                <a16:creationId xmlns:a16="http://schemas.microsoft.com/office/drawing/2014/main" id="{36EF52E4-3042-930D-C9B4-157B1FA76AEC}"/>
              </a:ext>
            </a:extLst>
          </p:cNvPr>
          <p:cNvSpPr>
            <a:spLocks noGrp="1"/>
          </p:cNvSpPr>
          <p:nvPr>
            <p:ph type="title"/>
          </p:nvPr>
        </p:nvSpPr>
        <p:spPr/>
        <p:txBody>
          <a:bodyPr/>
          <a:lstStyle/>
          <a:p>
            <a:r>
              <a:rPr lang="en-US" dirty="0">
                <a:latin typeface="+mn-lt"/>
              </a:rPr>
              <a:t>2. </a:t>
            </a:r>
            <a:r>
              <a:rPr lang="en-US" b="1" i="0" dirty="0">
                <a:effectLst/>
                <a:latin typeface="+mn-lt"/>
              </a:rPr>
              <a:t>Contract and Grant Review</a:t>
            </a:r>
            <a:endParaRPr lang="en-US" dirty="0">
              <a:latin typeface="+mn-lt"/>
            </a:endParaRPr>
          </a:p>
        </p:txBody>
      </p:sp>
    </p:spTree>
    <p:extLst>
      <p:ext uri="{BB962C8B-B14F-4D97-AF65-F5344CB8AC3E}">
        <p14:creationId xmlns:p14="http://schemas.microsoft.com/office/powerpoint/2010/main" val="1633740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B3C4-AF7B-00E2-D15E-1828B18805B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2AD64A-20DC-7747-98E8-B92552C9C6FB}"/>
              </a:ext>
            </a:extLst>
          </p:cNvPr>
          <p:cNvSpPr>
            <a:spLocks noGrp="1"/>
          </p:cNvSpPr>
          <p:nvPr>
            <p:ph idx="1"/>
          </p:nvPr>
        </p:nvSpPr>
        <p:spPr>
          <a:xfrm>
            <a:off x="484632" y="1219200"/>
            <a:ext cx="11251096" cy="4991100"/>
          </a:xfrm>
        </p:spPr>
        <p:txBody>
          <a:bodyPr/>
          <a:lstStyle/>
          <a:p>
            <a:r>
              <a:rPr lang="en-US" dirty="0"/>
              <a:t>Agencies to issue guidance for when new contracts and grants can be signed or modified</a:t>
            </a:r>
          </a:p>
          <a:p>
            <a:r>
              <a:rPr lang="en-US" dirty="0"/>
              <a:t>Before the guidance is issued, new contracts and grants may only be issued on a case-by-case basis</a:t>
            </a:r>
          </a:p>
          <a:p>
            <a:r>
              <a:rPr lang="en-US" dirty="0"/>
              <a:t>Going forward the agency must prepare a monthly report on contracting activities, which must include all payment justifications</a:t>
            </a:r>
          </a:p>
        </p:txBody>
      </p:sp>
      <p:sp>
        <p:nvSpPr>
          <p:cNvPr id="3" name="Slide Number Placeholder 2">
            <a:extLst>
              <a:ext uri="{FF2B5EF4-FFF2-40B4-BE49-F238E27FC236}">
                <a16:creationId xmlns:a16="http://schemas.microsoft.com/office/drawing/2014/main" id="{AC8828B0-5058-1462-1F6A-5BD50F42B59F}"/>
              </a:ext>
            </a:extLst>
          </p:cNvPr>
          <p:cNvSpPr>
            <a:spLocks noGrp="1"/>
          </p:cNvSpPr>
          <p:nvPr>
            <p:ph type="sldNum" sz="quarter" idx="4"/>
          </p:nvPr>
        </p:nvSpPr>
        <p:spPr>
          <a:xfrm>
            <a:off x="309283" y="6385768"/>
            <a:ext cx="403774" cy="260549"/>
          </a:xfrm>
        </p:spPr>
        <p:txBody>
          <a:bodyPr/>
          <a:lstStyle/>
          <a:p>
            <a:fld id="{55479775-1AED-5846-91AA-5CD9AD8DB354}" type="slidenum">
              <a:rPr lang="en-US" smtClean="0"/>
              <a:pPr/>
              <a:t>18</a:t>
            </a:fld>
            <a:endParaRPr lang="en-US" dirty="0"/>
          </a:p>
        </p:txBody>
      </p:sp>
      <p:sp>
        <p:nvSpPr>
          <p:cNvPr id="4" name="Title 3">
            <a:extLst>
              <a:ext uri="{FF2B5EF4-FFF2-40B4-BE49-F238E27FC236}">
                <a16:creationId xmlns:a16="http://schemas.microsoft.com/office/drawing/2014/main" id="{9F5DB6A3-A999-2DE1-550C-542FBD554174}"/>
              </a:ext>
            </a:extLst>
          </p:cNvPr>
          <p:cNvSpPr>
            <a:spLocks noGrp="1"/>
          </p:cNvSpPr>
          <p:nvPr>
            <p:ph type="title"/>
          </p:nvPr>
        </p:nvSpPr>
        <p:spPr>
          <a:xfrm>
            <a:off x="484632" y="354568"/>
            <a:ext cx="11251096" cy="729430"/>
          </a:xfrm>
        </p:spPr>
        <p:txBody>
          <a:bodyPr/>
          <a:lstStyle/>
          <a:p>
            <a:r>
              <a:rPr lang="en-US" dirty="0"/>
              <a:t>3. Contract and Grant Approval</a:t>
            </a:r>
          </a:p>
        </p:txBody>
      </p:sp>
    </p:spTree>
    <p:extLst>
      <p:ext uri="{BB962C8B-B14F-4D97-AF65-F5344CB8AC3E}">
        <p14:creationId xmlns:p14="http://schemas.microsoft.com/office/powerpoint/2010/main" val="2318114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16AE-0972-C347-6AC2-A97671647FC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50677-5A2E-A479-151D-E5738739A84D}"/>
              </a:ext>
            </a:extLst>
          </p:cNvPr>
          <p:cNvSpPr>
            <a:spLocks noGrp="1"/>
          </p:cNvSpPr>
          <p:nvPr>
            <p:ph idx="1"/>
          </p:nvPr>
        </p:nvSpPr>
        <p:spPr>
          <a:xfrm>
            <a:off x="484632" y="1219200"/>
            <a:ext cx="11251096" cy="4991100"/>
          </a:xfrm>
        </p:spPr>
        <p:txBody>
          <a:bodyPr/>
          <a:lstStyle/>
          <a:p>
            <a:r>
              <a:rPr lang="en-US" dirty="0"/>
              <a:t>All federal employee credit cards frozen until March 28, 2025, with exceptions for disaster relief, disaster response, and other critical services, all subject to approval</a:t>
            </a:r>
          </a:p>
        </p:txBody>
      </p:sp>
      <p:sp>
        <p:nvSpPr>
          <p:cNvPr id="3" name="Slide Number Placeholder 2">
            <a:extLst>
              <a:ext uri="{FF2B5EF4-FFF2-40B4-BE49-F238E27FC236}">
                <a16:creationId xmlns:a16="http://schemas.microsoft.com/office/drawing/2014/main" id="{8A2FC0DA-14B9-7253-1450-F3A49C450E75}"/>
              </a:ext>
            </a:extLst>
          </p:cNvPr>
          <p:cNvSpPr>
            <a:spLocks noGrp="1"/>
          </p:cNvSpPr>
          <p:nvPr>
            <p:ph type="sldNum" sz="quarter" idx="4"/>
          </p:nvPr>
        </p:nvSpPr>
        <p:spPr>
          <a:xfrm>
            <a:off x="309283" y="6385768"/>
            <a:ext cx="403774" cy="260549"/>
          </a:xfrm>
        </p:spPr>
        <p:txBody>
          <a:bodyPr/>
          <a:lstStyle/>
          <a:p>
            <a:fld id="{55479775-1AED-5846-91AA-5CD9AD8DB354}" type="slidenum">
              <a:rPr lang="en-US" smtClean="0"/>
              <a:pPr/>
              <a:t>19</a:t>
            </a:fld>
            <a:endParaRPr lang="en-US" dirty="0"/>
          </a:p>
        </p:txBody>
      </p:sp>
      <p:sp>
        <p:nvSpPr>
          <p:cNvPr id="4" name="Title 3">
            <a:extLst>
              <a:ext uri="{FF2B5EF4-FFF2-40B4-BE49-F238E27FC236}">
                <a16:creationId xmlns:a16="http://schemas.microsoft.com/office/drawing/2014/main" id="{943D5043-3173-B9C7-DFC5-C4CB90D0ECE6}"/>
              </a:ext>
            </a:extLst>
          </p:cNvPr>
          <p:cNvSpPr>
            <a:spLocks noGrp="1"/>
          </p:cNvSpPr>
          <p:nvPr>
            <p:ph type="title"/>
          </p:nvPr>
        </p:nvSpPr>
        <p:spPr>
          <a:xfrm>
            <a:off x="484632" y="354568"/>
            <a:ext cx="11251096" cy="729430"/>
          </a:xfrm>
        </p:spPr>
        <p:txBody>
          <a:bodyPr/>
          <a:lstStyle/>
          <a:p>
            <a:r>
              <a:rPr lang="en-US" dirty="0"/>
              <a:t>4. Credit Card Freeze</a:t>
            </a:r>
          </a:p>
        </p:txBody>
      </p:sp>
    </p:spTree>
    <p:extLst>
      <p:ext uri="{BB962C8B-B14F-4D97-AF65-F5344CB8AC3E}">
        <p14:creationId xmlns:p14="http://schemas.microsoft.com/office/powerpoint/2010/main" val="201213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846D50F-A5A5-A7B4-28DC-EBD52CB46F71}"/>
              </a:ext>
            </a:extLst>
          </p:cNvPr>
          <p:cNvSpPr>
            <a:spLocks noGrp="1"/>
          </p:cNvSpPr>
          <p:nvPr>
            <p:ph idx="1"/>
          </p:nvPr>
        </p:nvSpPr>
        <p:spPr/>
        <p:txBody>
          <a:bodyPr/>
          <a:lstStyle/>
          <a:p>
            <a:pPr>
              <a:tabLst>
                <a:tab pos="457200" algn="l"/>
              </a:tabLst>
            </a:pPr>
            <a:r>
              <a:rPr lang="en-US" sz="2800" dirty="0">
                <a:effectLst/>
                <a:ea typeface="Times New Roman" panose="02020603050405020304" pitchFamily="18" charset="0"/>
                <a:cs typeface="Aptos" panose="020B0004020202020204" pitchFamily="34" charset="0"/>
              </a:rPr>
              <a:t>Constitutional Framework</a:t>
            </a:r>
          </a:p>
          <a:p>
            <a:pPr>
              <a:tabLst>
                <a:tab pos="457200" algn="l"/>
              </a:tabLst>
            </a:pPr>
            <a:r>
              <a:rPr lang="en-US" sz="2800" dirty="0">
                <a:effectLst/>
                <a:ea typeface="Times New Roman" panose="02020603050405020304" pitchFamily="18" charset="0"/>
                <a:cs typeface="Aptos" panose="020B0004020202020204" pitchFamily="34" charset="0"/>
              </a:rPr>
              <a:t>Overview of Federal Actions</a:t>
            </a:r>
          </a:p>
          <a:p>
            <a:pPr marL="914400" lvl="1" indent="-457200">
              <a:tabLst>
                <a:tab pos="457200" algn="l"/>
              </a:tabLst>
            </a:pPr>
            <a:r>
              <a:rPr lang="en-US" dirty="0">
                <a:ea typeface="Times New Roman" panose="02020603050405020304" pitchFamily="18" charset="0"/>
                <a:cs typeface="Aptos" panose="020B0004020202020204" pitchFamily="34" charset="0"/>
                <a:sym typeface="Wingdings" panose="05000000000000000000" pitchFamily="2" charset="2"/>
              </a:rPr>
              <a:t>Cut Costs</a:t>
            </a:r>
          </a:p>
          <a:p>
            <a:pPr marL="914400" lvl="1" indent="-457200">
              <a:tabLst>
                <a:tab pos="457200" algn="l"/>
              </a:tabLst>
            </a:pPr>
            <a:r>
              <a:rPr lang="en-US" dirty="0">
                <a:ea typeface="Times New Roman" panose="02020603050405020304" pitchFamily="18" charset="0"/>
                <a:cs typeface="Aptos" panose="020B0004020202020204" pitchFamily="34" charset="0"/>
                <a:sym typeface="Wingdings" panose="05000000000000000000" pitchFamily="2" charset="2"/>
              </a:rPr>
              <a:t>Cut Regulations</a:t>
            </a:r>
          </a:p>
          <a:p>
            <a:pPr marL="914400" lvl="1" indent="-457200">
              <a:tabLst>
                <a:tab pos="457200" algn="l"/>
              </a:tabLst>
            </a:pPr>
            <a:r>
              <a:rPr lang="en-US" dirty="0">
                <a:ea typeface="Times New Roman" panose="02020603050405020304" pitchFamily="18" charset="0"/>
                <a:cs typeface="Aptos" panose="020B0004020202020204" pitchFamily="34" charset="0"/>
                <a:sym typeface="Wingdings" panose="05000000000000000000" pitchFamily="2" charset="2"/>
              </a:rPr>
              <a:t>Shift Policy Requirements/Enforcement</a:t>
            </a:r>
            <a:endParaRPr lang="en-US" dirty="0">
              <a:effectLst/>
              <a:ea typeface="Times New Roman" panose="02020603050405020304" pitchFamily="18" charset="0"/>
              <a:cs typeface="Aptos" panose="020B0004020202020204" pitchFamily="34" charset="0"/>
            </a:endParaRPr>
          </a:p>
          <a:p>
            <a:pPr>
              <a:tabLst>
                <a:tab pos="457200" algn="l"/>
              </a:tabLst>
            </a:pPr>
            <a:r>
              <a:rPr lang="en-US" dirty="0">
                <a:ea typeface="Times New Roman" panose="02020603050405020304" pitchFamily="18" charset="0"/>
                <a:cs typeface="Aptos" panose="020B0004020202020204" pitchFamily="34" charset="0"/>
              </a:rPr>
              <a:t>Downstream Impacts to Construction Industry</a:t>
            </a:r>
          </a:p>
          <a:p>
            <a:pPr>
              <a:tabLst>
                <a:tab pos="457200" algn="l"/>
              </a:tabLst>
            </a:pPr>
            <a:r>
              <a:rPr lang="en-US" sz="2800" dirty="0">
                <a:effectLst/>
                <a:ea typeface="Times New Roman" panose="02020603050405020304" pitchFamily="18" charset="0"/>
                <a:cs typeface="Aptos" panose="020B0004020202020204" pitchFamily="34" charset="0"/>
              </a:rPr>
              <a:t>Practical Tips for</a:t>
            </a:r>
            <a:r>
              <a:rPr lang="en-US" dirty="0">
                <a:ea typeface="Times New Roman" panose="02020603050405020304" pitchFamily="18" charset="0"/>
                <a:cs typeface="Aptos" panose="020B0004020202020204" pitchFamily="34" charset="0"/>
              </a:rPr>
              <a:t> N</a:t>
            </a:r>
            <a:r>
              <a:rPr lang="en-US" sz="2800" dirty="0">
                <a:effectLst/>
                <a:ea typeface="Times New Roman" panose="02020603050405020304" pitchFamily="18" charset="0"/>
                <a:cs typeface="Aptos" panose="020B0004020202020204" pitchFamily="34" charset="0"/>
              </a:rPr>
              <a:t>avigating Regulatory Risk &amp; Funding Risk</a:t>
            </a:r>
          </a:p>
          <a:p>
            <a:pPr marL="0" marR="0" lvl="0" indent="0">
              <a:buNone/>
              <a:tabLst>
                <a:tab pos="457200" algn="l"/>
              </a:tabLst>
            </a:pPr>
            <a:endParaRPr lang="en-US" sz="2800" dirty="0">
              <a:effectLst/>
              <a:ea typeface="Times New Roman" panose="02020603050405020304" pitchFamily="18" charset="0"/>
              <a:cs typeface="Aptos" panose="020B0004020202020204" pitchFamily="34" charset="0"/>
            </a:endParaRPr>
          </a:p>
          <a:p>
            <a:pPr marL="0" marR="0" lvl="0" indent="0">
              <a:buNone/>
              <a:tabLst>
                <a:tab pos="457200" algn="l"/>
              </a:tabLst>
            </a:pPr>
            <a:endParaRPr lang="en-US" dirty="0">
              <a:ea typeface="Times New Roman" panose="02020603050405020304" pitchFamily="18" charset="0"/>
              <a:cs typeface="Aptos" panose="020B0004020202020204" pitchFamily="34" charset="0"/>
            </a:endParaRPr>
          </a:p>
          <a:p>
            <a:pPr marL="0" marR="0" lvl="0" indent="0">
              <a:buNone/>
              <a:tabLst>
                <a:tab pos="457200" algn="l"/>
              </a:tabLst>
            </a:pPr>
            <a:endParaRPr lang="en-US" sz="2800" dirty="0">
              <a:effectLst/>
              <a:ea typeface="Times New Roman" panose="02020603050405020304" pitchFamily="18" charset="0"/>
              <a:cs typeface="Aptos" panose="020B0004020202020204" pitchFamily="34" charset="0"/>
            </a:endParaRPr>
          </a:p>
        </p:txBody>
      </p:sp>
      <p:sp>
        <p:nvSpPr>
          <p:cNvPr id="2" name="Title 1">
            <a:extLst>
              <a:ext uri="{FF2B5EF4-FFF2-40B4-BE49-F238E27FC236}">
                <a16:creationId xmlns:a16="http://schemas.microsoft.com/office/drawing/2014/main" id="{6EB4D11C-50B2-40CC-CAAE-3A5274808C08}"/>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195DC68E-3238-BAC9-F941-31C15EEC2DB6}"/>
              </a:ext>
            </a:extLst>
          </p:cNvPr>
          <p:cNvSpPr>
            <a:spLocks noGrp="1"/>
          </p:cNvSpPr>
          <p:nvPr>
            <p:ph type="sldNum" sz="quarter" idx="4"/>
          </p:nvPr>
        </p:nvSpPr>
        <p:spPr/>
        <p:txBody>
          <a:bodyPr/>
          <a:lstStyle/>
          <a:p>
            <a:fld id="{55479775-1AED-5846-91AA-5CD9AD8DB354}" type="slidenum">
              <a:rPr lang="en-US" smtClean="0"/>
              <a:pPr/>
              <a:t>2</a:t>
            </a:fld>
            <a:endParaRPr lang="en-US" dirty="0"/>
          </a:p>
        </p:txBody>
      </p:sp>
    </p:spTree>
    <p:extLst>
      <p:ext uri="{BB962C8B-B14F-4D97-AF65-F5344CB8AC3E}">
        <p14:creationId xmlns:p14="http://schemas.microsoft.com/office/powerpoint/2010/main" val="1427811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4267-BEA6-B3A0-4B5F-5F008495D17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198492-7EEF-146E-6A8B-1BB419805842}"/>
              </a:ext>
            </a:extLst>
          </p:cNvPr>
          <p:cNvSpPr>
            <a:spLocks noGrp="1"/>
          </p:cNvSpPr>
          <p:nvPr>
            <p:ph idx="1"/>
          </p:nvPr>
        </p:nvSpPr>
        <p:spPr>
          <a:xfrm>
            <a:off x="484632" y="1219200"/>
            <a:ext cx="11251096" cy="4991100"/>
          </a:xfrm>
        </p:spPr>
        <p:txBody>
          <a:bodyPr/>
          <a:lstStyle/>
          <a:p>
            <a:r>
              <a:rPr lang="en-US" dirty="0"/>
              <a:t>By March 5, 2025, make sure the Federal Real Property Management System accurately reflects the complete and current inventory of the agency's real property</a:t>
            </a:r>
          </a:p>
          <a:p>
            <a:r>
              <a:rPr lang="en-US" dirty="0"/>
              <a:t>By March 28, 2025, identify all termination rights agencies have under existing leases of government-owned real property and determine whether to terminate the leases</a:t>
            </a:r>
          </a:p>
          <a:p>
            <a:r>
              <a:rPr lang="en-US" dirty="0"/>
              <a:t>By April 27, 2025, GSA must submit a plan to OMB for the disposition of government-owned real property that has been deemed by the agency as no longer needed</a:t>
            </a:r>
          </a:p>
        </p:txBody>
      </p:sp>
      <p:sp>
        <p:nvSpPr>
          <p:cNvPr id="3" name="Slide Number Placeholder 2">
            <a:extLst>
              <a:ext uri="{FF2B5EF4-FFF2-40B4-BE49-F238E27FC236}">
                <a16:creationId xmlns:a16="http://schemas.microsoft.com/office/drawing/2014/main" id="{22E2A732-5274-3CDF-2BD0-62CE33B459F5}"/>
              </a:ext>
            </a:extLst>
          </p:cNvPr>
          <p:cNvSpPr>
            <a:spLocks noGrp="1"/>
          </p:cNvSpPr>
          <p:nvPr>
            <p:ph type="sldNum" sz="quarter" idx="4"/>
          </p:nvPr>
        </p:nvSpPr>
        <p:spPr>
          <a:xfrm>
            <a:off x="309283" y="6385768"/>
            <a:ext cx="403774" cy="260549"/>
          </a:xfrm>
        </p:spPr>
        <p:txBody>
          <a:bodyPr/>
          <a:lstStyle/>
          <a:p>
            <a:fld id="{55479775-1AED-5846-91AA-5CD9AD8DB354}" type="slidenum">
              <a:rPr lang="en-US" smtClean="0"/>
              <a:pPr/>
              <a:t>20</a:t>
            </a:fld>
            <a:endParaRPr lang="en-US" dirty="0"/>
          </a:p>
        </p:txBody>
      </p:sp>
      <p:sp>
        <p:nvSpPr>
          <p:cNvPr id="4" name="Title 3">
            <a:extLst>
              <a:ext uri="{FF2B5EF4-FFF2-40B4-BE49-F238E27FC236}">
                <a16:creationId xmlns:a16="http://schemas.microsoft.com/office/drawing/2014/main" id="{9F3EC928-5A89-DCE1-F368-06B02018473B}"/>
              </a:ext>
            </a:extLst>
          </p:cNvPr>
          <p:cNvSpPr>
            <a:spLocks noGrp="1"/>
          </p:cNvSpPr>
          <p:nvPr>
            <p:ph type="title"/>
          </p:nvPr>
        </p:nvSpPr>
        <p:spPr>
          <a:xfrm>
            <a:off x="484632" y="354568"/>
            <a:ext cx="11251096" cy="729430"/>
          </a:xfrm>
        </p:spPr>
        <p:txBody>
          <a:bodyPr/>
          <a:lstStyle/>
          <a:p>
            <a:r>
              <a:rPr lang="en-US" dirty="0"/>
              <a:t>5. Real Property Disposition</a:t>
            </a:r>
          </a:p>
        </p:txBody>
      </p:sp>
    </p:spTree>
    <p:extLst>
      <p:ext uri="{BB962C8B-B14F-4D97-AF65-F5344CB8AC3E}">
        <p14:creationId xmlns:p14="http://schemas.microsoft.com/office/powerpoint/2010/main" val="293059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7E0AACFD-3125-8995-EE52-2E52942CB418}"/>
              </a:ext>
            </a:extLst>
          </p:cNvPr>
          <p:cNvSpPr>
            <a:spLocks noGrp="1"/>
          </p:cNvSpPr>
          <p:nvPr>
            <p:ph type="subTitle" idx="1"/>
          </p:nvPr>
        </p:nvSpPr>
        <p:spPr/>
        <p:txBody>
          <a:bodyPr/>
          <a:lstStyle/>
          <a:p>
            <a:r>
              <a:rPr lang="en-US" sz="2400" dirty="0"/>
              <a:t>Executive Actions, Roadmap, Key Agencies, Progress To-Date</a:t>
            </a:r>
            <a:endParaRPr lang="en-US" dirty="0"/>
          </a:p>
        </p:txBody>
      </p:sp>
      <p:sp>
        <p:nvSpPr>
          <p:cNvPr id="11" name="Title 10">
            <a:extLst>
              <a:ext uri="{FF2B5EF4-FFF2-40B4-BE49-F238E27FC236}">
                <a16:creationId xmlns:a16="http://schemas.microsoft.com/office/drawing/2014/main" id="{8677B4B6-7D12-0D91-75C6-0C7DD2C085EB}"/>
              </a:ext>
            </a:extLst>
          </p:cNvPr>
          <p:cNvSpPr>
            <a:spLocks noGrp="1"/>
          </p:cNvSpPr>
          <p:nvPr>
            <p:ph type="title"/>
          </p:nvPr>
        </p:nvSpPr>
        <p:spPr/>
        <p:txBody>
          <a:bodyPr/>
          <a:lstStyle/>
          <a:p>
            <a:r>
              <a:rPr lang="en-US" noProof="0" dirty="0"/>
              <a:t>Deregulatory Agenda</a:t>
            </a:r>
            <a:br>
              <a:rPr lang="en-US" noProof="0" dirty="0"/>
            </a:br>
            <a:endParaRPr lang="en-US" dirty="0"/>
          </a:p>
        </p:txBody>
      </p:sp>
    </p:spTree>
    <p:extLst>
      <p:ext uri="{BB962C8B-B14F-4D97-AF65-F5344CB8AC3E}">
        <p14:creationId xmlns:p14="http://schemas.microsoft.com/office/powerpoint/2010/main" val="168775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3CF5199-9B0D-40C8-52DC-089F5CA04468}"/>
              </a:ext>
            </a:extLst>
          </p:cNvPr>
          <p:cNvSpPr>
            <a:spLocks noGrp="1"/>
          </p:cNvSpPr>
          <p:nvPr>
            <p:ph idx="1"/>
          </p:nvPr>
        </p:nvSpPr>
        <p:spPr>
          <a:xfrm>
            <a:off x="484632" y="1219200"/>
            <a:ext cx="11251096" cy="4991100"/>
          </a:xfrm>
        </p:spPr>
        <p:txBody>
          <a:bodyPr/>
          <a:lstStyle/>
          <a:p>
            <a:r>
              <a:rPr lang="en-US" dirty="0"/>
              <a:t>Memo – Regulatory Freeze Pending Review – Jan 20</a:t>
            </a:r>
          </a:p>
          <a:p>
            <a:r>
              <a:rPr lang="en-US" dirty="0"/>
              <a:t>EO 14192 – Unleashing Prosperity Through Deregulation – Jan 31</a:t>
            </a:r>
          </a:p>
          <a:p>
            <a:r>
              <a:rPr lang="en-US" dirty="0"/>
              <a:t>EO 14215 – Ensuring Accountability for All Agencies – Feb 18</a:t>
            </a:r>
          </a:p>
          <a:p>
            <a:pPr lvl="1"/>
            <a:r>
              <a:rPr lang="en-US" dirty="0"/>
              <a:t>No more independent agencies; centralized rulemaking; enforcement focus</a:t>
            </a:r>
          </a:p>
          <a:p>
            <a:r>
              <a:rPr lang="en-US" dirty="0"/>
              <a:t>EO 14217 – Commence Reduction of Federal Bureaucracy – Feb 19</a:t>
            </a:r>
          </a:p>
          <a:p>
            <a:r>
              <a:rPr lang="en-US" b="1" dirty="0"/>
              <a:t>EO 14219 – DOGE Deregulatory Initiative – Feb 19</a:t>
            </a:r>
          </a:p>
          <a:p>
            <a:r>
              <a:rPr lang="en-US" dirty="0"/>
              <a:t>EO 14238 – Continuing Reduction of Federal Bureaucracy – Mar 14</a:t>
            </a:r>
          </a:p>
          <a:p>
            <a:pPr lvl="1"/>
            <a:endParaRPr lang="en-US" dirty="0"/>
          </a:p>
          <a:p>
            <a:pPr lvl="1"/>
            <a:endParaRPr lang="en-US" b="1" dirty="0"/>
          </a:p>
        </p:txBody>
      </p:sp>
      <p:sp>
        <p:nvSpPr>
          <p:cNvPr id="3" name="Title 2">
            <a:extLst>
              <a:ext uri="{FF2B5EF4-FFF2-40B4-BE49-F238E27FC236}">
                <a16:creationId xmlns:a16="http://schemas.microsoft.com/office/drawing/2014/main" id="{B408B6D2-92AF-2835-348E-7F62C5848645}"/>
              </a:ext>
            </a:extLst>
          </p:cNvPr>
          <p:cNvSpPr>
            <a:spLocks noGrp="1"/>
          </p:cNvSpPr>
          <p:nvPr>
            <p:ph type="title"/>
          </p:nvPr>
        </p:nvSpPr>
        <p:spPr>
          <a:xfrm>
            <a:off x="484632" y="354568"/>
            <a:ext cx="11251096" cy="729430"/>
          </a:xfrm>
        </p:spPr>
        <p:txBody>
          <a:bodyPr/>
          <a:lstStyle/>
          <a:p>
            <a:r>
              <a:rPr lang="en-US" dirty="0"/>
              <a:t>Key Deregulatory Executive Actions</a:t>
            </a:r>
          </a:p>
        </p:txBody>
      </p:sp>
      <p:sp>
        <p:nvSpPr>
          <p:cNvPr id="2" name="Slide Number Placeholder 1">
            <a:extLst>
              <a:ext uri="{FF2B5EF4-FFF2-40B4-BE49-F238E27FC236}">
                <a16:creationId xmlns:a16="http://schemas.microsoft.com/office/drawing/2014/main" id="{C062597F-AA85-B076-643D-852EB9989E4C}"/>
              </a:ext>
            </a:extLst>
          </p:cNvPr>
          <p:cNvSpPr>
            <a:spLocks noGrp="1"/>
          </p:cNvSpPr>
          <p:nvPr>
            <p:ph type="sldNum" sz="quarter" idx="4"/>
          </p:nvPr>
        </p:nvSpPr>
        <p:spPr/>
        <p:txBody>
          <a:bodyPr/>
          <a:lstStyle/>
          <a:p>
            <a:fld id="{55479775-1AED-5846-91AA-5CD9AD8DB354}" type="slidenum">
              <a:rPr lang="en-US" smtClean="0"/>
              <a:pPr/>
              <a:t>22</a:t>
            </a:fld>
            <a:endParaRPr lang="en-US" dirty="0"/>
          </a:p>
        </p:txBody>
      </p:sp>
    </p:spTree>
    <p:extLst>
      <p:ext uri="{BB962C8B-B14F-4D97-AF65-F5344CB8AC3E}">
        <p14:creationId xmlns:p14="http://schemas.microsoft.com/office/powerpoint/2010/main" val="2680531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CFF3E-F374-8A73-A2AD-F95E673762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8B5531-4282-DCB8-78A3-C05E613BB01E}"/>
              </a:ext>
            </a:extLst>
          </p:cNvPr>
          <p:cNvSpPr>
            <a:spLocks noGrp="1"/>
          </p:cNvSpPr>
          <p:nvPr>
            <p:ph type="sldNum" sz="quarter" idx="4"/>
          </p:nvPr>
        </p:nvSpPr>
        <p:spPr/>
        <p:txBody>
          <a:bodyPr/>
          <a:lstStyle/>
          <a:p>
            <a:fld id="{55479775-1AED-5846-91AA-5CD9AD8DB354}" type="slidenum">
              <a:rPr lang="en-US" smtClean="0"/>
              <a:pPr/>
              <a:t>23</a:t>
            </a:fld>
            <a:endParaRPr lang="en-US" dirty="0"/>
          </a:p>
        </p:txBody>
      </p:sp>
      <p:pic>
        <p:nvPicPr>
          <p:cNvPr id="3" name="Picture Placeholder 8">
            <a:extLst>
              <a:ext uri="{FF2B5EF4-FFF2-40B4-BE49-F238E27FC236}">
                <a16:creationId xmlns:a16="http://schemas.microsoft.com/office/drawing/2014/main" id="{5AEF6B60-D673-E93A-DEF4-AE249D927179}"/>
              </a:ext>
            </a:extLst>
          </p:cNvPr>
          <p:cNvPicPr>
            <a:picLocks noChangeAspect="1"/>
          </p:cNvPicPr>
          <p:nvPr/>
        </p:nvPicPr>
        <p:blipFill>
          <a:blip r:embed="rId3"/>
          <a:stretch/>
        </p:blipFill>
        <p:spPr>
          <a:xfrm>
            <a:off x="1989002" y="0"/>
            <a:ext cx="8445489" cy="6668395"/>
          </a:xfrm>
          <a:prstGeom prst="rect">
            <a:avLst/>
          </a:prstGeom>
          <a:noFill/>
        </p:spPr>
      </p:pic>
    </p:spTree>
    <p:extLst>
      <p:ext uri="{BB962C8B-B14F-4D97-AF65-F5344CB8AC3E}">
        <p14:creationId xmlns:p14="http://schemas.microsoft.com/office/powerpoint/2010/main" val="400348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1F8BC6-3198-27DD-63AC-6A92BDEBE800}"/>
              </a:ext>
            </a:extLst>
          </p:cNvPr>
          <p:cNvSpPr>
            <a:spLocks noGrp="1"/>
          </p:cNvSpPr>
          <p:nvPr>
            <p:ph idx="1"/>
          </p:nvPr>
        </p:nvSpPr>
        <p:spPr>
          <a:xfrm>
            <a:off x="484632" y="1219200"/>
            <a:ext cx="11251096" cy="4991100"/>
          </a:xfrm>
        </p:spPr>
        <p:txBody>
          <a:bodyPr/>
          <a:lstStyle/>
          <a:p>
            <a:r>
              <a:rPr lang="en-US" dirty="0"/>
              <a:t>By April 20, 2025, agency heads must work with DOGE to prepare a list of all agency regulations that fall into any of the following categories:</a:t>
            </a:r>
          </a:p>
          <a:p>
            <a:pPr marL="457200" lvl="1" indent="0">
              <a:buNone/>
            </a:pPr>
            <a:r>
              <a:rPr lang="en-US" dirty="0"/>
              <a:t>1. Unconstitutional regulations and regulations that raise serious constitutional concerns (such as exceeding executive authority);</a:t>
            </a:r>
          </a:p>
          <a:p>
            <a:pPr marL="457200" lvl="1" indent="0">
              <a:buNone/>
            </a:pPr>
            <a:r>
              <a:rPr lang="en-US" dirty="0"/>
              <a:t>2. Regulations based on unlawful delegations of legislative power;</a:t>
            </a:r>
          </a:p>
          <a:p>
            <a:pPr marL="457200" lvl="1" indent="0">
              <a:buNone/>
            </a:pPr>
            <a:r>
              <a:rPr lang="en-US" dirty="0"/>
              <a:t>3. Regulations based on anything other than the "best reading" of statutory authority or prohibition;</a:t>
            </a:r>
          </a:p>
          <a:p>
            <a:pPr marL="457200" lvl="1" indent="0">
              <a:buNone/>
            </a:pPr>
            <a:r>
              <a:rPr lang="en-US" dirty="0"/>
              <a:t>4. Regulations that implicate matters of social, political, or economic significance that are not authorized by clear statutory authority;</a:t>
            </a:r>
          </a:p>
        </p:txBody>
      </p:sp>
      <p:sp>
        <p:nvSpPr>
          <p:cNvPr id="3" name="Slide Number Placeholder 2">
            <a:extLst>
              <a:ext uri="{FF2B5EF4-FFF2-40B4-BE49-F238E27FC236}">
                <a16:creationId xmlns:a16="http://schemas.microsoft.com/office/drawing/2014/main" id="{C6D42C86-26B3-C901-AC0F-1F1FB12614B6}"/>
              </a:ext>
            </a:extLst>
          </p:cNvPr>
          <p:cNvSpPr>
            <a:spLocks noGrp="1"/>
          </p:cNvSpPr>
          <p:nvPr>
            <p:ph type="sldNum" sz="quarter" idx="4"/>
          </p:nvPr>
        </p:nvSpPr>
        <p:spPr>
          <a:xfrm>
            <a:off x="309283" y="6385768"/>
            <a:ext cx="403774" cy="260549"/>
          </a:xfrm>
        </p:spPr>
        <p:txBody>
          <a:bodyPr/>
          <a:lstStyle/>
          <a:p>
            <a:fld id="{55479775-1AED-5846-91AA-5CD9AD8DB354}" type="slidenum">
              <a:rPr lang="en-US" smtClean="0"/>
              <a:pPr/>
              <a:t>24</a:t>
            </a:fld>
            <a:endParaRPr lang="en-US" dirty="0"/>
          </a:p>
        </p:txBody>
      </p:sp>
      <p:sp>
        <p:nvSpPr>
          <p:cNvPr id="4" name="Title 3">
            <a:extLst>
              <a:ext uri="{FF2B5EF4-FFF2-40B4-BE49-F238E27FC236}">
                <a16:creationId xmlns:a16="http://schemas.microsoft.com/office/drawing/2014/main" id="{E2F5B88F-E294-6711-EDB3-E5FF4BC75970}"/>
              </a:ext>
            </a:extLst>
          </p:cNvPr>
          <p:cNvSpPr>
            <a:spLocks noGrp="1"/>
          </p:cNvSpPr>
          <p:nvPr>
            <p:ph type="title"/>
          </p:nvPr>
        </p:nvSpPr>
        <p:spPr>
          <a:xfrm>
            <a:off x="484632" y="354568"/>
            <a:ext cx="11251096" cy="729430"/>
          </a:xfrm>
        </p:spPr>
        <p:txBody>
          <a:bodyPr/>
          <a:lstStyle/>
          <a:p>
            <a:r>
              <a:rPr lang="en-US" dirty="0"/>
              <a:t>Step 1: Use Litmus Test To Identify Targeted Regs</a:t>
            </a:r>
          </a:p>
        </p:txBody>
      </p:sp>
    </p:spTree>
    <p:extLst>
      <p:ext uri="{BB962C8B-B14F-4D97-AF65-F5344CB8AC3E}">
        <p14:creationId xmlns:p14="http://schemas.microsoft.com/office/powerpoint/2010/main" val="30737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04612-FCE7-205D-777A-90FA2B7E000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E79F7A-571B-E6D7-0C42-71926D1A0559}"/>
              </a:ext>
            </a:extLst>
          </p:cNvPr>
          <p:cNvSpPr>
            <a:spLocks noGrp="1"/>
          </p:cNvSpPr>
          <p:nvPr>
            <p:ph idx="1"/>
          </p:nvPr>
        </p:nvSpPr>
        <p:spPr>
          <a:xfrm>
            <a:off x="484632" y="1219200"/>
            <a:ext cx="11251096" cy="4991100"/>
          </a:xfrm>
        </p:spPr>
        <p:txBody>
          <a:bodyPr/>
          <a:lstStyle/>
          <a:p>
            <a:pPr marL="457200" lvl="1" indent="0">
              <a:buNone/>
            </a:pPr>
            <a:r>
              <a:rPr lang="en-US" dirty="0"/>
              <a:t>5. Regulations that impose significant costs upon private parties that are not outweighed by public benefits; </a:t>
            </a:r>
          </a:p>
          <a:p>
            <a:pPr marL="457200" lvl="1" indent="0">
              <a:buNone/>
            </a:pPr>
            <a:r>
              <a:rPr lang="en-US" dirty="0"/>
              <a:t>6. Regulations that harm the national interest by impeding technological innovation, infrastructure development, disaster response, inflation reduction, R&amp;D, economic development, energy production, land use, and foreign policy objectives; and </a:t>
            </a:r>
          </a:p>
          <a:p>
            <a:pPr marL="457200" lvl="1" indent="0">
              <a:buNone/>
            </a:pPr>
            <a:r>
              <a:rPr lang="en-US" dirty="0"/>
              <a:t>7. Regulations that impose undue burdens on small business and impede private enterprise and entrepreneurship.</a:t>
            </a:r>
          </a:p>
        </p:txBody>
      </p:sp>
      <p:sp>
        <p:nvSpPr>
          <p:cNvPr id="3" name="Slide Number Placeholder 2">
            <a:extLst>
              <a:ext uri="{FF2B5EF4-FFF2-40B4-BE49-F238E27FC236}">
                <a16:creationId xmlns:a16="http://schemas.microsoft.com/office/drawing/2014/main" id="{68E31C1E-D357-7D93-EBB7-8782D19F3F10}"/>
              </a:ext>
            </a:extLst>
          </p:cNvPr>
          <p:cNvSpPr>
            <a:spLocks noGrp="1"/>
          </p:cNvSpPr>
          <p:nvPr>
            <p:ph type="sldNum" sz="quarter" idx="4"/>
          </p:nvPr>
        </p:nvSpPr>
        <p:spPr>
          <a:xfrm>
            <a:off x="309283" y="6385768"/>
            <a:ext cx="403774" cy="260549"/>
          </a:xfrm>
        </p:spPr>
        <p:txBody>
          <a:bodyPr/>
          <a:lstStyle/>
          <a:p>
            <a:fld id="{55479775-1AED-5846-91AA-5CD9AD8DB354}" type="slidenum">
              <a:rPr lang="en-US" smtClean="0"/>
              <a:pPr/>
              <a:t>25</a:t>
            </a:fld>
            <a:endParaRPr lang="en-US" dirty="0"/>
          </a:p>
        </p:txBody>
      </p:sp>
      <p:sp>
        <p:nvSpPr>
          <p:cNvPr id="4" name="Title 3">
            <a:extLst>
              <a:ext uri="{FF2B5EF4-FFF2-40B4-BE49-F238E27FC236}">
                <a16:creationId xmlns:a16="http://schemas.microsoft.com/office/drawing/2014/main" id="{5ACD4257-682E-4297-E469-A5310D309AB8}"/>
              </a:ext>
            </a:extLst>
          </p:cNvPr>
          <p:cNvSpPr>
            <a:spLocks noGrp="1"/>
          </p:cNvSpPr>
          <p:nvPr>
            <p:ph type="title"/>
          </p:nvPr>
        </p:nvSpPr>
        <p:spPr>
          <a:xfrm>
            <a:off x="484632" y="354568"/>
            <a:ext cx="11251096" cy="729430"/>
          </a:xfrm>
        </p:spPr>
        <p:txBody>
          <a:bodyPr/>
          <a:lstStyle/>
          <a:p>
            <a:r>
              <a:rPr lang="en-US" dirty="0"/>
              <a:t>Step 1: Use Litmus Test To Identify Targeted Regs</a:t>
            </a:r>
          </a:p>
        </p:txBody>
      </p:sp>
    </p:spTree>
    <p:extLst>
      <p:ext uri="{BB962C8B-B14F-4D97-AF65-F5344CB8AC3E}">
        <p14:creationId xmlns:p14="http://schemas.microsoft.com/office/powerpoint/2010/main" val="357731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DA7F7-72D2-484F-6D09-C4DFB815FC9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F6BA9D-530B-14AA-236A-9C23A922FEC9}"/>
              </a:ext>
            </a:extLst>
          </p:cNvPr>
          <p:cNvSpPr>
            <a:spLocks noGrp="1"/>
          </p:cNvSpPr>
          <p:nvPr>
            <p:ph idx="1"/>
          </p:nvPr>
        </p:nvSpPr>
        <p:spPr>
          <a:xfrm>
            <a:off x="484632" y="1219200"/>
            <a:ext cx="11251096" cy="4991100"/>
          </a:xfrm>
        </p:spPr>
        <p:txBody>
          <a:bodyPr/>
          <a:lstStyle/>
          <a:p>
            <a:r>
              <a:rPr lang="en-US" dirty="0"/>
              <a:t>Office of Information and Regulatory Affairs (OIRA) within the Office of Management and Budget (OMB) works with agencies</a:t>
            </a:r>
          </a:p>
          <a:p>
            <a:r>
              <a:rPr lang="en-US" dirty="0"/>
              <a:t>Adopts Unified Regulatory Agenda that specifically targets those regulations for rescission or modification. </a:t>
            </a:r>
          </a:p>
          <a:p>
            <a:r>
              <a:rPr lang="en-US" dirty="0"/>
              <a:t>Watch for the Spring 2025 Unified (De)Regulatory Agenda </a:t>
            </a:r>
          </a:p>
          <a:p>
            <a:endParaRPr lang="en-US" dirty="0"/>
          </a:p>
        </p:txBody>
      </p:sp>
      <p:sp>
        <p:nvSpPr>
          <p:cNvPr id="3" name="Slide Number Placeholder 2">
            <a:extLst>
              <a:ext uri="{FF2B5EF4-FFF2-40B4-BE49-F238E27FC236}">
                <a16:creationId xmlns:a16="http://schemas.microsoft.com/office/drawing/2014/main" id="{39E70E03-EA51-4107-DB87-9CCF77E5CBC8}"/>
              </a:ext>
            </a:extLst>
          </p:cNvPr>
          <p:cNvSpPr>
            <a:spLocks noGrp="1"/>
          </p:cNvSpPr>
          <p:nvPr>
            <p:ph type="sldNum" sz="quarter" idx="4"/>
          </p:nvPr>
        </p:nvSpPr>
        <p:spPr>
          <a:xfrm>
            <a:off x="309283" y="6385768"/>
            <a:ext cx="403774" cy="260549"/>
          </a:xfrm>
        </p:spPr>
        <p:txBody>
          <a:bodyPr/>
          <a:lstStyle/>
          <a:p>
            <a:fld id="{55479775-1AED-5846-91AA-5CD9AD8DB354}" type="slidenum">
              <a:rPr lang="en-US" smtClean="0"/>
              <a:pPr/>
              <a:t>26</a:t>
            </a:fld>
            <a:endParaRPr lang="en-US" dirty="0"/>
          </a:p>
        </p:txBody>
      </p:sp>
      <p:sp>
        <p:nvSpPr>
          <p:cNvPr id="4" name="Title 3">
            <a:extLst>
              <a:ext uri="{FF2B5EF4-FFF2-40B4-BE49-F238E27FC236}">
                <a16:creationId xmlns:a16="http://schemas.microsoft.com/office/drawing/2014/main" id="{FDADAC11-FC7B-21B9-DC4A-0616672B35B4}"/>
              </a:ext>
            </a:extLst>
          </p:cNvPr>
          <p:cNvSpPr>
            <a:spLocks noGrp="1"/>
          </p:cNvSpPr>
          <p:nvPr>
            <p:ph type="title"/>
          </p:nvPr>
        </p:nvSpPr>
        <p:spPr>
          <a:xfrm>
            <a:off x="484632" y="354568"/>
            <a:ext cx="11251096" cy="729430"/>
          </a:xfrm>
        </p:spPr>
        <p:txBody>
          <a:bodyPr/>
          <a:lstStyle/>
          <a:p>
            <a:r>
              <a:rPr lang="en-US" dirty="0"/>
              <a:t>Step 2a: Adopt (De)Regulatory Unified Agenda</a:t>
            </a:r>
          </a:p>
        </p:txBody>
      </p:sp>
    </p:spTree>
    <p:extLst>
      <p:ext uri="{BB962C8B-B14F-4D97-AF65-F5344CB8AC3E}">
        <p14:creationId xmlns:p14="http://schemas.microsoft.com/office/powerpoint/2010/main" val="573341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C83C-6EA6-E449-B181-7AC1E417E9E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31535F-4448-3CB0-48EE-1D3C4241AAF2}"/>
              </a:ext>
            </a:extLst>
          </p:cNvPr>
          <p:cNvSpPr>
            <a:spLocks noGrp="1"/>
          </p:cNvSpPr>
          <p:nvPr>
            <p:ph idx="1"/>
          </p:nvPr>
        </p:nvSpPr>
        <p:spPr>
          <a:xfrm>
            <a:off x="484632" y="1219200"/>
            <a:ext cx="11251096" cy="4991100"/>
          </a:xfrm>
        </p:spPr>
        <p:txBody>
          <a:bodyPr/>
          <a:lstStyle/>
          <a:p>
            <a:r>
              <a:rPr lang="en-US" dirty="0"/>
              <a:t>De-prioritize enforcement of regulations based on “anything other than the best reading of a statute” and that go beyond the power vested in the federal government by the Constitution</a:t>
            </a:r>
          </a:p>
          <a:p>
            <a:r>
              <a:rPr lang="en-US" dirty="0"/>
              <a:t>Agencies must identify any ongoing enforcement actions that are inconsistent with law and Administration policy and work with OMB to terminate enforcement actions that do not align</a:t>
            </a:r>
          </a:p>
          <a:p>
            <a:r>
              <a:rPr lang="en-US" dirty="0"/>
              <a:t>President/Attorney General have final say on interpretations of federal law by all executive agencies</a:t>
            </a:r>
          </a:p>
          <a:p>
            <a:endParaRPr lang="en-US" dirty="0"/>
          </a:p>
        </p:txBody>
      </p:sp>
      <p:sp>
        <p:nvSpPr>
          <p:cNvPr id="3" name="Slide Number Placeholder 2">
            <a:extLst>
              <a:ext uri="{FF2B5EF4-FFF2-40B4-BE49-F238E27FC236}">
                <a16:creationId xmlns:a16="http://schemas.microsoft.com/office/drawing/2014/main" id="{12E66EF4-A4AA-2155-1677-B3A6FFF6C013}"/>
              </a:ext>
            </a:extLst>
          </p:cNvPr>
          <p:cNvSpPr>
            <a:spLocks noGrp="1"/>
          </p:cNvSpPr>
          <p:nvPr>
            <p:ph type="sldNum" sz="quarter" idx="4"/>
          </p:nvPr>
        </p:nvSpPr>
        <p:spPr>
          <a:xfrm>
            <a:off x="309283" y="6385768"/>
            <a:ext cx="403774" cy="260549"/>
          </a:xfrm>
        </p:spPr>
        <p:txBody>
          <a:bodyPr/>
          <a:lstStyle/>
          <a:p>
            <a:fld id="{55479775-1AED-5846-91AA-5CD9AD8DB354}" type="slidenum">
              <a:rPr lang="en-US" smtClean="0"/>
              <a:pPr/>
              <a:t>27</a:t>
            </a:fld>
            <a:endParaRPr lang="en-US" dirty="0"/>
          </a:p>
        </p:txBody>
      </p:sp>
      <p:sp>
        <p:nvSpPr>
          <p:cNvPr id="4" name="Title 3">
            <a:extLst>
              <a:ext uri="{FF2B5EF4-FFF2-40B4-BE49-F238E27FC236}">
                <a16:creationId xmlns:a16="http://schemas.microsoft.com/office/drawing/2014/main" id="{B7D4B0F6-5C79-EB6D-A029-43BF6F27B09C}"/>
              </a:ext>
            </a:extLst>
          </p:cNvPr>
          <p:cNvSpPr>
            <a:spLocks noGrp="1"/>
          </p:cNvSpPr>
          <p:nvPr>
            <p:ph type="title"/>
          </p:nvPr>
        </p:nvSpPr>
        <p:spPr>
          <a:xfrm>
            <a:off x="484632" y="354568"/>
            <a:ext cx="11251096" cy="729430"/>
          </a:xfrm>
        </p:spPr>
        <p:txBody>
          <a:bodyPr/>
          <a:lstStyle/>
          <a:p>
            <a:r>
              <a:rPr lang="en-US" dirty="0"/>
              <a:t>Step 2b: Triage Enforcement</a:t>
            </a:r>
          </a:p>
        </p:txBody>
      </p:sp>
    </p:spTree>
    <p:extLst>
      <p:ext uri="{BB962C8B-B14F-4D97-AF65-F5344CB8AC3E}">
        <p14:creationId xmlns:p14="http://schemas.microsoft.com/office/powerpoint/2010/main" val="1914756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52D48C-744E-55F1-1713-F897D5460351}"/>
              </a:ext>
            </a:extLst>
          </p:cNvPr>
          <p:cNvSpPr>
            <a:spLocks noGrp="1"/>
          </p:cNvSpPr>
          <p:nvPr>
            <p:ph idx="1"/>
          </p:nvPr>
        </p:nvSpPr>
        <p:spPr>
          <a:xfrm>
            <a:off x="484632" y="1219200"/>
            <a:ext cx="11251096" cy="4991100"/>
          </a:xfrm>
        </p:spPr>
        <p:txBody>
          <a:bodyPr/>
          <a:lstStyle/>
          <a:p>
            <a:r>
              <a:rPr lang="en-US" dirty="0"/>
              <a:t>Agencies must continue to submit new regulations to OIRA and consult with DOGE and OIRA on new potential regulations as soon as practicable</a:t>
            </a:r>
          </a:p>
          <a:p>
            <a:r>
              <a:rPr lang="en-US" dirty="0"/>
              <a:t>In evaluating and new proposed regulations, OIRA will make sure they passed the 7-step litmus test</a:t>
            </a:r>
          </a:p>
        </p:txBody>
      </p:sp>
      <p:sp>
        <p:nvSpPr>
          <p:cNvPr id="3" name="Slide Number Placeholder 2">
            <a:extLst>
              <a:ext uri="{FF2B5EF4-FFF2-40B4-BE49-F238E27FC236}">
                <a16:creationId xmlns:a16="http://schemas.microsoft.com/office/drawing/2014/main" id="{14709E6F-60F4-EFF1-E700-DEE96A36DB42}"/>
              </a:ext>
            </a:extLst>
          </p:cNvPr>
          <p:cNvSpPr>
            <a:spLocks noGrp="1"/>
          </p:cNvSpPr>
          <p:nvPr>
            <p:ph type="sldNum" sz="quarter" idx="4"/>
          </p:nvPr>
        </p:nvSpPr>
        <p:spPr>
          <a:xfrm>
            <a:off x="309283" y="6385768"/>
            <a:ext cx="403774" cy="260549"/>
          </a:xfrm>
        </p:spPr>
        <p:txBody>
          <a:bodyPr/>
          <a:lstStyle/>
          <a:p>
            <a:fld id="{55479775-1AED-5846-91AA-5CD9AD8DB354}" type="slidenum">
              <a:rPr lang="en-US" smtClean="0"/>
              <a:pPr/>
              <a:t>28</a:t>
            </a:fld>
            <a:endParaRPr lang="en-US" dirty="0"/>
          </a:p>
        </p:txBody>
      </p:sp>
      <p:sp>
        <p:nvSpPr>
          <p:cNvPr id="4" name="Title 3">
            <a:extLst>
              <a:ext uri="{FF2B5EF4-FFF2-40B4-BE49-F238E27FC236}">
                <a16:creationId xmlns:a16="http://schemas.microsoft.com/office/drawing/2014/main" id="{6152AA4C-FDE7-1018-CFB7-8F2914FB860D}"/>
              </a:ext>
            </a:extLst>
          </p:cNvPr>
          <p:cNvSpPr>
            <a:spLocks noGrp="1"/>
          </p:cNvSpPr>
          <p:nvPr>
            <p:ph type="title"/>
          </p:nvPr>
        </p:nvSpPr>
        <p:spPr>
          <a:xfrm>
            <a:off x="484632" y="354568"/>
            <a:ext cx="11251096" cy="729430"/>
          </a:xfrm>
        </p:spPr>
        <p:txBody>
          <a:bodyPr/>
          <a:lstStyle/>
          <a:p>
            <a:r>
              <a:rPr lang="en-US" dirty="0"/>
              <a:t>Step 3: Apply Litmus Test to New Regs</a:t>
            </a:r>
          </a:p>
        </p:txBody>
      </p:sp>
    </p:spTree>
    <p:extLst>
      <p:ext uri="{BB962C8B-B14F-4D97-AF65-F5344CB8AC3E}">
        <p14:creationId xmlns:p14="http://schemas.microsoft.com/office/powerpoint/2010/main" val="2528187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09110-4397-1A47-F8F1-48F063A0BC34}"/>
            </a:ext>
          </a:extLst>
        </p:cNvPr>
        <p:cNvGrpSpPr/>
        <p:nvPr/>
      </p:nvGrpSpPr>
      <p:grpSpPr>
        <a:xfrm>
          <a:off x="0" y="0"/>
          <a:ext cx="0" cy="0"/>
          <a:chOff x="0" y="0"/>
          <a:chExt cx="0" cy="0"/>
        </a:xfrm>
      </p:grpSpPr>
      <p:sp>
        <p:nvSpPr>
          <p:cNvPr id="7" name="Subtitle 6">
            <a:extLst>
              <a:ext uri="{FF2B5EF4-FFF2-40B4-BE49-F238E27FC236}">
                <a16:creationId xmlns:a16="http://schemas.microsoft.com/office/drawing/2014/main" id="{C4E53CEF-EBCD-D8DE-305E-14EC4EC72F38}"/>
              </a:ext>
            </a:extLst>
          </p:cNvPr>
          <p:cNvSpPr>
            <a:spLocks noGrp="1"/>
          </p:cNvSpPr>
          <p:nvPr>
            <p:ph type="subTitle" idx="1"/>
          </p:nvPr>
        </p:nvSpPr>
        <p:spPr/>
        <p:txBody>
          <a:bodyPr/>
          <a:lstStyle/>
          <a:p>
            <a:r>
              <a:rPr lang="en-US" sz="2400" dirty="0"/>
              <a:t>Anti-Discrimination, Immigration, Climate/Energy, Trade/International</a:t>
            </a:r>
            <a:endParaRPr lang="en-US" dirty="0"/>
          </a:p>
        </p:txBody>
      </p:sp>
      <p:sp>
        <p:nvSpPr>
          <p:cNvPr id="11" name="Title 10">
            <a:extLst>
              <a:ext uri="{FF2B5EF4-FFF2-40B4-BE49-F238E27FC236}">
                <a16:creationId xmlns:a16="http://schemas.microsoft.com/office/drawing/2014/main" id="{98870761-2ADF-24D6-8238-FE046A059758}"/>
              </a:ext>
            </a:extLst>
          </p:cNvPr>
          <p:cNvSpPr>
            <a:spLocks noGrp="1"/>
          </p:cNvSpPr>
          <p:nvPr>
            <p:ph type="title"/>
          </p:nvPr>
        </p:nvSpPr>
        <p:spPr/>
        <p:txBody>
          <a:bodyPr/>
          <a:lstStyle/>
          <a:p>
            <a:r>
              <a:rPr lang="en-US" noProof="0" dirty="0"/>
              <a:t>Policy Shifts – Requirements and Enforcement</a:t>
            </a:r>
            <a:br>
              <a:rPr lang="en-US" noProof="0" dirty="0"/>
            </a:br>
            <a:endParaRPr lang="en-US" dirty="0"/>
          </a:p>
        </p:txBody>
      </p:sp>
    </p:spTree>
    <p:extLst>
      <p:ext uri="{BB962C8B-B14F-4D97-AF65-F5344CB8AC3E}">
        <p14:creationId xmlns:p14="http://schemas.microsoft.com/office/powerpoint/2010/main" val="884765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DFE0744-ECDC-7B96-E89D-ECEFFCBE8032}"/>
              </a:ext>
            </a:extLst>
          </p:cNvPr>
          <p:cNvSpPr>
            <a:spLocks noGrp="1"/>
          </p:cNvSpPr>
          <p:nvPr>
            <p:ph type="title"/>
          </p:nvPr>
        </p:nvSpPr>
        <p:spPr/>
        <p:txBody>
          <a:bodyPr/>
          <a:lstStyle/>
          <a:p>
            <a:pPr>
              <a:tabLst>
                <a:tab pos="457200" algn="l"/>
              </a:tabLst>
            </a:pPr>
            <a:r>
              <a:rPr lang="en-US" sz="4800" dirty="0">
                <a:effectLst/>
                <a:ea typeface="Times New Roman" panose="02020603050405020304" pitchFamily="18" charset="0"/>
                <a:cs typeface="Aptos" panose="020B0004020202020204" pitchFamily="34" charset="0"/>
              </a:rPr>
              <a:t>Constitutional Framework</a:t>
            </a:r>
          </a:p>
        </p:txBody>
      </p:sp>
    </p:spTree>
    <p:extLst>
      <p:ext uri="{BB962C8B-B14F-4D97-AF65-F5344CB8AC3E}">
        <p14:creationId xmlns:p14="http://schemas.microsoft.com/office/powerpoint/2010/main" val="2443480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844A64-5EA4-4945-8017-2443A5783C66}"/>
              </a:ext>
            </a:extLst>
          </p:cNvPr>
          <p:cNvSpPr>
            <a:spLocks noGrp="1"/>
          </p:cNvSpPr>
          <p:nvPr>
            <p:ph idx="1"/>
          </p:nvPr>
        </p:nvSpPr>
        <p:spPr/>
        <p:txBody>
          <a:bodyPr/>
          <a:lstStyle/>
          <a:p>
            <a:r>
              <a:rPr lang="en-US" dirty="0"/>
              <a:t>EO 14151: directs agencies to terminate DEI-related contracts/grants</a:t>
            </a:r>
          </a:p>
          <a:p>
            <a:r>
              <a:rPr lang="en-US" dirty="0"/>
              <a:t>EO 14173: revokes 11246 (affirmative action) and </a:t>
            </a:r>
            <a:r>
              <a:rPr lang="en-US" b="0" i="0" dirty="0">
                <a:effectLst/>
              </a:rPr>
              <a:t>expressly creates potential False Claims Act (FCA) liability for federal contractors with “unlawful” DEI programs via certification provision.</a:t>
            </a:r>
          </a:p>
          <a:p>
            <a:r>
              <a:rPr lang="en-US" dirty="0"/>
              <a:t>EO 14186: declares that the United States will only recognize two sexes - male and female. No gender identity labels; use “sex” label</a:t>
            </a:r>
          </a:p>
          <a:p>
            <a:r>
              <a:rPr lang="en-US" b="0" i="0" dirty="0">
                <a:effectLst/>
              </a:rPr>
              <a:t>EO 14188: directs agencies to prevent and punish Anti-Semitism</a:t>
            </a:r>
          </a:p>
          <a:p>
            <a:r>
              <a:rPr lang="en-US" dirty="0"/>
              <a:t>EO 14202: directs agencies to prevent and punish anti-Christian bias</a:t>
            </a:r>
            <a:endParaRPr lang="en-US" b="0" i="0" dirty="0">
              <a:effectLst/>
            </a:endParaRPr>
          </a:p>
          <a:p>
            <a:endParaRPr lang="en-US" dirty="0"/>
          </a:p>
        </p:txBody>
      </p:sp>
      <p:sp>
        <p:nvSpPr>
          <p:cNvPr id="3" name="Slide Number Placeholder 2">
            <a:extLst>
              <a:ext uri="{FF2B5EF4-FFF2-40B4-BE49-F238E27FC236}">
                <a16:creationId xmlns:a16="http://schemas.microsoft.com/office/drawing/2014/main" id="{A394B50E-5E63-FD30-367A-861ABC91B787}"/>
              </a:ext>
            </a:extLst>
          </p:cNvPr>
          <p:cNvSpPr>
            <a:spLocks noGrp="1"/>
          </p:cNvSpPr>
          <p:nvPr>
            <p:ph type="sldNum" sz="quarter" idx="4"/>
          </p:nvPr>
        </p:nvSpPr>
        <p:spPr/>
        <p:txBody>
          <a:bodyPr/>
          <a:lstStyle/>
          <a:p>
            <a:fld id="{55479775-1AED-5846-91AA-5CD9AD8DB354}" type="slidenum">
              <a:rPr lang="en-US" smtClean="0"/>
              <a:pPr/>
              <a:t>30</a:t>
            </a:fld>
            <a:endParaRPr lang="en-US" dirty="0"/>
          </a:p>
        </p:txBody>
      </p:sp>
      <p:sp>
        <p:nvSpPr>
          <p:cNvPr id="4" name="Title 3">
            <a:extLst>
              <a:ext uri="{FF2B5EF4-FFF2-40B4-BE49-F238E27FC236}">
                <a16:creationId xmlns:a16="http://schemas.microsoft.com/office/drawing/2014/main" id="{E0EC89B1-DB88-D10A-DEEA-B9114E64CAF8}"/>
              </a:ext>
            </a:extLst>
          </p:cNvPr>
          <p:cNvSpPr>
            <a:spLocks noGrp="1"/>
          </p:cNvSpPr>
          <p:nvPr>
            <p:ph type="title"/>
          </p:nvPr>
        </p:nvSpPr>
        <p:spPr/>
        <p:txBody>
          <a:bodyPr/>
          <a:lstStyle/>
          <a:p>
            <a:r>
              <a:rPr lang="en-US" dirty="0"/>
              <a:t>Policy Shift: Anti-Discrimination</a:t>
            </a:r>
          </a:p>
        </p:txBody>
      </p:sp>
    </p:spTree>
    <p:extLst>
      <p:ext uri="{BB962C8B-B14F-4D97-AF65-F5344CB8AC3E}">
        <p14:creationId xmlns:p14="http://schemas.microsoft.com/office/powerpoint/2010/main" val="33428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B2EDFE-B38B-A2E0-DCF5-2746CC8B7212}"/>
              </a:ext>
            </a:extLst>
          </p:cNvPr>
          <p:cNvSpPr>
            <a:spLocks noGrp="1"/>
          </p:cNvSpPr>
          <p:nvPr>
            <p:ph idx="1"/>
          </p:nvPr>
        </p:nvSpPr>
        <p:spPr/>
        <p:txBody>
          <a:bodyPr/>
          <a:lstStyle/>
          <a:p>
            <a:r>
              <a:rPr lang="en-US" dirty="0"/>
              <a:t>EO 14159 </a:t>
            </a:r>
            <a:r>
              <a:rPr lang="en-US" i="0" dirty="0">
                <a:solidFill>
                  <a:srgbClr val="000000"/>
                </a:solidFill>
                <a:effectLst/>
                <a:latin typeface="HelveticaNeue"/>
              </a:rPr>
              <a:t>Protecting the American People Against Invasion</a:t>
            </a:r>
          </a:p>
          <a:p>
            <a:pPr lvl="1"/>
            <a:r>
              <a:rPr lang="en-US" b="0" i="0" dirty="0">
                <a:solidFill>
                  <a:srgbClr val="000000"/>
                </a:solidFill>
                <a:effectLst/>
                <a:latin typeface="HelveticaNeue"/>
              </a:rPr>
              <a:t>Revoked Biden orders</a:t>
            </a:r>
          </a:p>
          <a:p>
            <a:pPr lvl="1"/>
            <a:r>
              <a:rPr lang="en-US" b="0" i="0" dirty="0">
                <a:solidFill>
                  <a:srgbClr val="000000"/>
                </a:solidFill>
                <a:effectLst/>
                <a:latin typeface="HelveticaNeue"/>
              </a:rPr>
              <a:t>Focus on enforcement</a:t>
            </a:r>
          </a:p>
          <a:p>
            <a:pPr lvl="1"/>
            <a:r>
              <a:rPr lang="en-US" b="0" i="0" dirty="0">
                <a:solidFill>
                  <a:srgbClr val="000000"/>
                </a:solidFill>
                <a:effectLst/>
                <a:latin typeface="HelveticaNeue"/>
              </a:rPr>
              <a:t>Identify and remove unregistered “illegal aliens” (this term is back)</a:t>
            </a:r>
          </a:p>
          <a:p>
            <a:pPr lvl="1"/>
            <a:r>
              <a:rPr lang="en-US" b="0" i="0" dirty="0">
                <a:solidFill>
                  <a:srgbClr val="000000"/>
                </a:solidFill>
                <a:effectLst/>
                <a:latin typeface="HelveticaNeue"/>
              </a:rPr>
              <a:t>Construction and operation of detention facilities</a:t>
            </a:r>
          </a:p>
          <a:p>
            <a:pPr lvl="1"/>
            <a:r>
              <a:rPr lang="en-US" dirty="0">
                <a:solidFill>
                  <a:srgbClr val="000000"/>
                </a:solidFill>
                <a:latin typeface="HelveticaNeue"/>
              </a:rPr>
              <a:t>W</a:t>
            </a:r>
            <a:r>
              <a:rPr lang="en-US" b="0" i="0" dirty="0">
                <a:solidFill>
                  <a:srgbClr val="000000"/>
                </a:solidFill>
                <a:effectLst/>
                <a:latin typeface="HelveticaNeue"/>
              </a:rPr>
              <a:t>ithholding federal funds from "sanctuary" jurisdictions</a:t>
            </a:r>
          </a:p>
          <a:p>
            <a:pPr lvl="1"/>
            <a:r>
              <a:rPr lang="en-US" b="0" i="0" dirty="0">
                <a:solidFill>
                  <a:srgbClr val="000000"/>
                </a:solidFill>
                <a:effectLst/>
                <a:latin typeface="HelveticaNeue"/>
              </a:rPr>
              <a:t>Increase the number of agents and officers</a:t>
            </a:r>
          </a:p>
          <a:p>
            <a:r>
              <a:rPr lang="en-US" dirty="0">
                <a:solidFill>
                  <a:srgbClr val="000000"/>
                </a:solidFill>
                <a:latin typeface="HelveticaNeue"/>
              </a:rPr>
              <a:t>Many other executive and agency actions…</a:t>
            </a:r>
          </a:p>
          <a:p>
            <a:pPr lvl="1"/>
            <a:r>
              <a:rPr lang="en-US" dirty="0">
                <a:solidFill>
                  <a:srgbClr val="000000"/>
                </a:solidFill>
                <a:latin typeface="HelveticaNeue"/>
              </a:rPr>
              <a:t>Refugee admissions program stopped, “remain in Mexico” back</a:t>
            </a:r>
            <a:endParaRPr lang="en-US" dirty="0"/>
          </a:p>
        </p:txBody>
      </p:sp>
      <p:sp>
        <p:nvSpPr>
          <p:cNvPr id="3" name="Slide Number Placeholder 2">
            <a:extLst>
              <a:ext uri="{FF2B5EF4-FFF2-40B4-BE49-F238E27FC236}">
                <a16:creationId xmlns:a16="http://schemas.microsoft.com/office/drawing/2014/main" id="{DE8291CA-3051-3832-DB75-4ED77DDBE3D7}"/>
              </a:ext>
            </a:extLst>
          </p:cNvPr>
          <p:cNvSpPr>
            <a:spLocks noGrp="1"/>
          </p:cNvSpPr>
          <p:nvPr>
            <p:ph type="sldNum" sz="quarter" idx="4"/>
          </p:nvPr>
        </p:nvSpPr>
        <p:spPr/>
        <p:txBody>
          <a:bodyPr/>
          <a:lstStyle/>
          <a:p>
            <a:fld id="{55479775-1AED-5846-91AA-5CD9AD8DB354}" type="slidenum">
              <a:rPr lang="en-US" smtClean="0"/>
              <a:pPr/>
              <a:t>31</a:t>
            </a:fld>
            <a:endParaRPr lang="en-US" dirty="0"/>
          </a:p>
        </p:txBody>
      </p:sp>
      <p:sp>
        <p:nvSpPr>
          <p:cNvPr id="4" name="Title 3">
            <a:extLst>
              <a:ext uri="{FF2B5EF4-FFF2-40B4-BE49-F238E27FC236}">
                <a16:creationId xmlns:a16="http://schemas.microsoft.com/office/drawing/2014/main" id="{1B8F8968-2131-929E-EAA0-445245CAD0BC}"/>
              </a:ext>
            </a:extLst>
          </p:cNvPr>
          <p:cNvSpPr>
            <a:spLocks noGrp="1"/>
          </p:cNvSpPr>
          <p:nvPr>
            <p:ph type="title"/>
          </p:nvPr>
        </p:nvSpPr>
        <p:spPr/>
        <p:txBody>
          <a:bodyPr/>
          <a:lstStyle/>
          <a:p>
            <a:r>
              <a:rPr lang="en-US" dirty="0"/>
              <a:t>Policy Shift: Immigration</a:t>
            </a:r>
          </a:p>
        </p:txBody>
      </p:sp>
    </p:spTree>
    <p:extLst>
      <p:ext uri="{BB962C8B-B14F-4D97-AF65-F5344CB8AC3E}">
        <p14:creationId xmlns:p14="http://schemas.microsoft.com/office/powerpoint/2010/main" val="1545262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F4BF5E-C4D1-2A57-D5CF-F631E74808B9}"/>
              </a:ext>
            </a:extLst>
          </p:cNvPr>
          <p:cNvSpPr>
            <a:spLocks noGrp="1"/>
          </p:cNvSpPr>
          <p:nvPr>
            <p:ph idx="1"/>
          </p:nvPr>
        </p:nvSpPr>
        <p:spPr/>
        <p:txBody>
          <a:bodyPr/>
          <a:lstStyle/>
          <a:p>
            <a:r>
              <a:rPr lang="en-US" dirty="0"/>
              <a:t>EO 14156: declares a national energy emergency, directs agencies to remove barriers to domestic energy production, expedite permits </a:t>
            </a:r>
          </a:p>
          <a:p>
            <a:r>
              <a:rPr lang="en-US" dirty="0"/>
              <a:t>EO 14154: aims to unleash American energy and directs agencies to rescind burdensome regulations, expedite LNG and mining permits; rescinds climate policies; tried to pause IRA/IIJA funds</a:t>
            </a:r>
          </a:p>
          <a:p>
            <a:r>
              <a:rPr lang="en-US" dirty="0"/>
              <a:t>EO 14213: establishes the national energy dominance council</a:t>
            </a:r>
          </a:p>
          <a:p>
            <a:r>
              <a:rPr lang="en-US" dirty="0"/>
              <a:t>No more: “Green Energy” “Environmental Justice” – IRA Projects??</a:t>
            </a:r>
          </a:p>
          <a:p>
            <a:r>
              <a:rPr lang="en-US" dirty="0"/>
              <a:t>Future of tax credits, loans paused, grants frozen, terminated</a:t>
            </a:r>
          </a:p>
          <a:p>
            <a:r>
              <a:rPr lang="en-US" dirty="0"/>
              <a:t>NEPA – CEQ Regs (environmental review regs) rescinded </a:t>
            </a:r>
          </a:p>
          <a:p>
            <a:endParaRPr lang="en-US" dirty="0"/>
          </a:p>
          <a:p>
            <a:endParaRPr lang="en-US" dirty="0"/>
          </a:p>
        </p:txBody>
      </p:sp>
      <p:sp>
        <p:nvSpPr>
          <p:cNvPr id="3" name="Slide Number Placeholder 2">
            <a:extLst>
              <a:ext uri="{FF2B5EF4-FFF2-40B4-BE49-F238E27FC236}">
                <a16:creationId xmlns:a16="http://schemas.microsoft.com/office/drawing/2014/main" id="{3D079874-4D75-8B33-7AE5-92E501DD277E}"/>
              </a:ext>
            </a:extLst>
          </p:cNvPr>
          <p:cNvSpPr>
            <a:spLocks noGrp="1"/>
          </p:cNvSpPr>
          <p:nvPr>
            <p:ph type="sldNum" sz="quarter" idx="4"/>
          </p:nvPr>
        </p:nvSpPr>
        <p:spPr/>
        <p:txBody>
          <a:bodyPr/>
          <a:lstStyle/>
          <a:p>
            <a:fld id="{55479775-1AED-5846-91AA-5CD9AD8DB354}" type="slidenum">
              <a:rPr lang="en-US" smtClean="0"/>
              <a:pPr/>
              <a:t>32</a:t>
            </a:fld>
            <a:endParaRPr lang="en-US" dirty="0"/>
          </a:p>
        </p:txBody>
      </p:sp>
      <p:sp>
        <p:nvSpPr>
          <p:cNvPr id="4" name="Title 3">
            <a:extLst>
              <a:ext uri="{FF2B5EF4-FFF2-40B4-BE49-F238E27FC236}">
                <a16:creationId xmlns:a16="http://schemas.microsoft.com/office/drawing/2014/main" id="{8D604416-B7FA-774E-1876-FF6D4A0ACC5C}"/>
              </a:ext>
            </a:extLst>
          </p:cNvPr>
          <p:cNvSpPr>
            <a:spLocks noGrp="1"/>
          </p:cNvSpPr>
          <p:nvPr>
            <p:ph type="title"/>
          </p:nvPr>
        </p:nvSpPr>
        <p:spPr/>
        <p:txBody>
          <a:bodyPr/>
          <a:lstStyle/>
          <a:p>
            <a:r>
              <a:rPr lang="en-US" dirty="0"/>
              <a:t>Policy Shift: Climate/Energy </a:t>
            </a:r>
          </a:p>
        </p:txBody>
      </p:sp>
    </p:spTree>
    <p:extLst>
      <p:ext uri="{BB962C8B-B14F-4D97-AF65-F5344CB8AC3E}">
        <p14:creationId xmlns:p14="http://schemas.microsoft.com/office/powerpoint/2010/main" val="3206232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BCA6E8-9FCD-A6BA-0972-7CA384F562A1}"/>
              </a:ext>
            </a:extLst>
          </p:cNvPr>
          <p:cNvSpPr>
            <a:spLocks noGrp="1"/>
          </p:cNvSpPr>
          <p:nvPr>
            <p:ph idx="1"/>
          </p:nvPr>
        </p:nvSpPr>
        <p:spPr/>
        <p:txBody>
          <a:bodyPr/>
          <a:lstStyle/>
          <a:p>
            <a:r>
              <a:rPr lang="en-US" dirty="0"/>
              <a:t>Using the International Emergency Economic Powers Act – fentanyl/drugs, illegal immigration</a:t>
            </a:r>
          </a:p>
          <a:p>
            <a:r>
              <a:rPr lang="en-US" dirty="0"/>
              <a:t>Universal tariffs – 10% // Reciprocal tariffs paused</a:t>
            </a:r>
          </a:p>
          <a:p>
            <a:r>
              <a:rPr lang="en-US" dirty="0"/>
              <a:t>China - ranges, generally 145%, some exemptions (electronics)</a:t>
            </a:r>
          </a:p>
          <a:p>
            <a:r>
              <a:rPr lang="en-US" dirty="0"/>
              <a:t>Canada/Mexico – no additional tariffs if complies with USMCA; outside of USMCA = 25% general, but only 10% energy products from Canada, potash from either.  </a:t>
            </a:r>
            <a:r>
              <a:rPr lang="en-US" b="1" i="1" dirty="0">
                <a:solidFill>
                  <a:srgbClr val="FF0000"/>
                </a:solidFill>
              </a:rPr>
              <a:t>25% tariffs postponed</a:t>
            </a:r>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79385826-3356-FBAD-30FF-EE7A40CB1B04}"/>
              </a:ext>
            </a:extLst>
          </p:cNvPr>
          <p:cNvSpPr>
            <a:spLocks noGrp="1"/>
          </p:cNvSpPr>
          <p:nvPr>
            <p:ph type="sldNum" sz="quarter" idx="4"/>
          </p:nvPr>
        </p:nvSpPr>
        <p:spPr/>
        <p:txBody>
          <a:bodyPr/>
          <a:lstStyle/>
          <a:p>
            <a:fld id="{55479775-1AED-5846-91AA-5CD9AD8DB354}" type="slidenum">
              <a:rPr lang="en-US" smtClean="0"/>
              <a:pPr/>
              <a:t>33</a:t>
            </a:fld>
            <a:endParaRPr lang="en-US" dirty="0"/>
          </a:p>
        </p:txBody>
      </p:sp>
      <p:sp>
        <p:nvSpPr>
          <p:cNvPr id="4" name="Title 3">
            <a:extLst>
              <a:ext uri="{FF2B5EF4-FFF2-40B4-BE49-F238E27FC236}">
                <a16:creationId xmlns:a16="http://schemas.microsoft.com/office/drawing/2014/main" id="{13D3F6DD-4A18-95EB-B800-79CC375F8C19}"/>
              </a:ext>
            </a:extLst>
          </p:cNvPr>
          <p:cNvSpPr>
            <a:spLocks noGrp="1"/>
          </p:cNvSpPr>
          <p:nvPr>
            <p:ph type="title"/>
          </p:nvPr>
        </p:nvSpPr>
        <p:spPr/>
        <p:txBody>
          <a:bodyPr/>
          <a:lstStyle/>
          <a:p>
            <a:r>
              <a:rPr lang="en-US" dirty="0"/>
              <a:t>Policy Shift: Trade</a:t>
            </a:r>
          </a:p>
        </p:txBody>
      </p:sp>
    </p:spTree>
    <p:extLst>
      <p:ext uri="{BB962C8B-B14F-4D97-AF65-F5344CB8AC3E}">
        <p14:creationId xmlns:p14="http://schemas.microsoft.com/office/powerpoint/2010/main" val="1712319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6BF8A04-C3ED-215E-A67C-2609478FBFFB}"/>
              </a:ext>
            </a:extLst>
          </p:cNvPr>
          <p:cNvPicPr>
            <a:picLocks noGrp="1" noChangeAspect="1"/>
          </p:cNvPicPr>
          <p:nvPr>
            <p:ph idx="1"/>
          </p:nvPr>
        </p:nvPicPr>
        <p:blipFill>
          <a:blip r:embed="rId2"/>
          <a:stretch>
            <a:fillRect/>
          </a:stretch>
        </p:blipFill>
        <p:spPr>
          <a:xfrm>
            <a:off x="3882902" y="1219200"/>
            <a:ext cx="4454556" cy="4991100"/>
          </a:xfrm>
          <a:noFill/>
        </p:spPr>
      </p:pic>
      <p:sp>
        <p:nvSpPr>
          <p:cNvPr id="3" name="Slide Number Placeholder 2">
            <a:extLst>
              <a:ext uri="{FF2B5EF4-FFF2-40B4-BE49-F238E27FC236}">
                <a16:creationId xmlns:a16="http://schemas.microsoft.com/office/drawing/2014/main" id="{CE17091D-4646-9349-E333-F599FE194FF7}"/>
              </a:ext>
            </a:extLst>
          </p:cNvPr>
          <p:cNvSpPr>
            <a:spLocks noGrp="1"/>
          </p:cNvSpPr>
          <p:nvPr>
            <p:ph type="sldNum" sz="quarter" idx="4"/>
          </p:nvPr>
        </p:nvSpPr>
        <p:spPr>
          <a:xfrm>
            <a:off x="309283" y="6385768"/>
            <a:ext cx="403774" cy="260549"/>
          </a:xfrm>
        </p:spPr>
        <p:txBody>
          <a:bodyPr anchor="ctr">
            <a:normAutofit/>
          </a:bodyPr>
          <a:lstStyle/>
          <a:p>
            <a:pPr>
              <a:spcAft>
                <a:spcPts val="600"/>
              </a:spcAft>
            </a:pPr>
            <a:fld id="{55479775-1AED-5846-91AA-5CD9AD8DB354}" type="slidenum">
              <a:rPr lang="en-US" smtClean="0"/>
              <a:pPr>
                <a:spcAft>
                  <a:spcPts val="600"/>
                </a:spcAft>
              </a:pPr>
              <a:t>34</a:t>
            </a:fld>
            <a:endParaRPr lang="en-US" dirty="0"/>
          </a:p>
        </p:txBody>
      </p:sp>
      <p:sp>
        <p:nvSpPr>
          <p:cNvPr id="18" name="Title 3">
            <a:extLst>
              <a:ext uri="{FF2B5EF4-FFF2-40B4-BE49-F238E27FC236}">
                <a16:creationId xmlns:a16="http://schemas.microsoft.com/office/drawing/2014/main" id="{97C55F49-993E-F3B7-7E62-8FC751EA0594}"/>
              </a:ext>
            </a:extLst>
          </p:cNvPr>
          <p:cNvSpPr>
            <a:spLocks noGrp="1"/>
          </p:cNvSpPr>
          <p:nvPr>
            <p:ph type="title"/>
          </p:nvPr>
        </p:nvSpPr>
        <p:spPr>
          <a:xfrm>
            <a:off x="484632" y="354568"/>
            <a:ext cx="11251096" cy="729430"/>
          </a:xfrm>
        </p:spPr>
        <p:txBody>
          <a:bodyPr/>
          <a:lstStyle/>
          <a:p>
            <a:r>
              <a:rPr lang="en-US" dirty="0"/>
              <a:t>Policy Shift: Trade</a:t>
            </a:r>
          </a:p>
        </p:txBody>
      </p:sp>
    </p:spTree>
    <p:extLst>
      <p:ext uri="{BB962C8B-B14F-4D97-AF65-F5344CB8AC3E}">
        <p14:creationId xmlns:p14="http://schemas.microsoft.com/office/powerpoint/2010/main" val="418926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0C69D-77E6-DFC8-3D6C-5E8A86E57A79}"/>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7E3126-F467-FD34-9223-9B326630960B}"/>
              </a:ext>
            </a:extLst>
          </p:cNvPr>
          <p:cNvSpPr>
            <a:spLocks noGrp="1"/>
          </p:cNvSpPr>
          <p:nvPr>
            <p:ph idx="1"/>
          </p:nvPr>
        </p:nvSpPr>
        <p:spPr/>
        <p:txBody>
          <a:bodyPr/>
          <a:lstStyle/>
          <a:p>
            <a:r>
              <a:rPr lang="en-US" dirty="0"/>
              <a:t>National Security Tariffs (Sec 232 Trade Expansion Act)</a:t>
            </a:r>
          </a:p>
          <a:p>
            <a:r>
              <a:rPr lang="en-US" dirty="0"/>
              <a:t>Steel and aluminum 25%</a:t>
            </a:r>
            <a:endParaRPr lang="en-US" b="1" i="1" dirty="0">
              <a:solidFill>
                <a:srgbClr val="FF0000"/>
              </a:solidFill>
            </a:endParaRPr>
          </a:p>
          <a:p>
            <a:pPr lvl="1"/>
            <a:r>
              <a:rPr lang="en-US" dirty="0"/>
              <a:t>Harmonized Tariff Schedule - Chapter 73 (steel) and 76 (aluminum)</a:t>
            </a:r>
          </a:p>
          <a:p>
            <a:pPr lvl="1"/>
            <a:r>
              <a:rPr lang="en-US" dirty="0"/>
              <a:t>For derivative products (not in Ch 73/76), duty will apply only to the value of steel or aluminum in the product – these are not in place yet</a:t>
            </a:r>
          </a:p>
          <a:p>
            <a:pPr lvl="1"/>
            <a:r>
              <a:rPr lang="en-US" dirty="0"/>
              <a:t>Importers to report countries of smelt and cast</a:t>
            </a:r>
          </a:p>
          <a:p>
            <a:pPr lvl="1"/>
            <a:r>
              <a:rPr lang="en-US" dirty="0"/>
              <a:t>CBP directed to monitor imports for misclassifications, max penalty</a:t>
            </a:r>
          </a:p>
          <a:p>
            <a:r>
              <a:rPr lang="en-US" dirty="0"/>
              <a:t>Copper, timber and lumber – under evaluation – Nov 2025 expect report on national security implications of imports</a:t>
            </a:r>
          </a:p>
          <a:p>
            <a:pPr marL="0" indent="0">
              <a:buNone/>
            </a:pPr>
            <a:endParaRPr lang="en-US" dirty="0"/>
          </a:p>
        </p:txBody>
      </p:sp>
      <p:sp>
        <p:nvSpPr>
          <p:cNvPr id="3" name="Slide Number Placeholder 2">
            <a:extLst>
              <a:ext uri="{FF2B5EF4-FFF2-40B4-BE49-F238E27FC236}">
                <a16:creationId xmlns:a16="http://schemas.microsoft.com/office/drawing/2014/main" id="{68D1C505-DF18-3561-5961-1BC907E7CA67}"/>
              </a:ext>
            </a:extLst>
          </p:cNvPr>
          <p:cNvSpPr>
            <a:spLocks noGrp="1"/>
          </p:cNvSpPr>
          <p:nvPr>
            <p:ph type="sldNum" sz="quarter" idx="4"/>
          </p:nvPr>
        </p:nvSpPr>
        <p:spPr/>
        <p:txBody>
          <a:bodyPr/>
          <a:lstStyle/>
          <a:p>
            <a:fld id="{55479775-1AED-5846-91AA-5CD9AD8DB354}" type="slidenum">
              <a:rPr lang="en-US" smtClean="0"/>
              <a:pPr/>
              <a:t>35</a:t>
            </a:fld>
            <a:endParaRPr lang="en-US" dirty="0"/>
          </a:p>
        </p:txBody>
      </p:sp>
      <p:sp>
        <p:nvSpPr>
          <p:cNvPr id="4" name="Title 3">
            <a:extLst>
              <a:ext uri="{FF2B5EF4-FFF2-40B4-BE49-F238E27FC236}">
                <a16:creationId xmlns:a16="http://schemas.microsoft.com/office/drawing/2014/main" id="{C0F6A6A8-1A8F-D64E-B59A-7CF063CB685A}"/>
              </a:ext>
            </a:extLst>
          </p:cNvPr>
          <p:cNvSpPr>
            <a:spLocks noGrp="1"/>
          </p:cNvSpPr>
          <p:nvPr>
            <p:ph type="title"/>
          </p:nvPr>
        </p:nvSpPr>
        <p:spPr/>
        <p:txBody>
          <a:bodyPr/>
          <a:lstStyle/>
          <a:p>
            <a:r>
              <a:rPr lang="en-US" dirty="0"/>
              <a:t>Policy Shift: Trade</a:t>
            </a:r>
          </a:p>
        </p:txBody>
      </p:sp>
    </p:spTree>
    <p:extLst>
      <p:ext uri="{BB962C8B-B14F-4D97-AF65-F5344CB8AC3E}">
        <p14:creationId xmlns:p14="http://schemas.microsoft.com/office/powerpoint/2010/main" val="686786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65FAD2-AB28-577F-3159-15EFAAAA43FB}"/>
              </a:ext>
            </a:extLst>
          </p:cNvPr>
          <p:cNvSpPr>
            <a:spLocks noGrp="1"/>
          </p:cNvSpPr>
          <p:nvPr>
            <p:ph idx="1"/>
          </p:nvPr>
        </p:nvSpPr>
        <p:spPr/>
        <p:txBody>
          <a:bodyPr/>
          <a:lstStyle/>
          <a:p>
            <a:r>
              <a:rPr lang="en-US" dirty="0"/>
              <a:t>Domestic preference: Make it here</a:t>
            </a:r>
          </a:p>
          <a:p>
            <a:r>
              <a:rPr lang="en-US" dirty="0"/>
              <a:t>BABAA - grants</a:t>
            </a:r>
          </a:p>
          <a:p>
            <a:r>
              <a:rPr lang="en-US" dirty="0"/>
              <a:t>BAA/TAA - contracts</a:t>
            </a:r>
          </a:p>
          <a:p>
            <a:r>
              <a:rPr lang="en-US" dirty="0"/>
              <a:t>USDOT/FHWA – Buy America Requirements for Manufactured Products – no more waiver for manufactured products</a:t>
            </a:r>
          </a:p>
          <a:p>
            <a:pPr lvl="1"/>
            <a:r>
              <a:rPr lang="en-US" dirty="0">
                <a:hlinkClick r:id="rId2"/>
              </a:rPr>
              <a:t>delay of rule effective date </a:t>
            </a:r>
            <a:r>
              <a:rPr lang="en-US" dirty="0"/>
              <a:t> to March 20, 2025 – but this is now in effect</a:t>
            </a:r>
          </a:p>
          <a:p>
            <a:pPr lvl="1"/>
            <a:r>
              <a:rPr lang="en-US" dirty="0"/>
              <a:t>Manufactured in US – funds obligated on/after 10/1/2025 </a:t>
            </a:r>
          </a:p>
          <a:p>
            <a:pPr lvl="1"/>
            <a:r>
              <a:rPr lang="en-US" dirty="0"/>
              <a:t>Manufactured in US + Component cost test – funds obligated 10/1/2026</a:t>
            </a:r>
          </a:p>
        </p:txBody>
      </p:sp>
      <p:sp>
        <p:nvSpPr>
          <p:cNvPr id="3" name="Slide Number Placeholder 2">
            <a:extLst>
              <a:ext uri="{FF2B5EF4-FFF2-40B4-BE49-F238E27FC236}">
                <a16:creationId xmlns:a16="http://schemas.microsoft.com/office/drawing/2014/main" id="{ADCC849C-CE81-4CFD-72C6-BBB0B42C2652}"/>
              </a:ext>
            </a:extLst>
          </p:cNvPr>
          <p:cNvSpPr>
            <a:spLocks noGrp="1"/>
          </p:cNvSpPr>
          <p:nvPr>
            <p:ph type="sldNum" sz="quarter" idx="4"/>
          </p:nvPr>
        </p:nvSpPr>
        <p:spPr/>
        <p:txBody>
          <a:bodyPr/>
          <a:lstStyle/>
          <a:p>
            <a:fld id="{55479775-1AED-5846-91AA-5CD9AD8DB354}" type="slidenum">
              <a:rPr lang="en-US" smtClean="0"/>
              <a:pPr/>
              <a:t>36</a:t>
            </a:fld>
            <a:endParaRPr lang="en-US" dirty="0"/>
          </a:p>
        </p:txBody>
      </p:sp>
      <p:sp>
        <p:nvSpPr>
          <p:cNvPr id="4" name="Title 3">
            <a:extLst>
              <a:ext uri="{FF2B5EF4-FFF2-40B4-BE49-F238E27FC236}">
                <a16:creationId xmlns:a16="http://schemas.microsoft.com/office/drawing/2014/main" id="{C39D0B4B-26A1-37DA-2E62-A3997FA630B4}"/>
              </a:ext>
            </a:extLst>
          </p:cNvPr>
          <p:cNvSpPr>
            <a:spLocks noGrp="1"/>
          </p:cNvSpPr>
          <p:nvPr>
            <p:ph type="title"/>
          </p:nvPr>
        </p:nvSpPr>
        <p:spPr/>
        <p:txBody>
          <a:bodyPr/>
          <a:lstStyle/>
          <a:p>
            <a:r>
              <a:rPr lang="en-US" dirty="0"/>
              <a:t>Policy Shift: Trade	</a:t>
            </a:r>
          </a:p>
        </p:txBody>
      </p:sp>
    </p:spTree>
    <p:extLst>
      <p:ext uri="{BB962C8B-B14F-4D97-AF65-F5344CB8AC3E}">
        <p14:creationId xmlns:p14="http://schemas.microsoft.com/office/powerpoint/2010/main" val="38270210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88A98-AC9A-1355-953F-A567DC265CE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19297AF9-E05A-A944-68ED-5C8341FA1AC1}"/>
              </a:ext>
            </a:extLst>
          </p:cNvPr>
          <p:cNvSpPr>
            <a:spLocks noGrp="1"/>
          </p:cNvSpPr>
          <p:nvPr>
            <p:ph type="title"/>
          </p:nvPr>
        </p:nvSpPr>
        <p:spPr/>
        <p:txBody>
          <a:bodyPr/>
          <a:lstStyle/>
          <a:p>
            <a:pPr>
              <a:tabLst>
                <a:tab pos="457200" algn="l"/>
              </a:tabLst>
            </a:pPr>
            <a:r>
              <a:rPr lang="en-US" sz="4800" dirty="0">
                <a:effectLst/>
                <a:ea typeface="Times New Roman" panose="02020603050405020304" pitchFamily="18" charset="0"/>
                <a:cs typeface="Aptos" panose="020B0004020202020204" pitchFamily="34" charset="0"/>
              </a:rPr>
              <a:t>Downstream Impacts</a:t>
            </a:r>
          </a:p>
        </p:txBody>
      </p:sp>
    </p:spTree>
    <p:extLst>
      <p:ext uri="{BB962C8B-B14F-4D97-AF65-F5344CB8AC3E}">
        <p14:creationId xmlns:p14="http://schemas.microsoft.com/office/powerpoint/2010/main" val="1769412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443557-7893-1352-885C-B188325E5537}"/>
              </a:ext>
            </a:extLst>
          </p:cNvPr>
          <p:cNvSpPr>
            <a:spLocks noGrp="1"/>
          </p:cNvSpPr>
          <p:nvPr>
            <p:ph idx="1"/>
          </p:nvPr>
        </p:nvSpPr>
        <p:spPr>
          <a:xfrm>
            <a:off x="484632" y="1219200"/>
            <a:ext cx="11251096" cy="4991100"/>
          </a:xfrm>
        </p:spPr>
        <p:txBody>
          <a:bodyPr/>
          <a:lstStyle/>
          <a:p>
            <a:r>
              <a:rPr lang="en-US" b="1" dirty="0"/>
              <a:t>Treasury Outlays </a:t>
            </a:r>
            <a:r>
              <a:rPr lang="en-US" dirty="0"/>
              <a:t>– </a:t>
            </a:r>
            <a:r>
              <a:rPr lang="en-US" b="1" dirty="0"/>
              <a:t>Held, Even When Due</a:t>
            </a:r>
          </a:p>
          <a:p>
            <a:pPr lvl="1"/>
            <a:r>
              <a:rPr lang="en-US" dirty="0"/>
              <a:t>Payment freeze – court cases</a:t>
            </a:r>
          </a:p>
          <a:p>
            <a:pPr lvl="1"/>
            <a:r>
              <a:rPr lang="en-US" dirty="0"/>
              <a:t>Many contractors/grantees unpaid – </a:t>
            </a:r>
            <a:r>
              <a:rPr lang="en-US" b="1" dirty="0">
                <a:solidFill>
                  <a:srgbClr val="FF0000"/>
                </a:solidFill>
              </a:rPr>
              <a:t>legal right </a:t>
            </a:r>
            <a:r>
              <a:rPr lang="en-US" dirty="0"/>
              <a:t>to payment; how to enforce</a:t>
            </a:r>
          </a:p>
          <a:p>
            <a:r>
              <a:rPr lang="en-US" b="1" dirty="0"/>
              <a:t>Agency Obligations – Contracts Stopped/Terminated</a:t>
            </a:r>
          </a:p>
          <a:p>
            <a:pPr lvl="1"/>
            <a:r>
              <a:rPr lang="en-US" dirty="0"/>
              <a:t>Existing agreements – terminations – </a:t>
            </a:r>
            <a:r>
              <a:rPr lang="en-US" b="1" dirty="0">
                <a:solidFill>
                  <a:srgbClr val="FF0000"/>
                </a:solidFill>
              </a:rPr>
              <a:t>legal right</a:t>
            </a:r>
            <a:r>
              <a:rPr lang="en-US" dirty="0"/>
              <a:t> to closeout costs</a:t>
            </a:r>
          </a:p>
          <a:p>
            <a:pPr lvl="1"/>
            <a:r>
              <a:rPr lang="en-US" dirty="0"/>
              <a:t>Existing agreements – stop work orders – </a:t>
            </a:r>
            <a:r>
              <a:rPr lang="en-US" b="1" dirty="0">
                <a:solidFill>
                  <a:srgbClr val="FF0000"/>
                </a:solidFill>
              </a:rPr>
              <a:t>legal right </a:t>
            </a:r>
            <a:r>
              <a:rPr lang="en-US" dirty="0"/>
              <a:t>to SWO costs</a:t>
            </a:r>
          </a:p>
          <a:p>
            <a:pPr lvl="1"/>
            <a:r>
              <a:rPr lang="en-US" dirty="0"/>
              <a:t>Refusal to spend appropriations – Impoundment Act and Rescission Requests – court cases</a:t>
            </a:r>
          </a:p>
          <a:p>
            <a:r>
              <a:rPr lang="en-US" b="1" dirty="0"/>
              <a:t>Future budget?</a:t>
            </a:r>
          </a:p>
        </p:txBody>
      </p:sp>
      <p:sp>
        <p:nvSpPr>
          <p:cNvPr id="2" name="Title 1">
            <a:extLst>
              <a:ext uri="{FF2B5EF4-FFF2-40B4-BE49-F238E27FC236}">
                <a16:creationId xmlns:a16="http://schemas.microsoft.com/office/drawing/2014/main" id="{31039AC3-5E7C-89CE-3DE4-0B1285C81C25}"/>
              </a:ext>
            </a:extLst>
          </p:cNvPr>
          <p:cNvSpPr>
            <a:spLocks noGrp="1"/>
          </p:cNvSpPr>
          <p:nvPr>
            <p:ph type="title"/>
          </p:nvPr>
        </p:nvSpPr>
        <p:spPr>
          <a:xfrm>
            <a:off x="484632" y="354568"/>
            <a:ext cx="11251096" cy="729430"/>
          </a:xfrm>
        </p:spPr>
        <p:txBody>
          <a:bodyPr/>
          <a:lstStyle/>
          <a:p>
            <a:r>
              <a:rPr lang="en-US" dirty="0"/>
              <a:t>Cost Cutting Actions To-Date</a:t>
            </a:r>
          </a:p>
        </p:txBody>
      </p:sp>
      <p:sp>
        <p:nvSpPr>
          <p:cNvPr id="3" name="Slide Number Placeholder 2">
            <a:extLst>
              <a:ext uri="{FF2B5EF4-FFF2-40B4-BE49-F238E27FC236}">
                <a16:creationId xmlns:a16="http://schemas.microsoft.com/office/drawing/2014/main" id="{4718F799-EE96-4DB2-F519-27F7FAC50C46}"/>
              </a:ext>
            </a:extLst>
          </p:cNvPr>
          <p:cNvSpPr>
            <a:spLocks noGrp="1"/>
          </p:cNvSpPr>
          <p:nvPr>
            <p:ph type="sldNum" sz="quarter" idx="4"/>
          </p:nvPr>
        </p:nvSpPr>
        <p:spPr/>
        <p:txBody>
          <a:bodyPr/>
          <a:lstStyle/>
          <a:p>
            <a:fld id="{55479775-1AED-5846-91AA-5CD9AD8DB354}" type="slidenum">
              <a:rPr lang="en-US" smtClean="0"/>
              <a:pPr/>
              <a:t>38</a:t>
            </a:fld>
            <a:endParaRPr lang="en-US" dirty="0"/>
          </a:p>
        </p:txBody>
      </p:sp>
    </p:spTree>
    <p:extLst>
      <p:ext uri="{BB962C8B-B14F-4D97-AF65-F5344CB8AC3E}">
        <p14:creationId xmlns:p14="http://schemas.microsoft.com/office/powerpoint/2010/main" val="1189264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386C16-151B-23E0-D0F2-64C20CF76429}"/>
              </a:ext>
            </a:extLst>
          </p:cNvPr>
          <p:cNvSpPr>
            <a:spLocks noGrp="1"/>
          </p:cNvSpPr>
          <p:nvPr>
            <p:ph idx="1"/>
          </p:nvPr>
        </p:nvSpPr>
        <p:spPr/>
        <p:txBody>
          <a:bodyPr/>
          <a:lstStyle/>
          <a:p>
            <a:r>
              <a:rPr lang="en-US" dirty="0"/>
              <a:t>OMB RFI for deregulation ideas – </a:t>
            </a:r>
            <a:r>
              <a:rPr lang="en-US" b="1" dirty="0">
                <a:solidFill>
                  <a:srgbClr val="1427B4"/>
                </a:solidFill>
                <a:hlinkClick r:id="rId2">
                  <a:extLst>
                    <a:ext uri="{A12FA001-AC4F-418D-AE19-62706E023703}">
                      <ahyp:hlinkClr xmlns:ahyp="http://schemas.microsoft.com/office/drawing/2018/hyperlinkcolor" val="tx"/>
                    </a:ext>
                  </a:extLst>
                </a:hlinkClick>
              </a:rPr>
              <a:t>get involved!</a:t>
            </a:r>
            <a:endParaRPr lang="en-US" b="1" dirty="0">
              <a:solidFill>
                <a:srgbClr val="1427B4"/>
              </a:solidFill>
            </a:endParaRPr>
          </a:p>
          <a:p>
            <a:r>
              <a:rPr lang="en-US" i="1" dirty="0"/>
              <a:t>“OMB solicits ideas for deregulation from across the country. Commenters should identify rules to be rescinded and provide detailed reasons for their rescission. OMB invites comments about any and all regulations currently in effect.”</a:t>
            </a:r>
          </a:p>
          <a:p>
            <a:r>
              <a:rPr lang="en-US" dirty="0"/>
              <a:t>Written comments due May 12, 2025</a:t>
            </a:r>
          </a:p>
          <a:p>
            <a:endParaRPr lang="en-US" dirty="0"/>
          </a:p>
        </p:txBody>
      </p:sp>
      <p:sp>
        <p:nvSpPr>
          <p:cNvPr id="3" name="Slide Number Placeholder 2">
            <a:extLst>
              <a:ext uri="{FF2B5EF4-FFF2-40B4-BE49-F238E27FC236}">
                <a16:creationId xmlns:a16="http://schemas.microsoft.com/office/drawing/2014/main" id="{7C4DC5C2-1C6C-265C-9F9D-ACD27F2E76FE}"/>
              </a:ext>
            </a:extLst>
          </p:cNvPr>
          <p:cNvSpPr>
            <a:spLocks noGrp="1"/>
          </p:cNvSpPr>
          <p:nvPr>
            <p:ph type="sldNum" sz="quarter" idx="4"/>
          </p:nvPr>
        </p:nvSpPr>
        <p:spPr/>
        <p:txBody>
          <a:bodyPr/>
          <a:lstStyle/>
          <a:p>
            <a:fld id="{55479775-1AED-5846-91AA-5CD9AD8DB354}" type="slidenum">
              <a:rPr lang="en-US" smtClean="0"/>
              <a:pPr/>
              <a:t>39</a:t>
            </a:fld>
            <a:endParaRPr lang="en-US" dirty="0"/>
          </a:p>
        </p:txBody>
      </p:sp>
      <p:sp>
        <p:nvSpPr>
          <p:cNvPr id="4" name="Title 3">
            <a:extLst>
              <a:ext uri="{FF2B5EF4-FFF2-40B4-BE49-F238E27FC236}">
                <a16:creationId xmlns:a16="http://schemas.microsoft.com/office/drawing/2014/main" id="{C5A72E0B-13A0-9E0E-3B17-FAB4429C52B0}"/>
              </a:ext>
            </a:extLst>
          </p:cNvPr>
          <p:cNvSpPr>
            <a:spLocks noGrp="1"/>
          </p:cNvSpPr>
          <p:nvPr>
            <p:ph type="title"/>
          </p:nvPr>
        </p:nvSpPr>
        <p:spPr/>
        <p:txBody>
          <a:bodyPr/>
          <a:lstStyle/>
          <a:p>
            <a:r>
              <a:rPr lang="en-US" dirty="0"/>
              <a:t>Deregulation Crowdsourcing </a:t>
            </a:r>
          </a:p>
        </p:txBody>
      </p:sp>
    </p:spTree>
    <p:extLst>
      <p:ext uri="{BB962C8B-B14F-4D97-AF65-F5344CB8AC3E}">
        <p14:creationId xmlns:p14="http://schemas.microsoft.com/office/powerpoint/2010/main" val="155349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DFF1E-A0FD-51AB-1ECC-192C62E4E558}"/>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55523E9-F486-09E7-C9EE-F6564E2F727D}"/>
              </a:ext>
            </a:extLst>
          </p:cNvPr>
          <p:cNvSpPr>
            <a:spLocks noGrp="1"/>
          </p:cNvSpPr>
          <p:nvPr>
            <p:ph idx="1"/>
          </p:nvPr>
        </p:nvSpPr>
        <p:spPr/>
        <p:txBody>
          <a:bodyPr/>
          <a:lstStyle/>
          <a:p>
            <a:endParaRPr lang="en-US" dirty="0"/>
          </a:p>
          <a:p>
            <a:endParaRPr lang="en-US" dirty="0"/>
          </a:p>
          <a:p>
            <a:pPr marL="0" indent="0">
              <a:buNone/>
            </a:pPr>
            <a:endParaRPr lang="en-US" dirty="0"/>
          </a:p>
          <a:p>
            <a:r>
              <a:rPr lang="en-US" dirty="0"/>
              <a:t>Nondelegation Doctrine – limited impact</a:t>
            </a:r>
          </a:p>
          <a:p>
            <a:r>
              <a:rPr lang="en-US" dirty="0"/>
              <a:t>Administrative Procedures Act (notice/comment, judicial review)</a:t>
            </a:r>
          </a:p>
          <a:p>
            <a:pPr lvl="1"/>
            <a:r>
              <a:rPr lang="en-US" dirty="0"/>
              <a:t>N/A to agency management / loans, grants, contracts, benefits / good cause</a:t>
            </a:r>
          </a:p>
          <a:p>
            <a:r>
              <a:rPr lang="en-US" dirty="0">
                <a:solidFill>
                  <a:srgbClr val="000000"/>
                </a:solidFill>
                <a:latin typeface="HelveticaNeue"/>
              </a:rPr>
              <a:t>No more </a:t>
            </a:r>
            <a:r>
              <a:rPr lang="en-US" i="1" dirty="0">
                <a:solidFill>
                  <a:srgbClr val="000000"/>
                </a:solidFill>
                <a:latin typeface="HelveticaNeue"/>
              </a:rPr>
              <a:t>Chevron</a:t>
            </a:r>
            <a:r>
              <a:rPr lang="en-US" dirty="0">
                <a:solidFill>
                  <a:srgbClr val="000000"/>
                </a:solidFill>
                <a:latin typeface="HelveticaNeue"/>
              </a:rPr>
              <a:t> deference</a:t>
            </a:r>
            <a:r>
              <a:rPr lang="en-US" dirty="0"/>
              <a:t> (violates APA)</a:t>
            </a:r>
          </a:p>
          <a:p>
            <a:endParaRPr lang="en-US" dirty="0"/>
          </a:p>
        </p:txBody>
      </p:sp>
      <p:sp>
        <p:nvSpPr>
          <p:cNvPr id="2" name="Title 1">
            <a:extLst>
              <a:ext uri="{FF2B5EF4-FFF2-40B4-BE49-F238E27FC236}">
                <a16:creationId xmlns:a16="http://schemas.microsoft.com/office/drawing/2014/main" id="{E01B72C7-532C-ECCC-DCD2-7A541B7DA16C}"/>
              </a:ext>
            </a:extLst>
          </p:cNvPr>
          <p:cNvSpPr>
            <a:spLocks noGrp="1"/>
          </p:cNvSpPr>
          <p:nvPr>
            <p:ph type="title"/>
          </p:nvPr>
        </p:nvSpPr>
        <p:spPr/>
        <p:txBody>
          <a:bodyPr/>
          <a:lstStyle/>
          <a:p>
            <a:r>
              <a:rPr lang="en-US" dirty="0"/>
              <a:t>Legislative Branch: Makes the Law</a:t>
            </a:r>
          </a:p>
        </p:txBody>
      </p:sp>
      <p:sp>
        <p:nvSpPr>
          <p:cNvPr id="3" name="Slide Number Placeholder 2">
            <a:extLst>
              <a:ext uri="{FF2B5EF4-FFF2-40B4-BE49-F238E27FC236}">
                <a16:creationId xmlns:a16="http://schemas.microsoft.com/office/drawing/2014/main" id="{5BADC392-938C-493C-97DB-3498333E139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79775-1AED-5846-91AA-5CD9AD8DB354}"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34E6B9B9-02A7-AA90-93A0-1C01BC24BC0E}"/>
              </a:ext>
            </a:extLst>
          </p:cNvPr>
          <p:cNvGrpSpPr/>
          <p:nvPr/>
        </p:nvGrpSpPr>
        <p:grpSpPr>
          <a:xfrm>
            <a:off x="380999" y="1219200"/>
            <a:ext cx="11430001" cy="1567543"/>
            <a:chOff x="395179" y="2081349"/>
            <a:chExt cx="11430001" cy="1567543"/>
          </a:xfrm>
        </p:grpSpPr>
        <p:pic>
          <p:nvPicPr>
            <p:cNvPr id="6" name="Picture 5">
              <a:extLst>
                <a:ext uri="{FF2B5EF4-FFF2-40B4-BE49-F238E27FC236}">
                  <a16:creationId xmlns:a16="http://schemas.microsoft.com/office/drawing/2014/main" id="{41910D25-1C78-492B-2D0D-B984578EB691}"/>
                </a:ext>
              </a:extLst>
            </p:cNvPr>
            <p:cNvPicPr>
              <a:picLocks noChangeAspect="1"/>
            </p:cNvPicPr>
            <p:nvPr/>
          </p:nvPicPr>
          <p:blipFill>
            <a:blip r:embed="rId2"/>
            <a:stretch>
              <a:fillRect/>
            </a:stretch>
          </p:blipFill>
          <p:spPr>
            <a:xfrm>
              <a:off x="395179" y="2081349"/>
              <a:ext cx="11430001" cy="1567543"/>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9561A6B-ED4C-404E-A1CD-FB181DDFC9C6}"/>
                    </a:ext>
                  </a:extLst>
                </p14:cNvPr>
                <p14:cNvContentPartPr/>
                <p14:nvPr/>
              </p14:nvContentPartPr>
              <p14:xfrm>
                <a:off x="1488754" y="2833920"/>
                <a:ext cx="1976760" cy="158400"/>
              </p14:xfrm>
            </p:contentPart>
          </mc:Choice>
          <mc:Fallback xmlns="">
            <p:pic>
              <p:nvPicPr>
                <p:cNvPr id="7" name="Ink 6">
                  <a:extLst>
                    <a:ext uri="{FF2B5EF4-FFF2-40B4-BE49-F238E27FC236}">
                      <a16:creationId xmlns:a16="http://schemas.microsoft.com/office/drawing/2014/main" id="{79561A6B-ED4C-404E-A1CD-FB181DDFC9C6}"/>
                    </a:ext>
                  </a:extLst>
                </p:cNvPr>
                <p:cNvPicPr/>
                <p:nvPr/>
              </p:nvPicPr>
              <p:blipFill>
                <a:blip r:embed="rId4"/>
                <a:stretch>
                  <a:fillRect/>
                </a:stretch>
              </p:blipFill>
              <p:spPr>
                <a:xfrm>
                  <a:off x="1434744" y="2725674"/>
                  <a:ext cx="2084420" cy="374531"/>
                </a:xfrm>
                <a:prstGeom prst="rect">
                  <a:avLst/>
                </a:prstGeom>
              </p:spPr>
            </p:pic>
          </mc:Fallback>
        </mc:AlternateContent>
      </p:grpSp>
    </p:spTree>
    <p:extLst>
      <p:ext uri="{BB962C8B-B14F-4D97-AF65-F5344CB8AC3E}">
        <p14:creationId xmlns:p14="http://schemas.microsoft.com/office/powerpoint/2010/main" val="793245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9042AD-7E5A-AF84-7262-C47736BC1651}"/>
              </a:ext>
            </a:extLst>
          </p:cNvPr>
          <p:cNvSpPr>
            <a:spLocks noGrp="1"/>
          </p:cNvSpPr>
          <p:nvPr>
            <p:ph idx="1"/>
          </p:nvPr>
        </p:nvSpPr>
        <p:spPr>
          <a:xfrm>
            <a:off x="484632" y="1219200"/>
            <a:ext cx="11251096" cy="4991100"/>
          </a:xfrm>
        </p:spPr>
        <p:txBody>
          <a:bodyPr/>
          <a:lstStyle/>
          <a:p>
            <a:r>
              <a:rPr lang="en-US" dirty="0"/>
              <a:t>Future contract and grant terms will require adherence to new policy priorities</a:t>
            </a:r>
          </a:p>
          <a:p>
            <a:pPr lvl="1"/>
            <a:r>
              <a:rPr lang="en-US" dirty="0"/>
              <a:t>Grants – OMB 2 CFR Part 200; agency supplements</a:t>
            </a:r>
          </a:p>
          <a:p>
            <a:pPr lvl="1"/>
            <a:r>
              <a:rPr lang="en-US" dirty="0"/>
              <a:t>Contracts – Federal Acquisition Regulations (FAR); agency supplements</a:t>
            </a:r>
          </a:p>
          <a:p>
            <a:pPr lvl="1"/>
            <a:r>
              <a:rPr lang="en-US" dirty="0"/>
              <a:t>Already seeing class “deviations”</a:t>
            </a:r>
          </a:p>
          <a:p>
            <a:r>
              <a:rPr lang="en-US" dirty="0"/>
              <a:t>Bi-lateral agreements – accept money, agree to conditions</a:t>
            </a:r>
          </a:p>
          <a:p>
            <a:endParaRPr lang="en-US" dirty="0"/>
          </a:p>
          <a:p>
            <a:pPr lvl="1"/>
            <a:endParaRPr lang="en-US" dirty="0"/>
          </a:p>
          <a:p>
            <a:endParaRPr lang="en-US" dirty="0"/>
          </a:p>
          <a:p>
            <a:endParaRPr lang="en-US" dirty="0"/>
          </a:p>
        </p:txBody>
      </p:sp>
      <p:sp>
        <p:nvSpPr>
          <p:cNvPr id="2" name="Title 1">
            <a:extLst>
              <a:ext uri="{FF2B5EF4-FFF2-40B4-BE49-F238E27FC236}">
                <a16:creationId xmlns:a16="http://schemas.microsoft.com/office/drawing/2014/main" id="{7194E82B-AA6D-CCAC-7CC4-A95E38E50AF7}"/>
              </a:ext>
            </a:extLst>
          </p:cNvPr>
          <p:cNvSpPr>
            <a:spLocks noGrp="1"/>
          </p:cNvSpPr>
          <p:nvPr>
            <p:ph type="title"/>
          </p:nvPr>
        </p:nvSpPr>
        <p:spPr>
          <a:xfrm>
            <a:off x="484632" y="354568"/>
            <a:ext cx="11251096" cy="729430"/>
          </a:xfrm>
        </p:spPr>
        <p:txBody>
          <a:bodyPr/>
          <a:lstStyle/>
          <a:p>
            <a:r>
              <a:rPr lang="en-US" dirty="0"/>
              <a:t>Policy Shifts and Contract Terms</a:t>
            </a:r>
          </a:p>
        </p:txBody>
      </p:sp>
      <p:sp>
        <p:nvSpPr>
          <p:cNvPr id="3" name="Slide Number Placeholder 2">
            <a:extLst>
              <a:ext uri="{FF2B5EF4-FFF2-40B4-BE49-F238E27FC236}">
                <a16:creationId xmlns:a16="http://schemas.microsoft.com/office/drawing/2014/main" id="{5DEB7CD2-7065-8105-C343-9C6D5AB4A9F3}"/>
              </a:ext>
            </a:extLst>
          </p:cNvPr>
          <p:cNvSpPr>
            <a:spLocks noGrp="1"/>
          </p:cNvSpPr>
          <p:nvPr>
            <p:ph type="sldNum" sz="quarter" idx="4"/>
          </p:nvPr>
        </p:nvSpPr>
        <p:spPr/>
        <p:txBody>
          <a:bodyPr/>
          <a:lstStyle/>
          <a:p>
            <a:fld id="{55479775-1AED-5846-91AA-5CD9AD8DB354}" type="slidenum">
              <a:rPr lang="en-US" smtClean="0"/>
              <a:pPr/>
              <a:t>40</a:t>
            </a:fld>
            <a:endParaRPr lang="en-US" dirty="0"/>
          </a:p>
        </p:txBody>
      </p:sp>
    </p:spTree>
    <p:extLst>
      <p:ext uri="{BB962C8B-B14F-4D97-AF65-F5344CB8AC3E}">
        <p14:creationId xmlns:p14="http://schemas.microsoft.com/office/powerpoint/2010/main" val="1965103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D13574C-0459-3EC5-A8BB-2A47DF32F761}"/>
              </a:ext>
            </a:extLst>
          </p:cNvPr>
          <p:cNvPicPr>
            <a:picLocks noGrp="1" noChangeAspect="1"/>
          </p:cNvPicPr>
          <p:nvPr>
            <p:ph idx="1"/>
          </p:nvPr>
        </p:nvPicPr>
        <p:blipFill>
          <a:blip r:embed="rId2"/>
          <a:stretch>
            <a:fillRect/>
          </a:stretch>
        </p:blipFill>
        <p:spPr>
          <a:xfrm>
            <a:off x="1469571" y="550165"/>
            <a:ext cx="8300325" cy="5660135"/>
          </a:xfrm>
        </p:spPr>
      </p:pic>
      <p:sp>
        <p:nvSpPr>
          <p:cNvPr id="3" name="Slide Number Placeholder 2">
            <a:extLst>
              <a:ext uri="{FF2B5EF4-FFF2-40B4-BE49-F238E27FC236}">
                <a16:creationId xmlns:a16="http://schemas.microsoft.com/office/drawing/2014/main" id="{09966686-E945-D319-94C2-782043322BA7}"/>
              </a:ext>
            </a:extLst>
          </p:cNvPr>
          <p:cNvSpPr>
            <a:spLocks noGrp="1"/>
          </p:cNvSpPr>
          <p:nvPr>
            <p:ph type="sldNum" sz="quarter" idx="4"/>
          </p:nvPr>
        </p:nvSpPr>
        <p:spPr/>
        <p:txBody>
          <a:bodyPr/>
          <a:lstStyle/>
          <a:p>
            <a:fld id="{55479775-1AED-5846-91AA-5CD9AD8DB354}" type="slidenum">
              <a:rPr lang="en-US" smtClean="0"/>
              <a:pPr/>
              <a:t>41</a:t>
            </a:fld>
            <a:endParaRPr lang="en-US" dirty="0"/>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11A194E9-63EF-4919-4E7F-B11D7A7482CF}"/>
                  </a:ext>
                </a:extLst>
              </p14:cNvPr>
              <p14:cNvContentPartPr/>
              <p14:nvPr/>
            </p14:nvContentPartPr>
            <p14:xfrm>
              <a:off x="5840590" y="1599914"/>
              <a:ext cx="1505880" cy="71640"/>
            </p14:xfrm>
          </p:contentPart>
        </mc:Choice>
        <mc:Fallback xmlns="">
          <p:pic>
            <p:nvPicPr>
              <p:cNvPr id="8" name="Ink 7">
                <a:extLst>
                  <a:ext uri="{FF2B5EF4-FFF2-40B4-BE49-F238E27FC236}">
                    <a16:creationId xmlns:a16="http://schemas.microsoft.com/office/drawing/2014/main" id="{11A194E9-63EF-4919-4E7F-B11D7A7482CF}"/>
                  </a:ext>
                </a:extLst>
              </p:cNvPr>
              <p:cNvPicPr/>
              <p:nvPr/>
            </p:nvPicPr>
            <p:blipFill>
              <a:blip r:embed="rId4"/>
              <a:stretch>
                <a:fillRect/>
              </a:stretch>
            </p:blipFill>
            <p:spPr>
              <a:xfrm>
                <a:off x="5786590" y="1491914"/>
                <a:ext cx="16135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96066430-41C7-6640-06B9-36AE6F643323}"/>
                  </a:ext>
                </a:extLst>
              </p14:cNvPr>
              <p14:cNvContentPartPr/>
              <p14:nvPr/>
            </p14:nvContentPartPr>
            <p14:xfrm>
              <a:off x="3232594" y="1652040"/>
              <a:ext cx="2661840" cy="7920"/>
            </p14:xfrm>
          </p:contentPart>
        </mc:Choice>
        <mc:Fallback xmlns="">
          <p:pic>
            <p:nvPicPr>
              <p:cNvPr id="9" name="Ink 8">
                <a:extLst>
                  <a:ext uri="{FF2B5EF4-FFF2-40B4-BE49-F238E27FC236}">
                    <a16:creationId xmlns:a16="http://schemas.microsoft.com/office/drawing/2014/main" id="{96066430-41C7-6640-06B9-36AE6F643323}"/>
                  </a:ext>
                </a:extLst>
              </p:cNvPr>
              <p:cNvPicPr/>
              <p:nvPr/>
            </p:nvPicPr>
            <p:blipFill>
              <a:blip r:embed="rId6"/>
              <a:stretch>
                <a:fillRect/>
              </a:stretch>
            </p:blipFill>
            <p:spPr>
              <a:xfrm>
                <a:off x="3178954" y="1544040"/>
                <a:ext cx="2769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DCDBB1CC-CB5C-78E0-9165-27FF8BEC9CA0}"/>
                  </a:ext>
                </a:extLst>
              </p14:cNvPr>
              <p14:cNvContentPartPr/>
              <p14:nvPr/>
            </p14:nvContentPartPr>
            <p14:xfrm>
              <a:off x="4663234" y="2782080"/>
              <a:ext cx="744840" cy="45720"/>
            </p14:xfrm>
          </p:contentPart>
        </mc:Choice>
        <mc:Fallback xmlns="">
          <p:pic>
            <p:nvPicPr>
              <p:cNvPr id="11" name="Ink 10">
                <a:extLst>
                  <a:ext uri="{FF2B5EF4-FFF2-40B4-BE49-F238E27FC236}">
                    <a16:creationId xmlns:a16="http://schemas.microsoft.com/office/drawing/2014/main" id="{DCDBB1CC-CB5C-78E0-9165-27FF8BEC9CA0}"/>
                  </a:ext>
                </a:extLst>
              </p:cNvPr>
              <p:cNvPicPr/>
              <p:nvPr/>
            </p:nvPicPr>
            <p:blipFill>
              <a:blip r:embed="rId8"/>
              <a:stretch>
                <a:fillRect/>
              </a:stretch>
            </p:blipFill>
            <p:spPr>
              <a:xfrm>
                <a:off x="4609234" y="2674080"/>
                <a:ext cx="8524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2CB04005-66D5-3D49-DEE9-6B6BFA887124}"/>
                  </a:ext>
                </a:extLst>
              </p14:cNvPr>
              <p14:cNvContentPartPr/>
              <p14:nvPr/>
            </p14:nvContentPartPr>
            <p14:xfrm>
              <a:off x="2782234" y="3807360"/>
              <a:ext cx="2031480" cy="33120"/>
            </p14:xfrm>
          </p:contentPart>
        </mc:Choice>
        <mc:Fallback xmlns="">
          <p:pic>
            <p:nvPicPr>
              <p:cNvPr id="13" name="Ink 12">
                <a:extLst>
                  <a:ext uri="{FF2B5EF4-FFF2-40B4-BE49-F238E27FC236}">
                    <a16:creationId xmlns:a16="http://schemas.microsoft.com/office/drawing/2014/main" id="{2CB04005-66D5-3D49-DEE9-6B6BFA887124}"/>
                  </a:ext>
                </a:extLst>
              </p:cNvPr>
              <p:cNvPicPr/>
              <p:nvPr/>
            </p:nvPicPr>
            <p:blipFill>
              <a:blip r:embed="rId10"/>
              <a:stretch>
                <a:fillRect/>
              </a:stretch>
            </p:blipFill>
            <p:spPr>
              <a:xfrm>
                <a:off x="2728234" y="3699360"/>
                <a:ext cx="21391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836458A0-96E5-ACAB-4BC6-62B6BF7A9FBD}"/>
                  </a:ext>
                </a:extLst>
              </p14:cNvPr>
              <p14:cNvContentPartPr/>
              <p14:nvPr/>
            </p14:nvContentPartPr>
            <p14:xfrm>
              <a:off x="4016314" y="3578760"/>
              <a:ext cx="5526360" cy="720"/>
            </p14:xfrm>
          </p:contentPart>
        </mc:Choice>
        <mc:Fallback xmlns="">
          <p:pic>
            <p:nvPicPr>
              <p:cNvPr id="15" name="Ink 14">
                <a:extLst>
                  <a:ext uri="{FF2B5EF4-FFF2-40B4-BE49-F238E27FC236}">
                    <a16:creationId xmlns:a16="http://schemas.microsoft.com/office/drawing/2014/main" id="{836458A0-96E5-ACAB-4BC6-62B6BF7A9FBD}"/>
                  </a:ext>
                </a:extLst>
              </p:cNvPr>
              <p:cNvPicPr/>
              <p:nvPr/>
            </p:nvPicPr>
            <p:blipFill>
              <a:blip r:embed="rId12"/>
              <a:stretch>
                <a:fillRect/>
              </a:stretch>
            </p:blipFill>
            <p:spPr>
              <a:xfrm>
                <a:off x="3962314" y="3362760"/>
                <a:ext cx="563400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766A7488-33B3-4911-1157-36D8DD630D8C}"/>
                  </a:ext>
                </a:extLst>
              </p14:cNvPr>
              <p14:cNvContentPartPr/>
              <p14:nvPr/>
            </p14:nvContentPartPr>
            <p14:xfrm>
              <a:off x="6304474" y="5585760"/>
              <a:ext cx="1022040" cy="71280"/>
            </p14:xfrm>
          </p:contentPart>
        </mc:Choice>
        <mc:Fallback xmlns="">
          <p:pic>
            <p:nvPicPr>
              <p:cNvPr id="17" name="Ink 16">
                <a:extLst>
                  <a:ext uri="{FF2B5EF4-FFF2-40B4-BE49-F238E27FC236}">
                    <a16:creationId xmlns:a16="http://schemas.microsoft.com/office/drawing/2014/main" id="{766A7488-33B3-4911-1157-36D8DD630D8C}"/>
                  </a:ext>
                </a:extLst>
              </p:cNvPr>
              <p:cNvPicPr/>
              <p:nvPr/>
            </p:nvPicPr>
            <p:blipFill>
              <a:blip r:embed="rId14"/>
              <a:stretch>
                <a:fillRect/>
              </a:stretch>
            </p:blipFill>
            <p:spPr>
              <a:xfrm>
                <a:off x="6250474" y="5477760"/>
                <a:ext cx="1129680" cy="286920"/>
              </a:xfrm>
              <a:prstGeom prst="rect">
                <a:avLst/>
              </a:prstGeom>
            </p:spPr>
          </p:pic>
        </mc:Fallback>
      </mc:AlternateContent>
    </p:spTree>
    <p:extLst>
      <p:ext uri="{BB962C8B-B14F-4D97-AF65-F5344CB8AC3E}">
        <p14:creationId xmlns:p14="http://schemas.microsoft.com/office/powerpoint/2010/main" val="3946666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7C1582-B17C-B101-FC57-DF226797A57B}"/>
              </a:ext>
            </a:extLst>
          </p:cNvPr>
          <p:cNvSpPr>
            <a:spLocks noGrp="1"/>
          </p:cNvSpPr>
          <p:nvPr>
            <p:ph idx="1"/>
          </p:nvPr>
        </p:nvSpPr>
        <p:spPr/>
        <p:txBody>
          <a:bodyPr/>
          <a:lstStyle/>
          <a:p>
            <a:r>
              <a:rPr lang="en-US" dirty="0"/>
              <a:t>Policy pulled through regulations; attached to money/approvals</a:t>
            </a:r>
          </a:p>
          <a:p>
            <a:r>
              <a:rPr lang="en-US" dirty="0"/>
              <a:t>New polices easiest to impose on federal grantees and contractors; will flow down to vendors</a:t>
            </a:r>
          </a:p>
          <a:p>
            <a:r>
              <a:rPr lang="en-US" dirty="0"/>
              <a:t>Centralize/downsize/streamline efforts – making it harder to get things from agencies; but oversight/enforcement risks are lower…</a:t>
            </a:r>
          </a:p>
          <a:p>
            <a:r>
              <a:rPr lang="en-US" dirty="0"/>
              <a:t>…Except for high priority enforcement areas:</a:t>
            </a:r>
          </a:p>
          <a:p>
            <a:pPr lvl="1"/>
            <a:r>
              <a:rPr lang="en-US" dirty="0"/>
              <a:t>Civil Rights, Immigration  </a:t>
            </a:r>
          </a:p>
        </p:txBody>
      </p:sp>
      <p:sp>
        <p:nvSpPr>
          <p:cNvPr id="3" name="Title 2">
            <a:extLst>
              <a:ext uri="{FF2B5EF4-FFF2-40B4-BE49-F238E27FC236}">
                <a16:creationId xmlns:a16="http://schemas.microsoft.com/office/drawing/2014/main" id="{BF033A8C-61F2-E898-90C8-008D47756510}"/>
              </a:ext>
            </a:extLst>
          </p:cNvPr>
          <p:cNvSpPr>
            <a:spLocks noGrp="1"/>
          </p:cNvSpPr>
          <p:nvPr>
            <p:ph type="title"/>
          </p:nvPr>
        </p:nvSpPr>
        <p:spPr/>
        <p:txBody>
          <a:bodyPr/>
          <a:lstStyle/>
          <a:p>
            <a:r>
              <a:rPr lang="en-US" dirty="0"/>
              <a:t>Conclusion</a:t>
            </a:r>
          </a:p>
        </p:txBody>
      </p:sp>
      <p:sp>
        <p:nvSpPr>
          <p:cNvPr id="4" name="Footer Placeholder 3">
            <a:extLst>
              <a:ext uri="{FF2B5EF4-FFF2-40B4-BE49-F238E27FC236}">
                <a16:creationId xmlns:a16="http://schemas.microsoft.com/office/drawing/2014/main" id="{9BE87461-9E29-5021-5360-29C00DB05ABA}"/>
              </a:ext>
            </a:extLst>
          </p:cNvPr>
          <p:cNvSpPr>
            <a:spLocks noGrp="1"/>
          </p:cNvSpPr>
          <p:nvPr>
            <p:ph type="ftr" sz="quarter" idx="10"/>
          </p:nvPr>
        </p:nvSpPr>
        <p:spPr>
          <a:xfrm>
            <a:off x="611522" y="6400341"/>
            <a:ext cx="2401553" cy="225889"/>
          </a:xfrm>
          <a:prstGeom prst="rect">
            <a:avLst/>
          </a:prstGeom>
        </p:spPr>
        <p:txBody>
          <a:bodyPr anchor="ctr" anchorCtr="0"/>
          <a:lstStyle>
            <a:defPPr>
              <a:defRPr lang="en-US"/>
            </a:defPPr>
            <a:lvl1pPr marL="0" algn="l" defTabSz="914400" rtl="0" eaLnBrk="1" latinLnBrk="0" hangingPunct="1">
              <a:defRPr sz="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a:t>© 2025  Fredrikson &amp; Byron, P.A. </a:t>
            </a:r>
            <a:endParaRPr lang="en-US" dirty="0"/>
          </a:p>
        </p:txBody>
      </p:sp>
      <p:sp>
        <p:nvSpPr>
          <p:cNvPr id="5" name="Slide Number Placeholder 4">
            <a:extLst>
              <a:ext uri="{FF2B5EF4-FFF2-40B4-BE49-F238E27FC236}">
                <a16:creationId xmlns:a16="http://schemas.microsoft.com/office/drawing/2014/main" id="{61173A31-19B0-A61D-4235-31BB1A9386A2}"/>
              </a:ext>
            </a:extLst>
          </p:cNvPr>
          <p:cNvSpPr>
            <a:spLocks noGrp="1"/>
          </p:cNvSpPr>
          <p:nvPr>
            <p:ph type="sldNum" sz="quarter" idx="11"/>
          </p:nvPr>
        </p:nvSpPr>
        <p:spPr>
          <a:xfrm>
            <a:off x="283464" y="6332410"/>
            <a:ext cx="438912" cy="365125"/>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22C4F3-79F1-4F2A-9AEC-7DE125935A30}" type="slidenum">
              <a:rPr lang="en-US" smtClean="0"/>
              <a:pPr/>
              <a:t>42</a:t>
            </a:fld>
            <a:endParaRPr lang="en-US" dirty="0"/>
          </a:p>
        </p:txBody>
      </p:sp>
    </p:spTree>
    <p:extLst>
      <p:ext uri="{BB962C8B-B14F-4D97-AF65-F5344CB8AC3E}">
        <p14:creationId xmlns:p14="http://schemas.microsoft.com/office/powerpoint/2010/main" val="2002129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13C0B-BE02-09B3-2DB0-4628ABD8A60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97E49E-C2D7-6A35-A887-A7A80CDF420D}"/>
              </a:ext>
            </a:extLst>
          </p:cNvPr>
          <p:cNvSpPr>
            <a:spLocks noGrp="1"/>
          </p:cNvSpPr>
          <p:nvPr>
            <p:ph type="title"/>
          </p:nvPr>
        </p:nvSpPr>
        <p:spPr/>
        <p:txBody>
          <a:bodyPr/>
          <a:lstStyle/>
          <a:p>
            <a:r>
              <a:rPr lang="en-US" dirty="0"/>
              <a:t>Navigating Funding Risk and Regulatory Risk</a:t>
            </a:r>
            <a:br>
              <a:rPr lang="en-US" dirty="0"/>
            </a:br>
            <a:endParaRPr lang="en-US" dirty="0"/>
          </a:p>
        </p:txBody>
      </p:sp>
    </p:spTree>
    <p:extLst>
      <p:ext uri="{BB962C8B-B14F-4D97-AF65-F5344CB8AC3E}">
        <p14:creationId xmlns:p14="http://schemas.microsoft.com/office/powerpoint/2010/main" val="284692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CE0FF8-3D83-54CF-BBDB-87385F7C99FC}"/>
              </a:ext>
            </a:extLst>
          </p:cNvPr>
          <p:cNvSpPr>
            <a:spLocks noGrp="1"/>
          </p:cNvSpPr>
          <p:nvPr>
            <p:ph idx="1"/>
          </p:nvPr>
        </p:nvSpPr>
        <p:spPr>
          <a:xfrm>
            <a:off x="484632" y="1219200"/>
            <a:ext cx="11251096" cy="4991100"/>
          </a:xfrm>
        </p:spPr>
        <p:txBody>
          <a:bodyPr/>
          <a:lstStyle/>
          <a:p>
            <a:r>
              <a:rPr lang="en-US" dirty="0"/>
              <a:t>Define all ways that federal funding supports your organization. Try to track those sources to the source – agency, program, appropriation – do they flow through other entities first (prime contractor, state agency, etc.). </a:t>
            </a:r>
          </a:p>
          <a:p>
            <a:r>
              <a:rPr lang="en-US" dirty="0"/>
              <a:t>Are those programs likely to be targeted by DOGE cost cutting?</a:t>
            </a:r>
          </a:p>
          <a:p>
            <a:r>
              <a:rPr lang="en-US" dirty="0"/>
              <a:t>How dependent is your organization on federal funds?</a:t>
            </a:r>
          </a:p>
          <a:p>
            <a:r>
              <a:rPr lang="en-US" dirty="0"/>
              <a:t>Dispute risks involving your organization</a:t>
            </a:r>
          </a:p>
          <a:p>
            <a:r>
              <a:rPr lang="en-US" dirty="0"/>
              <a:t>Disruptions caused by disputes not involving your organization </a:t>
            </a:r>
          </a:p>
          <a:p>
            <a:endParaRPr lang="en-US" dirty="0"/>
          </a:p>
          <a:p>
            <a:pPr marL="0" indent="0">
              <a:buNone/>
            </a:pPr>
            <a:endParaRPr lang="en-US" dirty="0"/>
          </a:p>
        </p:txBody>
      </p:sp>
      <p:sp>
        <p:nvSpPr>
          <p:cNvPr id="2" name="Title 1">
            <a:extLst>
              <a:ext uri="{FF2B5EF4-FFF2-40B4-BE49-F238E27FC236}">
                <a16:creationId xmlns:a16="http://schemas.microsoft.com/office/drawing/2014/main" id="{94AE3C14-0047-0885-BC40-CE8B8F189B1D}"/>
              </a:ext>
            </a:extLst>
          </p:cNvPr>
          <p:cNvSpPr>
            <a:spLocks noGrp="1"/>
          </p:cNvSpPr>
          <p:nvPr>
            <p:ph type="title"/>
          </p:nvPr>
        </p:nvSpPr>
        <p:spPr>
          <a:xfrm>
            <a:off x="484632" y="354568"/>
            <a:ext cx="11251096" cy="729430"/>
          </a:xfrm>
        </p:spPr>
        <p:txBody>
          <a:bodyPr/>
          <a:lstStyle/>
          <a:p>
            <a:r>
              <a:rPr lang="en-US" dirty="0"/>
              <a:t>Risk Assessment – Funding Risks</a:t>
            </a:r>
          </a:p>
        </p:txBody>
      </p:sp>
      <p:sp>
        <p:nvSpPr>
          <p:cNvPr id="3" name="Slide Number Placeholder 2">
            <a:extLst>
              <a:ext uri="{FF2B5EF4-FFF2-40B4-BE49-F238E27FC236}">
                <a16:creationId xmlns:a16="http://schemas.microsoft.com/office/drawing/2014/main" id="{10353740-90DC-61F5-5227-E899D8485607}"/>
              </a:ext>
            </a:extLst>
          </p:cNvPr>
          <p:cNvSpPr>
            <a:spLocks noGrp="1"/>
          </p:cNvSpPr>
          <p:nvPr>
            <p:ph type="sldNum" sz="quarter" idx="4"/>
          </p:nvPr>
        </p:nvSpPr>
        <p:spPr/>
        <p:txBody>
          <a:bodyPr/>
          <a:lstStyle/>
          <a:p>
            <a:fld id="{55479775-1AED-5846-91AA-5CD9AD8DB354}" type="slidenum">
              <a:rPr lang="en-US" smtClean="0"/>
              <a:pPr/>
              <a:t>44</a:t>
            </a:fld>
            <a:endParaRPr lang="en-US" dirty="0"/>
          </a:p>
        </p:txBody>
      </p:sp>
    </p:spTree>
    <p:extLst>
      <p:ext uri="{BB962C8B-B14F-4D97-AF65-F5344CB8AC3E}">
        <p14:creationId xmlns:p14="http://schemas.microsoft.com/office/powerpoint/2010/main" val="6149401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BF359FC-0D0B-3A7A-B66A-3F99C793A518}"/>
              </a:ext>
            </a:extLst>
          </p:cNvPr>
          <p:cNvSpPr>
            <a:spLocks noGrp="1"/>
          </p:cNvSpPr>
          <p:nvPr>
            <p:ph idx="1"/>
          </p:nvPr>
        </p:nvSpPr>
        <p:spPr/>
        <p:txBody>
          <a:bodyPr/>
          <a:lstStyle/>
          <a:p>
            <a:pPr marL="342900" indent="-342900">
              <a:spcBef>
                <a:spcPts val="750"/>
              </a:spcBef>
              <a:spcAft>
                <a:spcPts val="750"/>
              </a:spcAft>
            </a:pPr>
            <a:r>
              <a:rPr lang="en-US" b="0" i="0" dirty="0">
                <a:solidFill>
                  <a:srgbClr val="000000"/>
                </a:solidFill>
                <a:effectLst/>
                <a:latin typeface="HelveticaNeue"/>
              </a:rPr>
              <a:t>Define regulations that impact your organization – for better or worse</a:t>
            </a:r>
          </a:p>
          <a:p>
            <a:pPr marL="342900" indent="-342900">
              <a:spcBef>
                <a:spcPts val="750"/>
              </a:spcBef>
              <a:spcAft>
                <a:spcPts val="750"/>
              </a:spcAft>
            </a:pPr>
            <a:r>
              <a:rPr lang="en-US" b="0" i="0" dirty="0">
                <a:solidFill>
                  <a:srgbClr val="000000"/>
                </a:solidFill>
                <a:effectLst/>
                <a:latin typeface="HelveticaNeue"/>
              </a:rPr>
              <a:t>How do they fare under the 7-part litmus test?</a:t>
            </a:r>
          </a:p>
          <a:p>
            <a:pPr marL="342900" indent="-342900">
              <a:spcBef>
                <a:spcPts val="750"/>
              </a:spcBef>
              <a:spcAft>
                <a:spcPts val="750"/>
              </a:spcAft>
            </a:pPr>
            <a:r>
              <a:rPr lang="en-US" b="0" i="0" dirty="0">
                <a:solidFill>
                  <a:srgbClr val="000000"/>
                </a:solidFill>
                <a:effectLst/>
                <a:latin typeface="HelveticaNeue"/>
              </a:rPr>
              <a:t>Is enforcement a priority for the agency? Can others enforce it?</a:t>
            </a:r>
          </a:p>
          <a:p>
            <a:pPr marL="342900" indent="-342900">
              <a:spcBef>
                <a:spcPts val="750"/>
              </a:spcBef>
              <a:spcAft>
                <a:spcPts val="750"/>
              </a:spcAft>
            </a:pPr>
            <a:r>
              <a:rPr lang="en-US" b="0" i="0" dirty="0">
                <a:solidFill>
                  <a:srgbClr val="000000"/>
                </a:solidFill>
                <a:effectLst/>
                <a:latin typeface="HelveticaNeue"/>
              </a:rPr>
              <a:t>Are there similar or conflicting regulations at the state or local level?</a:t>
            </a:r>
          </a:p>
          <a:p>
            <a:pPr marL="342900" indent="-342900">
              <a:spcBef>
                <a:spcPts val="750"/>
              </a:spcBef>
              <a:spcAft>
                <a:spcPts val="750"/>
              </a:spcAft>
            </a:pPr>
            <a:r>
              <a:rPr lang="en-US" dirty="0">
                <a:solidFill>
                  <a:srgbClr val="000000"/>
                </a:solidFill>
                <a:latin typeface="HelveticaNeue"/>
              </a:rPr>
              <a:t>Costs of compliance v. risks of noncompliance</a:t>
            </a:r>
            <a:r>
              <a:rPr lang="en-US" b="0" i="0" dirty="0">
                <a:solidFill>
                  <a:srgbClr val="000000"/>
                </a:solidFill>
                <a:effectLst/>
                <a:latin typeface="HelveticaNeue"/>
              </a:rPr>
              <a:t> </a:t>
            </a:r>
          </a:p>
          <a:p>
            <a:pPr marL="342900" indent="-342900">
              <a:spcBef>
                <a:spcPts val="750"/>
              </a:spcBef>
              <a:spcAft>
                <a:spcPts val="750"/>
              </a:spcAft>
            </a:pPr>
            <a:r>
              <a:rPr lang="en-US" dirty="0">
                <a:solidFill>
                  <a:srgbClr val="000000"/>
                </a:solidFill>
                <a:latin typeface="HelveticaNeue"/>
              </a:rPr>
              <a:t>Stakeholder perspectives</a:t>
            </a:r>
          </a:p>
          <a:p>
            <a:pPr marL="342900" indent="-342900">
              <a:spcBef>
                <a:spcPts val="750"/>
              </a:spcBef>
              <a:spcAft>
                <a:spcPts val="750"/>
              </a:spcAft>
            </a:pPr>
            <a:r>
              <a:rPr lang="en-US" b="0" i="0" dirty="0">
                <a:solidFill>
                  <a:srgbClr val="000000"/>
                </a:solidFill>
                <a:effectLst/>
                <a:latin typeface="HelveticaNeue"/>
              </a:rPr>
              <a:t>Company values</a:t>
            </a:r>
          </a:p>
          <a:p>
            <a:endParaRPr lang="en-US" dirty="0"/>
          </a:p>
        </p:txBody>
      </p:sp>
      <p:sp>
        <p:nvSpPr>
          <p:cNvPr id="3" name="Title 2">
            <a:extLst>
              <a:ext uri="{FF2B5EF4-FFF2-40B4-BE49-F238E27FC236}">
                <a16:creationId xmlns:a16="http://schemas.microsoft.com/office/drawing/2014/main" id="{9BEC5CBB-B6B6-43AB-B5C4-CE406382EB66}"/>
              </a:ext>
            </a:extLst>
          </p:cNvPr>
          <p:cNvSpPr>
            <a:spLocks noGrp="1"/>
          </p:cNvSpPr>
          <p:nvPr>
            <p:ph type="title"/>
          </p:nvPr>
        </p:nvSpPr>
        <p:spPr/>
        <p:txBody>
          <a:bodyPr/>
          <a:lstStyle/>
          <a:p>
            <a:r>
              <a:rPr lang="en-US" dirty="0"/>
              <a:t>Risk Assessment – Regulatory Risks</a:t>
            </a:r>
          </a:p>
        </p:txBody>
      </p:sp>
      <p:sp>
        <p:nvSpPr>
          <p:cNvPr id="2" name="Slide Number Placeholder 1">
            <a:extLst>
              <a:ext uri="{FF2B5EF4-FFF2-40B4-BE49-F238E27FC236}">
                <a16:creationId xmlns:a16="http://schemas.microsoft.com/office/drawing/2014/main" id="{DB39C500-E46A-78B1-0C1D-833B678AFB3C}"/>
              </a:ext>
            </a:extLst>
          </p:cNvPr>
          <p:cNvSpPr>
            <a:spLocks noGrp="1"/>
          </p:cNvSpPr>
          <p:nvPr>
            <p:ph type="sldNum" sz="quarter" idx="4"/>
          </p:nvPr>
        </p:nvSpPr>
        <p:spPr/>
        <p:txBody>
          <a:bodyPr/>
          <a:lstStyle/>
          <a:p>
            <a:fld id="{55479775-1AED-5846-91AA-5CD9AD8DB354}" type="slidenum">
              <a:rPr lang="en-US" smtClean="0"/>
              <a:pPr/>
              <a:t>45</a:t>
            </a:fld>
            <a:endParaRPr lang="en-US" dirty="0"/>
          </a:p>
        </p:txBody>
      </p:sp>
    </p:spTree>
    <p:extLst>
      <p:ext uri="{BB962C8B-B14F-4D97-AF65-F5344CB8AC3E}">
        <p14:creationId xmlns:p14="http://schemas.microsoft.com/office/powerpoint/2010/main" val="801343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0C7DE-273D-C3D2-78A6-CC97B1E1C15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E2DDEC-9F69-236E-111E-E8FD558214BA}"/>
              </a:ext>
            </a:extLst>
          </p:cNvPr>
          <p:cNvSpPr>
            <a:spLocks noGrp="1"/>
          </p:cNvSpPr>
          <p:nvPr>
            <p:ph idx="1"/>
          </p:nvPr>
        </p:nvSpPr>
        <p:spPr>
          <a:xfrm>
            <a:off x="484188" y="1219200"/>
            <a:ext cx="11252200" cy="4991100"/>
          </a:xfrm>
        </p:spPr>
        <p:txBody>
          <a:bodyPr/>
          <a:lstStyle/>
          <a:p>
            <a:r>
              <a:rPr lang="en-US" sz="2600" dirty="0"/>
              <a:t>Triage defined risks based on your unique situation and risk tolerance</a:t>
            </a:r>
          </a:p>
          <a:p>
            <a:r>
              <a:rPr lang="en-US" sz="2600" dirty="0"/>
              <a:t>Consider the following:</a:t>
            </a:r>
          </a:p>
          <a:p>
            <a:pPr lvl="1"/>
            <a:r>
              <a:rPr lang="en-US" sz="2200" dirty="0"/>
              <a:t>Establish standard operating procedures (SOPs) to guide your response to regulatory changes over time. Using a defined process helps ensure your organization cuts out the noise and only uses signals to work through decisions.</a:t>
            </a:r>
          </a:p>
          <a:p>
            <a:pPr lvl="1"/>
            <a:r>
              <a:rPr lang="en-US" sz="2200" dirty="0"/>
              <a:t>Create a decision tree to help your organization navigate dynamic risks and make sound decisions that align with your organization’s values and risk tolerance</a:t>
            </a:r>
          </a:p>
          <a:p>
            <a:pPr lvl="1"/>
            <a:r>
              <a:rPr lang="en-US" sz="2200" dirty="0"/>
              <a:t>Equip professionals throughout your organization with the tools they need to make decisions that are appropriate to their level of authority and discretion</a:t>
            </a:r>
          </a:p>
          <a:p>
            <a:r>
              <a:rPr lang="en-US" sz="2400" dirty="0"/>
              <a:t>Cut out the noise and trust your process</a:t>
            </a:r>
          </a:p>
        </p:txBody>
      </p:sp>
      <p:sp>
        <p:nvSpPr>
          <p:cNvPr id="3" name="Title 2">
            <a:extLst>
              <a:ext uri="{FF2B5EF4-FFF2-40B4-BE49-F238E27FC236}">
                <a16:creationId xmlns:a16="http://schemas.microsoft.com/office/drawing/2014/main" id="{EC76E7E5-D832-53D8-2D0E-77FE38DFFF46}"/>
              </a:ext>
            </a:extLst>
          </p:cNvPr>
          <p:cNvSpPr>
            <a:spLocks noGrp="1"/>
          </p:cNvSpPr>
          <p:nvPr>
            <p:ph type="title"/>
          </p:nvPr>
        </p:nvSpPr>
        <p:spPr>
          <a:xfrm>
            <a:off x="484632" y="354568"/>
            <a:ext cx="11251096" cy="729430"/>
          </a:xfrm>
        </p:spPr>
        <p:txBody>
          <a:bodyPr/>
          <a:lstStyle/>
          <a:p>
            <a:r>
              <a:rPr lang="en-US" dirty="0"/>
              <a:t>Decide How You Will Decide/Trust Your Process</a:t>
            </a:r>
          </a:p>
        </p:txBody>
      </p:sp>
      <p:sp>
        <p:nvSpPr>
          <p:cNvPr id="2" name="Slide Number Placeholder 1">
            <a:extLst>
              <a:ext uri="{FF2B5EF4-FFF2-40B4-BE49-F238E27FC236}">
                <a16:creationId xmlns:a16="http://schemas.microsoft.com/office/drawing/2014/main" id="{9620C75F-B1F9-F489-A489-B8E9F26A0547}"/>
              </a:ext>
            </a:extLst>
          </p:cNvPr>
          <p:cNvSpPr>
            <a:spLocks noGrp="1"/>
          </p:cNvSpPr>
          <p:nvPr>
            <p:ph type="sldNum" sz="quarter" idx="4"/>
          </p:nvPr>
        </p:nvSpPr>
        <p:spPr/>
        <p:txBody>
          <a:bodyPr/>
          <a:lstStyle/>
          <a:p>
            <a:fld id="{55479775-1AED-5846-91AA-5CD9AD8DB354}" type="slidenum">
              <a:rPr lang="en-US" smtClean="0"/>
              <a:pPr/>
              <a:t>46</a:t>
            </a:fld>
            <a:endParaRPr lang="en-US" dirty="0"/>
          </a:p>
        </p:txBody>
      </p:sp>
    </p:spTree>
    <p:extLst>
      <p:ext uri="{BB962C8B-B14F-4D97-AF65-F5344CB8AC3E}">
        <p14:creationId xmlns:p14="http://schemas.microsoft.com/office/powerpoint/2010/main" val="2821246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E32186-D9AD-FB87-BA42-C0964D5BE405}"/>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920441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glasses and a blue shirt&#10;&#10;AI-generated content may be incorrect.">
            <a:extLst>
              <a:ext uri="{FF2B5EF4-FFF2-40B4-BE49-F238E27FC236}">
                <a16:creationId xmlns:a16="http://schemas.microsoft.com/office/drawing/2014/main" id="{ABE9A565-BC70-4E90-3394-3BBCD539CCB1}"/>
              </a:ext>
            </a:extLst>
          </p:cNvPr>
          <p:cNvPicPr>
            <a:picLocks noGrp="1" noChangeAspect="1"/>
          </p:cNvPicPr>
          <p:nvPr>
            <p:ph type="pic" sz="quarter" idx="15"/>
          </p:nvPr>
        </p:nvPicPr>
        <p:blipFill>
          <a:blip r:embed="rId2"/>
          <a:srcRect t="604" b="604"/>
          <a:stretch>
            <a:fillRect/>
          </a:stretch>
        </p:blipFill>
        <p:spPr>
          <a:xfrm>
            <a:off x="4787062" y="1922852"/>
            <a:ext cx="2102291" cy="2075352"/>
          </a:xfrm>
        </p:spPr>
      </p:pic>
      <p:sp>
        <p:nvSpPr>
          <p:cNvPr id="3" name="Text Placeholder 2">
            <a:extLst>
              <a:ext uri="{FF2B5EF4-FFF2-40B4-BE49-F238E27FC236}">
                <a16:creationId xmlns:a16="http://schemas.microsoft.com/office/drawing/2014/main" id="{71D5BB8C-3C92-7B2C-56BC-36206FBC998A}"/>
              </a:ext>
            </a:extLst>
          </p:cNvPr>
          <p:cNvSpPr>
            <a:spLocks noGrp="1"/>
          </p:cNvSpPr>
          <p:nvPr>
            <p:ph type="body" sz="quarter" idx="27"/>
          </p:nvPr>
        </p:nvSpPr>
        <p:spPr>
          <a:xfrm>
            <a:off x="4791956" y="4264536"/>
            <a:ext cx="2097397" cy="865421"/>
          </a:xfrm>
        </p:spPr>
        <p:txBody>
          <a:bodyPr/>
          <a:lstStyle/>
          <a:p>
            <a:r>
              <a:rPr lang="en-US" dirty="0"/>
              <a:t>Nena Lenz</a:t>
            </a:r>
          </a:p>
          <a:p>
            <a:pPr lvl="1"/>
            <a:r>
              <a:rPr lang="en-US" dirty="0"/>
              <a:t>Attorney</a:t>
            </a:r>
          </a:p>
          <a:p>
            <a:pPr lvl="1"/>
            <a:r>
              <a:rPr lang="en-US" dirty="0"/>
              <a:t>612.492.7427</a:t>
            </a:r>
          </a:p>
          <a:p>
            <a:pPr lvl="1"/>
            <a:r>
              <a:rPr lang="en-US" dirty="0">
                <a:hlinkClick r:id="rId3"/>
              </a:rPr>
              <a:t>nlenz@fredlaw.com</a:t>
            </a:r>
            <a:r>
              <a:rPr lang="en-US" dirty="0"/>
              <a:t> </a:t>
            </a:r>
          </a:p>
          <a:p>
            <a:endParaRPr lang="en-US" dirty="0"/>
          </a:p>
        </p:txBody>
      </p:sp>
      <p:sp>
        <p:nvSpPr>
          <p:cNvPr id="6" name="Title 5">
            <a:extLst>
              <a:ext uri="{FF2B5EF4-FFF2-40B4-BE49-F238E27FC236}">
                <a16:creationId xmlns:a16="http://schemas.microsoft.com/office/drawing/2014/main" id="{1EFBC071-24F8-0E39-8CFF-5CBF63F63E85}"/>
              </a:ext>
            </a:extLst>
          </p:cNvPr>
          <p:cNvSpPr>
            <a:spLocks noGrp="1"/>
          </p:cNvSpPr>
          <p:nvPr>
            <p:ph type="title"/>
          </p:nvPr>
        </p:nvSpPr>
        <p:spPr/>
        <p:txBody>
          <a:bodyPr/>
          <a:lstStyle/>
          <a:p>
            <a:r>
              <a:rPr lang="en-US" dirty="0"/>
              <a:t>Presenter</a:t>
            </a:r>
          </a:p>
        </p:txBody>
      </p:sp>
      <p:sp>
        <p:nvSpPr>
          <p:cNvPr id="7" name="Slide Number Placeholder 6">
            <a:extLst>
              <a:ext uri="{FF2B5EF4-FFF2-40B4-BE49-F238E27FC236}">
                <a16:creationId xmlns:a16="http://schemas.microsoft.com/office/drawing/2014/main" id="{6ACC63AA-EA8F-1DC3-BAC2-1724DB175756}"/>
              </a:ext>
            </a:extLst>
          </p:cNvPr>
          <p:cNvSpPr>
            <a:spLocks noGrp="1"/>
          </p:cNvSpPr>
          <p:nvPr>
            <p:ph type="sldNum" sz="quarter" idx="4"/>
          </p:nvPr>
        </p:nvSpPr>
        <p:spPr/>
        <p:txBody>
          <a:bodyPr/>
          <a:lstStyle/>
          <a:p>
            <a:fld id="{55479775-1AED-5846-91AA-5CD9AD8DB354}" type="slidenum">
              <a:rPr lang="en-US" smtClean="0"/>
              <a:pPr/>
              <a:t>48</a:t>
            </a:fld>
            <a:endParaRPr lang="en-US" dirty="0"/>
          </a:p>
        </p:txBody>
      </p:sp>
    </p:spTree>
    <p:extLst>
      <p:ext uri="{BB962C8B-B14F-4D97-AF65-F5344CB8AC3E}">
        <p14:creationId xmlns:p14="http://schemas.microsoft.com/office/powerpoint/2010/main" val="12178801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33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1AE7C-D518-740B-F2D2-7C89C1E6F29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30F558-2FCD-D30B-0AB5-0C24C34886A8}"/>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Appropriations authorize a specific amount of expenditure from a specified source of public funds for designated purposes; time limited</a:t>
            </a:r>
          </a:p>
          <a:p>
            <a:r>
              <a:rPr lang="en-US" dirty="0"/>
              <a:t>Executive and judicial branches cannot incur obligations or pay debts without appropriation authorization made by Congress</a:t>
            </a:r>
          </a:p>
        </p:txBody>
      </p:sp>
      <p:sp>
        <p:nvSpPr>
          <p:cNvPr id="3" name="Slide Number Placeholder 2">
            <a:extLst>
              <a:ext uri="{FF2B5EF4-FFF2-40B4-BE49-F238E27FC236}">
                <a16:creationId xmlns:a16="http://schemas.microsoft.com/office/drawing/2014/main" id="{CD5FE296-1BFA-71CA-0914-4ACD638843A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479775-1AED-5846-91AA-5CD9AD8DB354}" type="slidenum">
              <a:rPr kumimoji="0" lang="en-US" sz="800" b="0" i="0" u="none" strike="noStrike" kern="1200" cap="none" spc="0" normalizeH="0" baseline="0" noProof="0" smtClean="0">
                <a:ln>
                  <a:noFill/>
                </a:ln>
                <a:solidFill>
                  <a:srgbClr val="000000">
                    <a:lumMod val="65000"/>
                    <a:lumOff val="3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lumMod val="65000"/>
                  <a:lumOff val="35000"/>
                </a:srgbClr>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4C79ACA-E2C5-0068-6E2B-F956AF79C829}"/>
              </a:ext>
            </a:extLst>
          </p:cNvPr>
          <p:cNvSpPr>
            <a:spLocks noGrp="1"/>
          </p:cNvSpPr>
          <p:nvPr>
            <p:ph type="title"/>
          </p:nvPr>
        </p:nvSpPr>
        <p:spPr/>
        <p:txBody>
          <a:bodyPr/>
          <a:lstStyle/>
          <a:p>
            <a:r>
              <a:rPr lang="en-US" dirty="0"/>
              <a:t>Legislative Branch: Appropriates Funds</a:t>
            </a:r>
          </a:p>
        </p:txBody>
      </p:sp>
      <p:pic>
        <p:nvPicPr>
          <p:cNvPr id="5" name="Picture 4">
            <a:extLst>
              <a:ext uri="{FF2B5EF4-FFF2-40B4-BE49-F238E27FC236}">
                <a16:creationId xmlns:a16="http://schemas.microsoft.com/office/drawing/2014/main" id="{BD3E06AE-F114-FCB5-780C-8BED007AAAF7}"/>
              </a:ext>
            </a:extLst>
          </p:cNvPr>
          <p:cNvPicPr>
            <a:picLocks noChangeAspect="1"/>
          </p:cNvPicPr>
          <p:nvPr/>
        </p:nvPicPr>
        <p:blipFill>
          <a:blip r:embed="rId2"/>
          <a:stretch>
            <a:fillRect/>
          </a:stretch>
        </p:blipFill>
        <p:spPr>
          <a:xfrm>
            <a:off x="456272" y="1219200"/>
            <a:ext cx="10985944" cy="2005758"/>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C88BC6F4-D633-21D8-861C-5AF4F2A102D8}"/>
                  </a:ext>
                </a:extLst>
              </p14:cNvPr>
              <p14:cNvContentPartPr/>
              <p14:nvPr/>
            </p14:nvContentPartPr>
            <p14:xfrm>
              <a:off x="1181674" y="2154960"/>
              <a:ext cx="1130400" cy="6840"/>
            </p14:xfrm>
          </p:contentPart>
        </mc:Choice>
        <mc:Fallback xmlns="">
          <p:pic>
            <p:nvPicPr>
              <p:cNvPr id="7" name="Ink 6">
                <a:extLst>
                  <a:ext uri="{FF2B5EF4-FFF2-40B4-BE49-F238E27FC236}">
                    <a16:creationId xmlns:a16="http://schemas.microsoft.com/office/drawing/2014/main" id="{C88BC6F4-D633-21D8-861C-5AF4F2A102D8}"/>
                  </a:ext>
                </a:extLst>
              </p:cNvPr>
              <p:cNvPicPr/>
              <p:nvPr/>
            </p:nvPicPr>
            <p:blipFill>
              <a:blip r:embed="rId4"/>
              <a:stretch>
                <a:fillRect/>
              </a:stretch>
            </p:blipFill>
            <p:spPr>
              <a:xfrm>
                <a:off x="1128034" y="2046960"/>
                <a:ext cx="12380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15E324C-8AF2-8F3D-DD40-7B7449E73444}"/>
                  </a:ext>
                </a:extLst>
              </p14:cNvPr>
              <p14:cNvContentPartPr/>
              <p14:nvPr/>
            </p14:nvContentPartPr>
            <p14:xfrm>
              <a:off x="8693074" y="2141280"/>
              <a:ext cx="2720520" cy="53280"/>
            </p14:xfrm>
          </p:contentPart>
        </mc:Choice>
        <mc:Fallback xmlns="">
          <p:pic>
            <p:nvPicPr>
              <p:cNvPr id="8" name="Ink 7">
                <a:extLst>
                  <a:ext uri="{FF2B5EF4-FFF2-40B4-BE49-F238E27FC236}">
                    <a16:creationId xmlns:a16="http://schemas.microsoft.com/office/drawing/2014/main" id="{E15E324C-8AF2-8F3D-DD40-7B7449E73444}"/>
                  </a:ext>
                </a:extLst>
              </p:cNvPr>
              <p:cNvPicPr/>
              <p:nvPr/>
            </p:nvPicPr>
            <p:blipFill>
              <a:blip r:embed="rId6"/>
              <a:stretch>
                <a:fillRect/>
              </a:stretch>
            </p:blipFill>
            <p:spPr>
              <a:xfrm>
                <a:off x="8639074" y="2033280"/>
                <a:ext cx="28281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B606547-BE2F-9499-A364-66F6C2F58AED}"/>
                  </a:ext>
                </a:extLst>
              </p14:cNvPr>
              <p14:cNvContentPartPr/>
              <p14:nvPr/>
            </p14:nvContentPartPr>
            <p14:xfrm>
              <a:off x="1181674" y="2514240"/>
              <a:ext cx="535680" cy="19800"/>
            </p14:xfrm>
          </p:contentPart>
        </mc:Choice>
        <mc:Fallback xmlns="">
          <p:pic>
            <p:nvPicPr>
              <p:cNvPr id="10" name="Ink 9">
                <a:extLst>
                  <a:ext uri="{FF2B5EF4-FFF2-40B4-BE49-F238E27FC236}">
                    <a16:creationId xmlns:a16="http://schemas.microsoft.com/office/drawing/2014/main" id="{1B606547-BE2F-9499-A364-66F6C2F58AED}"/>
                  </a:ext>
                </a:extLst>
              </p:cNvPr>
              <p:cNvPicPr/>
              <p:nvPr/>
            </p:nvPicPr>
            <p:blipFill>
              <a:blip r:embed="rId8"/>
              <a:stretch>
                <a:fillRect/>
              </a:stretch>
            </p:blipFill>
            <p:spPr>
              <a:xfrm>
                <a:off x="1128034" y="2406240"/>
                <a:ext cx="643320" cy="235440"/>
              </a:xfrm>
              <a:prstGeom prst="rect">
                <a:avLst/>
              </a:prstGeom>
            </p:spPr>
          </p:pic>
        </mc:Fallback>
      </mc:AlternateContent>
    </p:spTree>
    <p:extLst>
      <p:ext uri="{BB962C8B-B14F-4D97-AF65-F5344CB8AC3E}">
        <p14:creationId xmlns:p14="http://schemas.microsoft.com/office/powerpoint/2010/main" val="24499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6FDDE56-0BFC-A26F-7E6A-C1745BEE5211}"/>
              </a:ext>
            </a:extLst>
          </p:cNvPr>
          <p:cNvPicPr>
            <a:picLocks noGrp="1" noChangeAspect="1"/>
          </p:cNvPicPr>
          <p:nvPr>
            <p:ph idx="1"/>
          </p:nvPr>
        </p:nvPicPr>
        <p:blipFill>
          <a:blip r:embed="rId2"/>
          <a:stretch>
            <a:fillRect/>
          </a:stretch>
        </p:blipFill>
        <p:spPr>
          <a:xfrm>
            <a:off x="438912" y="1105199"/>
            <a:ext cx="10880393" cy="1872343"/>
          </a:xfrm>
        </p:spPr>
      </p:pic>
      <p:sp>
        <p:nvSpPr>
          <p:cNvPr id="3" name="Slide Number Placeholder 2">
            <a:extLst>
              <a:ext uri="{FF2B5EF4-FFF2-40B4-BE49-F238E27FC236}">
                <a16:creationId xmlns:a16="http://schemas.microsoft.com/office/drawing/2014/main" id="{9A6471C4-7478-75BB-F50B-07FD99FCA741}"/>
              </a:ext>
            </a:extLst>
          </p:cNvPr>
          <p:cNvSpPr>
            <a:spLocks noGrp="1"/>
          </p:cNvSpPr>
          <p:nvPr>
            <p:ph type="sldNum" sz="quarter" idx="4"/>
          </p:nvPr>
        </p:nvSpPr>
        <p:spPr/>
        <p:txBody>
          <a:bodyPr/>
          <a:lstStyle/>
          <a:p>
            <a:fld id="{55479775-1AED-5846-91AA-5CD9AD8DB354}" type="slidenum">
              <a:rPr lang="en-US" smtClean="0"/>
              <a:pPr/>
              <a:t>6</a:t>
            </a:fld>
            <a:endParaRPr lang="en-US" dirty="0"/>
          </a:p>
        </p:txBody>
      </p:sp>
      <p:sp>
        <p:nvSpPr>
          <p:cNvPr id="4" name="Title 3">
            <a:extLst>
              <a:ext uri="{FF2B5EF4-FFF2-40B4-BE49-F238E27FC236}">
                <a16:creationId xmlns:a16="http://schemas.microsoft.com/office/drawing/2014/main" id="{C1030BFF-1E13-AFDE-C09A-40EDA74417D9}"/>
              </a:ext>
            </a:extLst>
          </p:cNvPr>
          <p:cNvSpPr>
            <a:spLocks noGrp="1"/>
          </p:cNvSpPr>
          <p:nvPr>
            <p:ph type="title"/>
          </p:nvPr>
        </p:nvSpPr>
        <p:spPr/>
        <p:txBody>
          <a:bodyPr/>
          <a:lstStyle/>
          <a:p>
            <a:r>
              <a:rPr lang="en-US" dirty="0"/>
              <a:t>Executive Branch: Takes Care to Execute Laws </a:t>
            </a:r>
          </a:p>
        </p:txBody>
      </p:sp>
      <p:pic>
        <p:nvPicPr>
          <p:cNvPr id="2" name="Content Placeholder 5">
            <a:extLst>
              <a:ext uri="{FF2B5EF4-FFF2-40B4-BE49-F238E27FC236}">
                <a16:creationId xmlns:a16="http://schemas.microsoft.com/office/drawing/2014/main" id="{8AE9C884-CA22-9969-F9CF-3BC27A34C14F}"/>
              </a:ext>
            </a:extLst>
          </p:cNvPr>
          <p:cNvPicPr>
            <a:picLocks noChangeAspect="1"/>
          </p:cNvPicPr>
          <p:nvPr/>
        </p:nvPicPr>
        <p:blipFill>
          <a:blip r:embed="rId3"/>
          <a:stretch>
            <a:fillRect/>
          </a:stretch>
        </p:blipFill>
        <p:spPr>
          <a:xfrm>
            <a:off x="484632" y="2977542"/>
            <a:ext cx="11032769" cy="3173095"/>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37373877-D393-C422-E9A1-02B36F5CC44B}"/>
                  </a:ext>
                </a:extLst>
              </p14:cNvPr>
              <p14:cNvContentPartPr/>
              <p14:nvPr/>
            </p14:nvContentPartPr>
            <p14:xfrm>
              <a:off x="1567234" y="1972080"/>
              <a:ext cx="1665720" cy="39960"/>
            </p14:xfrm>
          </p:contentPart>
        </mc:Choice>
        <mc:Fallback xmlns="">
          <p:pic>
            <p:nvPicPr>
              <p:cNvPr id="7" name="Ink 6">
                <a:extLst>
                  <a:ext uri="{FF2B5EF4-FFF2-40B4-BE49-F238E27FC236}">
                    <a16:creationId xmlns:a16="http://schemas.microsoft.com/office/drawing/2014/main" id="{37373877-D393-C422-E9A1-02B36F5CC44B}"/>
                  </a:ext>
                </a:extLst>
              </p:cNvPr>
              <p:cNvPicPr/>
              <p:nvPr/>
            </p:nvPicPr>
            <p:blipFill>
              <a:blip r:embed="rId5"/>
              <a:stretch>
                <a:fillRect/>
              </a:stretch>
            </p:blipFill>
            <p:spPr>
              <a:xfrm>
                <a:off x="1513234" y="1864080"/>
                <a:ext cx="1773360" cy="255600"/>
              </a:xfrm>
              <a:prstGeom prst="rect">
                <a:avLst/>
              </a:prstGeom>
            </p:spPr>
          </p:pic>
        </mc:Fallback>
      </mc:AlternateContent>
    </p:spTree>
    <p:extLst>
      <p:ext uri="{BB962C8B-B14F-4D97-AF65-F5344CB8AC3E}">
        <p14:creationId xmlns:p14="http://schemas.microsoft.com/office/powerpoint/2010/main" val="124104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47F496-04A9-2149-1A4F-130B92C5FC31}"/>
              </a:ext>
            </a:extLst>
          </p:cNvPr>
          <p:cNvSpPr>
            <a:spLocks noGrp="1"/>
          </p:cNvSpPr>
          <p:nvPr>
            <p:ph idx="1"/>
          </p:nvPr>
        </p:nvSpPr>
        <p:spPr/>
        <p:txBody>
          <a:bodyPr/>
          <a:lstStyle/>
          <a:p>
            <a:r>
              <a:rPr lang="en-US" dirty="0"/>
              <a:t>President can delegate authority </a:t>
            </a:r>
          </a:p>
          <a:p>
            <a:pPr lvl="1"/>
            <a:r>
              <a:rPr lang="en-US" dirty="0"/>
              <a:t>Executive Orders, Memoranda, Proclamations</a:t>
            </a:r>
          </a:p>
          <a:p>
            <a:r>
              <a:rPr lang="en-US" dirty="0"/>
              <a:t>President can interpret the law </a:t>
            </a:r>
          </a:p>
          <a:p>
            <a:r>
              <a:rPr lang="en-US" dirty="0"/>
              <a:t>Can President “take care” by not spending appropriated funds?</a:t>
            </a:r>
          </a:p>
          <a:p>
            <a:pPr lvl="1"/>
            <a:r>
              <a:rPr lang="en-US" dirty="0"/>
              <a:t>Impoundment = action or inaction that results in delay or refusal to spend appropriated funds; operates like a line-item veto</a:t>
            </a:r>
          </a:p>
          <a:p>
            <a:pPr lvl="1"/>
            <a:r>
              <a:rPr lang="en-US" dirty="0"/>
              <a:t>SCOTUS has not ruled on Constitutionality of impoundment authority</a:t>
            </a:r>
          </a:p>
          <a:p>
            <a:pPr lvl="1"/>
            <a:r>
              <a:rPr lang="en-US" dirty="0"/>
              <a:t>1974 Impoundment Control Act – limits executive authority; requires rescission requests to Congress</a:t>
            </a:r>
          </a:p>
          <a:p>
            <a:pPr lvl="1"/>
            <a:r>
              <a:rPr lang="en-US" dirty="0"/>
              <a:t>Enforced by Congress Government Accountability Office (GAO)</a:t>
            </a:r>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2909D88E-3122-7AEE-F252-080ED569B6AF}"/>
              </a:ext>
            </a:extLst>
          </p:cNvPr>
          <p:cNvSpPr>
            <a:spLocks noGrp="1"/>
          </p:cNvSpPr>
          <p:nvPr>
            <p:ph type="sldNum" sz="quarter" idx="4"/>
          </p:nvPr>
        </p:nvSpPr>
        <p:spPr/>
        <p:txBody>
          <a:bodyPr/>
          <a:lstStyle/>
          <a:p>
            <a:fld id="{55479775-1AED-5846-91AA-5CD9AD8DB354}" type="slidenum">
              <a:rPr lang="en-US" smtClean="0"/>
              <a:pPr/>
              <a:t>7</a:t>
            </a:fld>
            <a:endParaRPr lang="en-US" dirty="0"/>
          </a:p>
        </p:txBody>
      </p:sp>
      <p:sp>
        <p:nvSpPr>
          <p:cNvPr id="4" name="Title 3">
            <a:extLst>
              <a:ext uri="{FF2B5EF4-FFF2-40B4-BE49-F238E27FC236}">
                <a16:creationId xmlns:a16="http://schemas.microsoft.com/office/drawing/2014/main" id="{E3C6CCED-6589-1BFE-4DEA-32B4F2FA9D6D}"/>
              </a:ext>
            </a:extLst>
          </p:cNvPr>
          <p:cNvSpPr>
            <a:spLocks noGrp="1"/>
          </p:cNvSpPr>
          <p:nvPr>
            <p:ph type="title"/>
          </p:nvPr>
        </p:nvSpPr>
        <p:spPr/>
        <p:txBody>
          <a:bodyPr/>
          <a:lstStyle/>
          <a:p>
            <a:r>
              <a:rPr lang="en-US" dirty="0"/>
              <a:t>Executive Branch: Takes Care to Execute Laws</a:t>
            </a:r>
          </a:p>
        </p:txBody>
      </p:sp>
    </p:spTree>
    <p:extLst>
      <p:ext uri="{BB962C8B-B14F-4D97-AF65-F5344CB8AC3E}">
        <p14:creationId xmlns:p14="http://schemas.microsoft.com/office/powerpoint/2010/main" val="152007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EF3769-3FB5-A082-C3D5-8BAA9606B002}"/>
              </a:ext>
            </a:extLst>
          </p:cNvPr>
          <p:cNvSpPr>
            <a:spLocks noGrp="1"/>
          </p:cNvSpPr>
          <p:nvPr>
            <p:ph type="sldNum" sz="quarter" idx="4"/>
          </p:nvPr>
        </p:nvSpPr>
        <p:spPr/>
        <p:txBody>
          <a:bodyPr/>
          <a:lstStyle/>
          <a:p>
            <a:fld id="{55479775-1AED-5846-91AA-5CD9AD8DB354}" type="slidenum">
              <a:rPr lang="en-US" smtClean="0"/>
              <a:pPr/>
              <a:t>8</a:t>
            </a:fld>
            <a:endParaRPr lang="en-US" dirty="0"/>
          </a:p>
        </p:txBody>
      </p:sp>
      <p:pic>
        <p:nvPicPr>
          <p:cNvPr id="3" name="Picture Placeholder 8">
            <a:extLst>
              <a:ext uri="{FF2B5EF4-FFF2-40B4-BE49-F238E27FC236}">
                <a16:creationId xmlns:a16="http://schemas.microsoft.com/office/drawing/2014/main" id="{D4D723BD-6762-2596-CE8F-EAED741A3601}"/>
              </a:ext>
            </a:extLst>
          </p:cNvPr>
          <p:cNvPicPr>
            <a:picLocks noChangeAspect="1"/>
          </p:cNvPicPr>
          <p:nvPr/>
        </p:nvPicPr>
        <p:blipFill>
          <a:blip r:embed="rId3"/>
          <a:stretch/>
        </p:blipFill>
        <p:spPr>
          <a:xfrm>
            <a:off x="1989002" y="0"/>
            <a:ext cx="8445489" cy="6668395"/>
          </a:xfrm>
          <a:prstGeom prst="rect">
            <a:avLst/>
          </a:prstGeom>
          <a:noFill/>
        </p:spPr>
      </p:pic>
    </p:spTree>
    <p:extLst>
      <p:ext uri="{BB962C8B-B14F-4D97-AF65-F5344CB8AC3E}">
        <p14:creationId xmlns:p14="http://schemas.microsoft.com/office/powerpoint/2010/main" val="79730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B8E64B7-C140-9DFF-7A3D-730FC242AA9D}"/>
              </a:ext>
            </a:extLst>
          </p:cNvPr>
          <p:cNvPicPr>
            <a:picLocks noGrp="1" noChangeAspect="1"/>
          </p:cNvPicPr>
          <p:nvPr>
            <p:ph idx="1"/>
          </p:nvPr>
        </p:nvPicPr>
        <p:blipFill>
          <a:blip r:embed="rId2"/>
          <a:stretch>
            <a:fillRect/>
          </a:stretch>
        </p:blipFill>
        <p:spPr>
          <a:xfrm>
            <a:off x="1370319" y="583687"/>
            <a:ext cx="9636891" cy="5006503"/>
          </a:xfrm>
        </p:spPr>
      </p:pic>
      <p:sp>
        <p:nvSpPr>
          <p:cNvPr id="3" name="Slide Number Placeholder 2">
            <a:extLst>
              <a:ext uri="{FF2B5EF4-FFF2-40B4-BE49-F238E27FC236}">
                <a16:creationId xmlns:a16="http://schemas.microsoft.com/office/drawing/2014/main" id="{44B39F75-8176-E20A-5424-1F95253B8D98}"/>
              </a:ext>
            </a:extLst>
          </p:cNvPr>
          <p:cNvSpPr>
            <a:spLocks noGrp="1"/>
          </p:cNvSpPr>
          <p:nvPr>
            <p:ph type="sldNum" sz="quarter" idx="4"/>
          </p:nvPr>
        </p:nvSpPr>
        <p:spPr/>
        <p:txBody>
          <a:bodyPr/>
          <a:lstStyle/>
          <a:p>
            <a:fld id="{55479775-1AED-5846-91AA-5CD9AD8DB354}" type="slidenum">
              <a:rPr lang="en-US" smtClean="0"/>
              <a:pPr/>
              <a:t>9</a:t>
            </a:fld>
            <a:endParaRPr lang="en-US" dirty="0"/>
          </a:p>
        </p:txBody>
      </p:sp>
      <p:sp>
        <p:nvSpPr>
          <p:cNvPr id="4" name="Title 3">
            <a:extLst>
              <a:ext uri="{FF2B5EF4-FFF2-40B4-BE49-F238E27FC236}">
                <a16:creationId xmlns:a16="http://schemas.microsoft.com/office/drawing/2014/main" id="{1B9DB8F3-A26B-BC60-A15A-4FC53219E0E0}"/>
              </a:ext>
            </a:extLst>
          </p:cNvPr>
          <p:cNvSpPr>
            <a:spLocks noGrp="1"/>
          </p:cNvSpPr>
          <p:nvPr>
            <p:ph type="title"/>
          </p:nvPr>
        </p:nvSpPr>
        <p:spPr>
          <a:xfrm>
            <a:off x="511170" y="5895605"/>
            <a:ext cx="2415322" cy="490163"/>
          </a:xfrm>
        </p:spPr>
        <p:txBody>
          <a:bodyPr/>
          <a:lstStyle/>
          <a:p>
            <a:r>
              <a:rPr lang="en-US" sz="1600" b="0" dirty="0"/>
              <a:t>Credit: </a:t>
            </a:r>
            <a:r>
              <a:rPr lang="en-US" sz="1600" b="0" dirty="0">
                <a:hlinkClick r:id="rId3"/>
              </a:rPr>
              <a:t>St. Louis Fed</a:t>
            </a:r>
            <a:endParaRPr lang="en-US" sz="1600" b="0" dirty="0"/>
          </a:p>
        </p:txBody>
      </p:sp>
    </p:spTree>
    <p:extLst>
      <p:ext uri="{BB962C8B-B14F-4D97-AF65-F5344CB8AC3E}">
        <p14:creationId xmlns:p14="http://schemas.microsoft.com/office/powerpoint/2010/main" val="2687781437"/>
      </p:ext>
    </p:extLst>
  </p:cSld>
  <p:clrMapOvr>
    <a:masterClrMapping/>
  </p:clrMapOvr>
</p:sld>
</file>

<file path=ppt/theme/theme1.xml><?xml version="1.0" encoding="utf-8"?>
<a:theme xmlns:a="http://schemas.openxmlformats.org/drawingml/2006/main" name="Denim">
  <a:themeElements>
    <a:clrScheme name="Fredrikson Updated">
      <a:dk1>
        <a:srgbClr val="000000"/>
      </a:dk1>
      <a:lt1>
        <a:srgbClr val="FFFFFF"/>
      </a:lt1>
      <a:dk2>
        <a:srgbClr val="000000"/>
      </a:dk2>
      <a:lt2>
        <a:srgbClr val="E8E8E8"/>
      </a:lt2>
      <a:accent1>
        <a:srgbClr val="2C3054"/>
      </a:accent1>
      <a:accent2>
        <a:srgbClr val="889DBE"/>
      </a:accent2>
      <a:accent3>
        <a:srgbClr val="830053"/>
      </a:accent3>
      <a:accent4>
        <a:srgbClr val="786E54"/>
      </a:accent4>
      <a:accent5>
        <a:srgbClr val="FFCF49"/>
      </a:accent5>
      <a:accent6>
        <a:srgbClr val="E31B23"/>
      </a:accent6>
      <a:hlink>
        <a:srgbClr val="000000"/>
      </a:hlink>
      <a:folHlink>
        <a:srgbClr val="797979"/>
      </a:folHlink>
    </a:clrScheme>
    <a:fontScheme name="Arial">
      <a:majorFont>
        <a:latin typeface="Arial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redrikson PPT Template Final Denim 050224.pptx" id="{1A4E9254-D523-4F5A-B417-F1D6EC1D4628}" vid="{5FD94E1A-E8F1-45B3-921C-BA043564E82D}"/>
    </a:ext>
  </a:extLst>
</a:theme>
</file>

<file path=ppt/theme/theme2.xml><?xml version="1.0" encoding="utf-8"?>
<a:theme xmlns:a="http://schemas.openxmlformats.org/drawingml/2006/main" name="Slate">
  <a:themeElements>
    <a:clrScheme name="Fredrikson Updated">
      <a:dk1>
        <a:srgbClr val="000000"/>
      </a:dk1>
      <a:lt1>
        <a:srgbClr val="FFFFFF"/>
      </a:lt1>
      <a:dk2>
        <a:srgbClr val="000000"/>
      </a:dk2>
      <a:lt2>
        <a:srgbClr val="E8E8E8"/>
      </a:lt2>
      <a:accent1>
        <a:srgbClr val="2C3054"/>
      </a:accent1>
      <a:accent2>
        <a:srgbClr val="889DBE"/>
      </a:accent2>
      <a:accent3>
        <a:srgbClr val="830053"/>
      </a:accent3>
      <a:accent4>
        <a:srgbClr val="786E54"/>
      </a:accent4>
      <a:accent5>
        <a:srgbClr val="FFCF49"/>
      </a:accent5>
      <a:accent6>
        <a:srgbClr val="E31B23"/>
      </a:accent6>
      <a:hlink>
        <a:srgbClr val="000000"/>
      </a:hlink>
      <a:folHlink>
        <a:srgbClr val="797979"/>
      </a:folHlink>
    </a:clrScheme>
    <a:fontScheme name="Arial">
      <a:majorFont>
        <a:latin typeface="Arial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redrikson PPT Template Final Denim 050224.pptx" id="{1A4E9254-D523-4F5A-B417-F1D6EC1D4628}" vid="{DEB8ACBE-8BEC-4979-8DBE-4184FB3FF5B2}"/>
    </a:ext>
  </a:extLst>
</a:theme>
</file>

<file path=ppt/theme/theme3.xml><?xml version="1.0" encoding="utf-8"?>
<a:theme xmlns:a="http://schemas.openxmlformats.org/drawingml/2006/main" name="Plum">
  <a:themeElements>
    <a:clrScheme name="Fredrikson Updated">
      <a:dk1>
        <a:srgbClr val="000000"/>
      </a:dk1>
      <a:lt1>
        <a:srgbClr val="FFFFFF"/>
      </a:lt1>
      <a:dk2>
        <a:srgbClr val="000000"/>
      </a:dk2>
      <a:lt2>
        <a:srgbClr val="E8E8E8"/>
      </a:lt2>
      <a:accent1>
        <a:srgbClr val="2C3054"/>
      </a:accent1>
      <a:accent2>
        <a:srgbClr val="889DBE"/>
      </a:accent2>
      <a:accent3>
        <a:srgbClr val="830053"/>
      </a:accent3>
      <a:accent4>
        <a:srgbClr val="786E54"/>
      </a:accent4>
      <a:accent5>
        <a:srgbClr val="FFCF49"/>
      </a:accent5>
      <a:accent6>
        <a:srgbClr val="E31B23"/>
      </a:accent6>
      <a:hlink>
        <a:srgbClr val="000000"/>
      </a:hlink>
      <a:folHlink>
        <a:srgbClr val="797979"/>
      </a:folHlink>
    </a:clrScheme>
    <a:fontScheme name="Arial">
      <a:majorFont>
        <a:latin typeface="Arial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redrikson PPT Template Final Denim 050224.pptx" id="{1A4E9254-D523-4F5A-B417-F1D6EC1D4628}" vid="{BA513086-8599-40C7-B9F9-4AF6F5ADFDF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FB PowerPoint Denim</Template>
  <TotalTime>0</TotalTime>
  <Words>2377</Words>
  <Application>Microsoft Office PowerPoint</Application>
  <PresentationFormat>Widescreen</PresentationFormat>
  <Paragraphs>272</Paragraphs>
  <Slides>49</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Aptos</vt:lpstr>
      <vt:lpstr>Arial</vt:lpstr>
      <vt:lpstr>Arial Bold</vt:lpstr>
      <vt:lpstr>Calibri</vt:lpstr>
      <vt:lpstr>HelveticaNeue</vt:lpstr>
      <vt:lpstr>Times New Roman</vt:lpstr>
      <vt:lpstr>Denim</vt:lpstr>
      <vt:lpstr>Slate</vt:lpstr>
      <vt:lpstr>Plum</vt:lpstr>
      <vt:lpstr>Federal Executive Actions Update: Impact on the Construction Industry </vt:lpstr>
      <vt:lpstr>Agenda</vt:lpstr>
      <vt:lpstr>Constitutional Framework</vt:lpstr>
      <vt:lpstr>Legislative Branch: Makes the Law</vt:lpstr>
      <vt:lpstr>Legislative Branch: Appropriates Funds</vt:lpstr>
      <vt:lpstr>Executive Branch: Takes Care to Execute Laws </vt:lpstr>
      <vt:lpstr>Executive Branch: Takes Care to Execute Laws</vt:lpstr>
      <vt:lpstr>PowerPoint Presentation</vt:lpstr>
      <vt:lpstr>Credit: St. Louis Fed</vt:lpstr>
      <vt:lpstr>Overview of Federal Priorities</vt:lpstr>
      <vt:lpstr>Policy Agenda</vt:lpstr>
      <vt:lpstr>Cost Efficiency Initiative </vt:lpstr>
      <vt:lpstr>Key Cost Efficiency Executive Actions:   </vt:lpstr>
      <vt:lpstr>5-Part DOGE Cost Efficiency Initiative Roadmap</vt:lpstr>
      <vt:lpstr>Covered Contracts and Grants </vt:lpstr>
      <vt:lpstr>1. Contract and Grant Justification </vt:lpstr>
      <vt:lpstr>2. Contract and Grant Review</vt:lpstr>
      <vt:lpstr>3. Contract and Grant Approval</vt:lpstr>
      <vt:lpstr>4. Credit Card Freeze</vt:lpstr>
      <vt:lpstr>5. Real Property Disposition</vt:lpstr>
      <vt:lpstr>Deregulatory Agenda </vt:lpstr>
      <vt:lpstr>Key Deregulatory Executive Actions</vt:lpstr>
      <vt:lpstr>PowerPoint Presentation</vt:lpstr>
      <vt:lpstr>Step 1: Use Litmus Test To Identify Targeted Regs</vt:lpstr>
      <vt:lpstr>Step 1: Use Litmus Test To Identify Targeted Regs</vt:lpstr>
      <vt:lpstr>Step 2a: Adopt (De)Regulatory Unified Agenda</vt:lpstr>
      <vt:lpstr>Step 2b: Triage Enforcement</vt:lpstr>
      <vt:lpstr>Step 3: Apply Litmus Test to New Regs</vt:lpstr>
      <vt:lpstr>Policy Shifts – Requirements and Enforcement </vt:lpstr>
      <vt:lpstr>Policy Shift: Anti-Discrimination</vt:lpstr>
      <vt:lpstr>Policy Shift: Immigration</vt:lpstr>
      <vt:lpstr>Policy Shift: Climate/Energy </vt:lpstr>
      <vt:lpstr>Policy Shift: Trade</vt:lpstr>
      <vt:lpstr>Policy Shift: Trade</vt:lpstr>
      <vt:lpstr>Policy Shift: Trade</vt:lpstr>
      <vt:lpstr>Policy Shift: Trade </vt:lpstr>
      <vt:lpstr>Downstream Impacts</vt:lpstr>
      <vt:lpstr>Cost Cutting Actions To-Date</vt:lpstr>
      <vt:lpstr>Deregulation Crowdsourcing </vt:lpstr>
      <vt:lpstr>Policy Shifts and Contract Terms</vt:lpstr>
      <vt:lpstr>PowerPoint Presentation</vt:lpstr>
      <vt:lpstr>Conclusion</vt:lpstr>
      <vt:lpstr>Navigating Funding Risk and Regulatory Risk </vt:lpstr>
      <vt:lpstr>Risk Assessment – Funding Risks</vt:lpstr>
      <vt:lpstr>Risk Assessment – Regulatory Risks</vt:lpstr>
      <vt:lpstr>Decide How You Will Decide/Trust Your Process</vt:lpstr>
      <vt:lpstr>Discussion</vt:lpstr>
      <vt:lpstr>Presenter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2025-04-14T17:55:25Z</dcterms:created>
  <dcterms:modified xsi:type="dcterms:W3CDTF">2025-04-14T17:55:32Z</dcterms:modified>
</cp:coreProperties>
</file>