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officeDocument/2006/relationships/officeDocument" Target="ppt/presentation.xml" Id="rId1" /><Relationship Type="http://schemas.openxmlformats.org/officeDocument/2006/relationships/custom-properties" Target="docProps/custom.xml" Id="rId5" /><Relationship Type="http://schemas.openxmlformats.org/officeDocument/2006/relationships/extended-properties" Target="docProps/app.xml" Id="rId4" /></Relationships>
</file>

<file path=ppt/presentation.xml><?xml version="1.0" encoding="utf-8"?>
<p:presentation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4"/>
    <p:sldMasterId id="2147483708" r:id="rId5"/>
    <p:sldMasterId id="2147483704" r:id="rId6"/>
  </p:sldMasterIdLst>
  <p:notesMasterIdLst>
    <p:notesMasterId r:id="rId25"/>
  </p:notesMasterIdLst>
  <p:handoutMasterIdLst>
    <p:handoutMasterId r:id="rId26"/>
  </p:handoutMasterIdLst>
  <p:sldIdLst>
    <p:sldId id="265" r:id="rId7"/>
    <p:sldId id="273" r:id="rId8"/>
    <p:sldId id="276" r:id="rId9"/>
    <p:sldId id="283" r:id="rId10"/>
    <p:sldId id="272" r:id="rId11"/>
    <p:sldId id="280" r:id="rId12"/>
    <p:sldId id="274" r:id="rId13"/>
    <p:sldId id="284" r:id="rId14"/>
    <p:sldId id="285" r:id="rId15"/>
    <p:sldId id="288" r:id="rId16"/>
    <p:sldId id="289" r:id="rId17"/>
    <p:sldId id="290" r:id="rId18"/>
    <p:sldId id="286" r:id="rId19"/>
    <p:sldId id="291" r:id="rId20"/>
    <p:sldId id="287" r:id="rId21"/>
    <p:sldId id="292" r:id="rId22"/>
    <p:sldId id="275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667B7C0-98FB-4463-A7B2-4D60B0A49A3F}">
          <p14:sldIdLst>
            <p14:sldId id="265"/>
          </p14:sldIdLst>
        </p14:section>
        <p14:section name="Why Construction" id="{24F04FAC-60E1-4AC8-A671-AFFFB430CA1C}">
          <p14:sldIdLst>
            <p14:sldId id="273"/>
            <p14:sldId id="276"/>
            <p14:sldId id="283"/>
            <p14:sldId id="272"/>
            <p14:sldId id="280"/>
            <p14:sldId id="274"/>
            <p14:sldId id="284"/>
            <p14:sldId id="285"/>
            <p14:sldId id="288"/>
            <p14:sldId id="289"/>
            <p14:sldId id="290"/>
            <p14:sldId id="286"/>
            <p14:sldId id="291"/>
            <p14:sldId id="287"/>
            <p14:sldId id="292"/>
            <p14:sldId id="275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AA9C"/>
    <a:srgbClr val="00355F"/>
    <a:srgbClr val="3D9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749192-E591-40A4-8622-4B7F77A09C95}" v="9" dt="2023-05-08T13:41:15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2.xml" Id="rId8" /><Relationship Type="http://schemas.openxmlformats.org/officeDocument/2006/relationships/slide" Target="slides/slide7.xml" Id="rId13" /><Relationship Type="http://schemas.openxmlformats.org/officeDocument/2006/relationships/slide" Target="slides/slide12.xml" Id="rId18" /><Relationship Type="http://schemas.openxmlformats.org/officeDocument/2006/relationships/handoutMaster" Target="handoutMasters/handoutMaster1.xml" Id="rId26" /><Relationship Type="http://schemas.openxmlformats.org/officeDocument/2006/relationships/slide" Target="slides/slide15.xml" Id="rId21" /><Relationship Type="http://schemas.openxmlformats.org/officeDocument/2006/relationships/slide" Target="slides/slide1.xml" Id="rId7" /><Relationship Type="http://schemas.openxmlformats.org/officeDocument/2006/relationships/slide" Target="slides/slide6.xml" Id="rId12" /><Relationship Type="http://schemas.openxmlformats.org/officeDocument/2006/relationships/slide" Target="slides/slide11.xml" Id="rId17" /><Relationship Type="http://schemas.openxmlformats.org/officeDocument/2006/relationships/notesMaster" Target="notesMasters/notesMaster1.xml" Id="rId25" /><Relationship Type="http://schemas.openxmlformats.org/officeDocument/2006/relationships/slide" Target="slides/slide10.xml" Id="rId16" /><Relationship Type="http://schemas.openxmlformats.org/officeDocument/2006/relationships/slide" Target="slides/slide14.xml" Id="rId20" /><Relationship Type="http://schemas.openxmlformats.org/officeDocument/2006/relationships/theme" Target="theme/theme1.xml" Id="rId29" /><Relationship Type="http://schemas.openxmlformats.org/officeDocument/2006/relationships/slideMaster" Target="slideMasters/slideMaster3.xml" Id="rId6" /><Relationship Type="http://schemas.openxmlformats.org/officeDocument/2006/relationships/slide" Target="slides/slide5.xml" Id="rId11" /><Relationship Type="http://schemas.openxmlformats.org/officeDocument/2006/relationships/slide" Target="slides/slide18.xml" Id="rId24" /><Relationship Type="http://schemas.microsoft.com/office/2015/10/relationships/revisionInfo" Target="revisionInfo.xml" Id="rId32" /><Relationship Type="http://schemas.openxmlformats.org/officeDocument/2006/relationships/slideMaster" Target="slideMasters/slideMaster2.xml" Id="rId5" /><Relationship Type="http://schemas.openxmlformats.org/officeDocument/2006/relationships/slide" Target="slides/slide9.xml" Id="rId15" /><Relationship Type="http://schemas.openxmlformats.org/officeDocument/2006/relationships/slide" Target="slides/slide17.xml" Id="rId23" /><Relationship Type="http://schemas.openxmlformats.org/officeDocument/2006/relationships/viewProps" Target="viewProps.xml" Id="rId28" /><Relationship Type="http://schemas.openxmlformats.org/officeDocument/2006/relationships/slide" Target="slides/slide4.xml" Id="rId10" /><Relationship Type="http://schemas.openxmlformats.org/officeDocument/2006/relationships/slide" Target="slides/slide13.xml" Id="rId19" /><Relationship Type="http://schemas.microsoft.com/office/2016/11/relationships/changesInfo" Target="changesInfos/changesInfo1.xml" Id="rId31" /><Relationship Type="http://schemas.openxmlformats.org/officeDocument/2006/relationships/slideMaster" Target="slideMasters/slideMaster1.xml" Id="rId4" /><Relationship Type="http://schemas.openxmlformats.org/officeDocument/2006/relationships/slide" Target="slides/slide3.xml" Id="rId9" /><Relationship Type="http://schemas.openxmlformats.org/officeDocument/2006/relationships/slide" Target="slides/slide8.xml" Id="rId14" /><Relationship Type="http://schemas.openxmlformats.org/officeDocument/2006/relationships/slide" Target="slides/slide16.xml" Id="rId22" /><Relationship Type="http://schemas.openxmlformats.org/officeDocument/2006/relationships/presProps" Target="presProps.xml" Id="rId27" /><Relationship Type="http://schemas.openxmlformats.org/officeDocument/2006/relationships/tableStyles" Target="tableStyles.xml" Id="rId30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de Davis" userId="b311bdd0-3912-4356-bb48-ec8a33df77f4" providerId="ADAL" clId="{38749192-E591-40A4-8622-4B7F77A09C95}"/>
    <pc:docChg chg="undo custSel addSld delSld modSld sldOrd addSection delSection modSection">
      <pc:chgData name="Jade Davis" userId="b311bdd0-3912-4356-bb48-ec8a33df77f4" providerId="ADAL" clId="{38749192-E591-40A4-8622-4B7F77A09C95}" dt="2023-05-08T14:05:39.588" v="2374" actId="20578"/>
      <pc:docMkLst>
        <pc:docMk/>
      </pc:docMkLst>
      <pc:sldChg chg="modSp mod">
        <pc:chgData name="Jade Davis" userId="b311bdd0-3912-4356-bb48-ec8a33df77f4" providerId="ADAL" clId="{38749192-E591-40A4-8622-4B7F77A09C95}" dt="2023-05-08T14:05:32.295" v="2373" actId="20577"/>
        <pc:sldMkLst>
          <pc:docMk/>
          <pc:sldMk cId="2704326386" sldId="265"/>
        </pc:sldMkLst>
        <pc:spChg chg="mod">
          <ac:chgData name="Jade Davis" userId="b311bdd0-3912-4356-bb48-ec8a33df77f4" providerId="ADAL" clId="{38749192-E591-40A4-8622-4B7F77A09C95}" dt="2023-05-08T14:05:32.295" v="2373" actId="20577"/>
          <ac:spMkLst>
            <pc:docMk/>
            <pc:sldMk cId="2704326386" sldId="265"/>
            <ac:spMk id="11" creationId="{8ABB2815-BD2F-4D0A-2AD3-B7CA4C87A52D}"/>
          </ac:spMkLst>
        </pc:spChg>
      </pc:sldChg>
      <pc:sldChg chg="delSp modSp mod">
        <pc:chgData name="Jade Davis" userId="b311bdd0-3912-4356-bb48-ec8a33df77f4" providerId="ADAL" clId="{38749192-E591-40A4-8622-4B7F77A09C95}" dt="2023-05-08T13:23:52.909" v="361" actId="1076"/>
        <pc:sldMkLst>
          <pc:docMk/>
          <pc:sldMk cId="415279769" sldId="272"/>
        </pc:sldMkLst>
        <pc:spChg chg="mod">
          <ac:chgData name="Jade Davis" userId="b311bdd0-3912-4356-bb48-ec8a33df77f4" providerId="ADAL" clId="{38749192-E591-40A4-8622-4B7F77A09C95}" dt="2023-05-08T13:21:20.356" v="269" actId="20577"/>
          <ac:spMkLst>
            <pc:docMk/>
            <pc:sldMk cId="415279769" sldId="272"/>
            <ac:spMk id="7" creationId="{9A8A6E12-9A37-B6CA-0836-177B5828FB8C}"/>
          </ac:spMkLst>
        </pc:spChg>
        <pc:spChg chg="mod">
          <ac:chgData name="Jade Davis" userId="b311bdd0-3912-4356-bb48-ec8a33df77f4" providerId="ADAL" clId="{38749192-E591-40A4-8622-4B7F77A09C95}" dt="2023-05-08T13:23:52.909" v="361" actId="1076"/>
          <ac:spMkLst>
            <pc:docMk/>
            <pc:sldMk cId="415279769" sldId="272"/>
            <ac:spMk id="8" creationId="{6B20F9C0-BEA5-C2BD-5913-4B5FC9076AA2}"/>
          </ac:spMkLst>
        </pc:spChg>
        <pc:picChg chg="del">
          <ac:chgData name="Jade Davis" userId="b311bdd0-3912-4356-bb48-ec8a33df77f4" providerId="ADAL" clId="{38749192-E591-40A4-8622-4B7F77A09C95}" dt="2023-05-08T13:21:59.660" v="271" actId="478"/>
          <ac:picMkLst>
            <pc:docMk/>
            <pc:sldMk cId="415279769" sldId="272"/>
            <ac:picMk id="3" creationId="{DD39427D-3117-6FC6-AB5F-8F64F3E964C4}"/>
          </ac:picMkLst>
        </pc:picChg>
      </pc:sldChg>
      <pc:sldChg chg="modSp mod ord">
        <pc:chgData name="Jade Davis" userId="b311bdd0-3912-4356-bb48-ec8a33df77f4" providerId="ADAL" clId="{38749192-E591-40A4-8622-4B7F77A09C95}" dt="2023-05-08T14:05:39.588" v="2374" actId="20578"/>
        <pc:sldMkLst>
          <pc:docMk/>
          <pc:sldMk cId="3933160238" sldId="273"/>
        </pc:sldMkLst>
        <pc:spChg chg="mod">
          <ac:chgData name="Jade Davis" userId="b311bdd0-3912-4356-bb48-ec8a33df77f4" providerId="ADAL" clId="{38749192-E591-40A4-8622-4B7F77A09C95}" dt="2023-05-08T13:33:19.596" v="1015" actId="20577"/>
          <ac:spMkLst>
            <pc:docMk/>
            <pc:sldMk cId="3933160238" sldId="273"/>
            <ac:spMk id="7" creationId="{9A8A6E12-9A37-B6CA-0836-177B5828FB8C}"/>
          </ac:spMkLst>
        </pc:spChg>
        <pc:spChg chg="mod">
          <ac:chgData name="Jade Davis" userId="b311bdd0-3912-4356-bb48-ec8a33df77f4" providerId="ADAL" clId="{38749192-E591-40A4-8622-4B7F77A09C95}" dt="2023-05-08T13:34:41.167" v="1145" actId="207"/>
          <ac:spMkLst>
            <pc:docMk/>
            <pc:sldMk cId="3933160238" sldId="273"/>
            <ac:spMk id="8" creationId="{6B20F9C0-BEA5-C2BD-5913-4B5FC9076AA2}"/>
          </ac:spMkLst>
        </pc:spChg>
        <pc:picChg chg="mod">
          <ac:chgData name="Jade Davis" userId="b311bdd0-3912-4356-bb48-ec8a33df77f4" providerId="ADAL" clId="{38749192-E591-40A4-8622-4B7F77A09C95}" dt="2023-05-08T13:34:24.022" v="1144" actId="1076"/>
          <ac:picMkLst>
            <pc:docMk/>
            <pc:sldMk cId="3933160238" sldId="273"/>
            <ac:picMk id="4" creationId="{EBA9D011-97D7-119C-4016-7DCFD8C7A885}"/>
          </ac:picMkLst>
        </pc:picChg>
      </pc:sldChg>
      <pc:sldChg chg="delSp modSp mod">
        <pc:chgData name="Jade Davis" userId="b311bdd0-3912-4356-bb48-ec8a33df77f4" providerId="ADAL" clId="{38749192-E591-40A4-8622-4B7F77A09C95}" dt="2023-05-08T13:32:23.290" v="937" actId="20577"/>
        <pc:sldMkLst>
          <pc:docMk/>
          <pc:sldMk cId="2253820372" sldId="274"/>
        </pc:sldMkLst>
        <pc:spChg chg="mod">
          <ac:chgData name="Jade Davis" userId="b311bdd0-3912-4356-bb48-ec8a33df77f4" providerId="ADAL" clId="{38749192-E591-40A4-8622-4B7F77A09C95}" dt="2023-05-08T13:29:35.351" v="791" actId="114"/>
          <ac:spMkLst>
            <pc:docMk/>
            <pc:sldMk cId="2253820372" sldId="274"/>
            <ac:spMk id="7" creationId="{9A8A6E12-9A37-B6CA-0836-177B5828FB8C}"/>
          </ac:spMkLst>
        </pc:spChg>
        <pc:spChg chg="mod">
          <ac:chgData name="Jade Davis" userId="b311bdd0-3912-4356-bb48-ec8a33df77f4" providerId="ADAL" clId="{38749192-E591-40A4-8622-4B7F77A09C95}" dt="2023-05-08T13:32:23.290" v="937" actId="20577"/>
          <ac:spMkLst>
            <pc:docMk/>
            <pc:sldMk cId="2253820372" sldId="274"/>
            <ac:spMk id="10" creationId="{6F364C89-F6E4-E6BD-55C6-3E491D224AC1}"/>
          </ac:spMkLst>
        </pc:spChg>
        <pc:grpChg chg="del">
          <ac:chgData name="Jade Davis" userId="b311bdd0-3912-4356-bb48-ec8a33df77f4" providerId="ADAL" clId="{38749192-E591-40A4-8622-4B7F77A09C95}" dt="2023-05-08T13:29:43.922" v="799" actId="478"/>
          <ac:grpSpMkLst>
            <pc:docMk/>
            <pc:sldMk cId="2253820372" sldId="274"/>
            <ac:grpSpMk id="3" creationId="{36A6E0FB-BBAE-8491-902E-BD451B954419}"/>
          </ac:grpSpMkLst>
        </pc:grpChg>
        <pc:grpChg chg="del">
          <ac:chgData name="Jade Davis" userId="b311bdd0-3912-4356-bb48-ec8a33df77f4" providerId="ADAL" clId="{38749192-E591-40A4-8622-4B7F77A09C95}" dt="2023-05-08T13:29:44.450" v="800" actId="478"/>
          <ac:grpSpMkLst>
            <pc:docMk/>
            <pc:sldMk cId="2253820372" sldId="274"/>
            <ac:grpSpMk id="8" creationId="{B1E10FA1-F363-27F9-E9D0-94A91A4F0280}"/>
          </ac:grpSpMkLst>
        </pc:grpChg>
        <pc:grpChg chg="del">
          <ac:chgData name="Jade Davis" userId="b311bdd0-3912-4356-bb48-ec8a33df77f4" providerId="ADAL" clId="{38749192-E591-40A4-8622-4B7F77A09C95}" dt="2023-05-08T13:29:44.905" v="801" actId="478"/>
          <ac:grpSpMkLst>
            <pc:docMk/>
            <pc:sldMk cId="2253820372" sldId="274"/>
            <ac:grpSpMk id="9" creationId="{09777B68-245D-B243-4342-0EDE816E995D}"/>
          </ac:grpSpMkLst>
        </pc:grpChg>
        <pc:grpChg chg="del">
          <ac:chgData name="Jade Davis" userId="b311bdd0-3912-4356-bb48-ec8a33df77f4" providerId="ADAL" clId="{38749192-E591-40A4-8622-4B7F77A09C95}" dt="2023-05-08T13:29:43.410" v="798" actId="478"/>
          <ac:grpSpMkLst>
            <pc:docMk/>
            <pc:sldMk cId="2253820372" sldId="274"/>
            <ac:grpSpMk id="11" creationId="{5ED6FAF8-353A-A35E-BCC6-76F9050057B0}"/>
          </ac:grpSpMkLst>
        </pc:grpChg>
      </pc:sldChg>
      <pc:sldChg chg="modSp mod">
        <pc:chgData name="Jade Davis" userId="b311bdd0-3912-4356-bb48-ec8a33df77f4" providerId="ADAL" clId="{38749192-E591-40A4-8622-4B7F77A09C95}" dt="2023-05-08T13:16:20.629" v="18" actId="20577"/>
        <pc:sldMkLst>
          <pc:docMk/>
          <pc:sldMk cId="2755765587" sldId="276"/>
        </pc:sldMkLst>
        <pc:spChg chg="mod">
          <ac:chgData name="Jade Davis" userId="b311bdd0-3912-4356-bb48-ec8a33df77f4" providerId="ADAL" clId="{38749192-E591-40A4-8622-4B7F77A09C95}" dt="2023-05-08T13:16:20.629" v="18" actId="20577"/>
          <ac:spMkLst>
            <pc:docMk/>
            <pc:sldMk cId="2755765587" sldId="276"/>
            <ac:spMk id="2" creationId="{91A38018-1A09-DB36-16C3-6758FE81AA6D}"/>
          </ac:spMkLst>
        </pc:spChg>
      </pc:sldChg>
      <pc:sldChg chg="del">
        <pc:chgData name="Jade Davis" userId="b311bdd0-3912-4356-bb48-ec8a33df77f4" providerId="ADAL" clId="{38749192-E591-40A4-8622-4B7F77A09C95}" dt="2023-05-08T13:35:06.612" v="1149" actId="47"/>
        <pc:sldMkLst>
          <pc:docMk/>
          <pc:sldMk cId="560280899" sldId="277"/>
        </pc:sldMkLst>
      </pc:sldChg>
      <pc:sldChg chg="del">
        <pc:chgData name="Jade Davis" userId="b311bdd0-3912-4356-bb48-ec8a33df77f4" providerId="ADAL" clId="{38749192-E591-40A4-8622-4B7F77A09C95}" dt="2023-05-08T13:35:04.546" v="1148" actId="47"/>
        <pc:sldMkLst>
          <pc:docMk/>
          <pc:sldMk cId="2613603832" sldId="278"/>
        </pc:sldMkLst>
      </pc:sldChg>
      <pc:sldChg chg="del">
        <pc:chgData name="Jade Davis" userId="b311bdd0-3912-4356-bb48-ec8a33df77f4" providerId="ADAL" clId="{38749192-E591-40A4-8622-4B7F77A09C95}" dt="2023-05-08T13:34:58.598" v="1146" actId="47"/>
        <pc:sldMkLst>
          <pc:docMk/>
          <pc:sldMk cId="2613053929" sldId="279"/>
        </pc:sldMkLst>
      </pc:sldChg>
      <pc:sldChg chg="addSp delSp modSp mod">
        <pc:chgData name="Jade Davis" userId="b311bdd0-3912-4356-bb48-ec8a33df77f4" providerId="ADAL" clId="{38749192-E591-40A4-8622-4B7F77A09C95}" dt="2023-05-08T13:36:25.833" v="1221" actId="113"/>
        <pc:sldMkLst>
          <pc:docMk/>
          <pc:sldMk cId="4068911337" sldId="280"/>
        </pc:sldMkLst>
        <pc:spChg chg="mod">
          <ac:chgData name="Jade Davis" userId="b311bdd0-3912-4356-bb48-ec8a33df77f4" providerId="ADAL" clId="{38749192-E591-40A4-8622-4B7F77A09C95}" dt="2023-05-08T13:36:25.833" v="1221" actId="113"/>
          <ac:spMkLst>
            <pc:docMk/>
            <pc:sldMk cId="4068911337" sldId="280"/>
            <ac:spMk id="2" creationId="{A5158C08-F9E4-F619-00F7-A59C8DC469AB}"/>
          </ac:spMkLst>
        </pc:spChg>
        <pc:spChg chg="mod">
          <ac:chgData name="Jade Davis" userId="b311bdd0-3912-4356-bb48-ec8a33df77f4" providerId="ADAL" clId="{38749192-E591-40A4-8622-4B7F77A09C95}" dt="2023-05-08T13:25:06.170" v="392" actId="20577"/>
          <ac:spMkLst>
            <pc:docMk/>
            <pc:sldMk cId="4068911337" sldId="280"/>
            <ac:spMk id="3" creationId="{E9D7AB87-972C-922B-3666-4113F2B0A78F}"/>
          </ac:spMkLst>
        </pc:spChg>
        <pc:spChg chg="add del">
          <ac:chgData name="Jade Davis" userId="b311bdd0-3912-4356-bb48-ec8a33df77f4" providerId="ADAL" clId="{38749192-E591-40A4-8622-4B7F77A09C95}" dt="2023-05-08T13:25:12.166" v="394"/>
          <ac:spMkLst>
            <pc:docMk/>
            <pc:sldMk cId="4068911337" sldId="280"/>
            <ac:spMk id="6" creationId="{6308DECB-4418-08E1-E3D1-A3C725C9B72E}"/>
          </ac:spMkLst>
        </pc:spChg>
        <pc:spChg chg="add del">
          <ac:chgData name="Jade Davis" userId="b311bdd0-3912-4356-bb48-ec8a33df77f4" providerId="ADAL" clId="{38749192-E591-40A4-8622-4B7F77A09C95}" dt="2023-05-08T13:25:12.166" v="394"/>
          <ac:spMkLst>
            <pc:docMk/>
            <pc:sldMk cId="4068911337" sldId="280"/>
            <ac:spMk id="8" creationId="{33694C1E-0402-3E53-465E-213582C75433}"/>
          </ac:spMkLst>
        </pc:spChg>
        <pc:spChg chg="add del">
          <ac:chgData name="Jade Davis" userId="b311bdd0-3912-4356-bb48-ec8a33df77f4" providerId="ADAL" clId="{38749192-E591-40A4-8622-4B7F77A09C95}" dt="2023-05-08T13:25:12.166" v="394"/>
          <ac:spMkLst>
            <pc:docMk/>
            <pc:sldMk cId="4068911337" sldId="280"/>
            <ac:spMk id="9" creationId="{D1A7E7D8-B608-B03F-B967-FF43EE597316}"/>
          </ac:spMkLst>
        </pc:spChg>
        <pc:spChg chg="add del">
          <ac:chgData name="Jade Davis" userId="b311bdd0-3912-4356-bb48-ec8a33df77f4" providerId="ADAL" clId="{38749192-E591-40A4-8622-4B7F77A09C95}" dt="2023-05-08T13:25:12.166" v="394"/>
          <ac:spMkLst>
            <pc:docMk/>
            <pc:sldMk cId="4068911337" sldId="280"/>
            <ac:spMk id="10" creationId="{185DE42E-1752-BB08-45DE-1223DFCFDC9E}"/>
          </ac:spMkLst>
        </pc:spChg>
        <pc:spChg chg="add del">
          <ac:chgData name="Jade Davis" userId="b311bdd0-3912-4356-bb48-ec8a33df77f4" providerId="ADAL" clId="{38749192-E591-40A4-8622-4B7F77A09C95}" dt="2023-05-08T13:25:12.166" v="394"/>
          <ac:spMkLst>
            <pc:docMk/>
            <pc:sldMk cId="4068911337" sldId="280"/>
            <ac:spMk id="11" creationId="{063A29F0-4ACF-7C75-1009-BDC887B8A12B}"/>
          </ac:spMkLst>
        </pc:spChg>
        <pc:spChg chg="add del">
          <ac:chgData name="Jade Davis" userId="b311bdd0-3912-4356-bb48-ec8a33df77f4" providerId="ADAL" clId="{38749192-E591-40A4-8622-4B7F77A09C95}" dt="2023-05-08T13:25:18.644" v="397"/>
          <ac:spMkLst>
            <pc:docMk/>
            <pc:sldMk cId="4068911337" sldId="280"/>
            <ac:spMk id="12" creationId="{91258BEA-4C98-0507-75F3-21D4F94E06C4}"/>
          </ac:spMkLst>
        </pc:spChg>
        <pc:spChg chg="add del">
          <ac:chgData name="Jade Davis" userId="b311bdd0-3912-4356-bb48-ec8a33df77f4" providerId="ADAL" clId="{38749192-E591-40A4-8622-4B7F77A09C95}" dt="2023-05-08T13:25:18.644" v="397"/>
          <ac:spMkLst>
            <pc:docMk/>
            <pc:sldMk cId="4068911337" sldId="280"/>
            <ac:spMk id="13" creationId="{8CFA7386-4E47-DAB2-DD4D-EB3BCE5A4637}"/>
          </ac:spMkLst>
        </pc:spChg>
        <pc:spChg chg="add del">
          <ac:chgData name="Jade Davis" userId="b311bdd0-3912-4356-bb48-ec8a33df77f4" providerId="ADAL" clId="{38749192-E591-40A4-8622-4B7F77A09C95}" dt="2023-05-08T13:25:18.644" v="397"/>
          <ac:spMkLst>
            <pc:docMk/>
            <pc:sldMk cId="4068911337" sldId="280"/>
            <ac:spMk id="14" creationId="{D6E01307-38D6-E46F-40D8-1C71F01DCC54}"/>
          </ac:spMkLst>
        </pc:spChg>
        <pc:spChg chg="add del">
          <ac:chgData name="Jade Davis" userId="b311bdd0-3912-4356-bb48-ec8a33df77f4" providerId="ADAL" clId="{38749192-E591-40A4-8622-4B7F77A09C95}" dt="2023-05-08T13:25:18.644" v="397"/>
          <ac:spMkLst>
            <pc:docMk/>
            <pc:sldMk cId="4068911337" sldId="280"/>
            <ac:spMk id="15" creationId="{6C59668C-DB39-0BBA-0E0C-900A376FCFF1}"/>
          </ac:spMkLst>
        </pc:spChg>
        <pc:spChg chg="add del">
          <ac:chgData name="Jade Davis" userId="b311bdd0-3912-4356-bb48-ec8a33df77f4" providerId="ADAL" clId="{38749192-E591-40A4-8622-4B7F77A09C95}" dt="2023-05-08T13:25:18.644" v="397"/>
          <ac:spMkLst>
            <pc:docMk/>
            <pc:sldMk cId="4068911337" sldId="280"/>
            <ac:spMk id="16" creationId="{02E3B7F0-2001-5F82-C25C-D1754AA2898F}"/>
          </ac:spMkLst>
        </pc:spChg>
        <pc:spChg chg="add del">
          <ac:chgData name="Jade Davis" userId="b311bdd0-3912-4356-bb48-ec8a33df77f4" providerId="ADAL" clId="{38749192-E591-40A4-8622-4B7F77A09C95}" dt="2023-05-08T13:25:23.206" v="401"/>
          <ac:spMkLst>
            <pc:docMk/>
            <pc:sldMk cId="4068911337" sldId="280"/>
            <ac:spMk id="17" creationId="{171D56B5-DA1B-8885-0EE0-01FE38578E03}"/>
          </ac:spMkLst>
        </pc:spChg>
        <pc:spChg chg="add del">
          <ac:chgData name="Jade Davis" userId="b311bdd0-3912-4356-bb48-ec8a33df77f4" providerId="ADAL" clId="{38749192-E591-40A4-8622-4B7F77A09C95}" dt="2023-05-08T13:25:23.206" v="401"/>
          <ac:spMkLst>
            <pc:docMk/>
            <pc:sldMk cId="4068911337" sldId="280"/>
            <ac:spMk id="18" creationId="{3BF66230-71B2-9A2C-7D5F-C7CD14D732F0}"/>
          </ac:spMkLst>
        </pc:spChg>
        <pc:spChg chg="add del">
          <ac:chgData name="Jade Davis" userId="b311bdd0-3912-4356-bb48-ec8a33df77f4" providerId="ADAL" clId="{38749192-E591-40A4-8622-4B7F77A09C95}" dt="2023-05-08T13:25:23.206" v="401"/>
          <ac:spMkLst>
            <pc:docMk/>
            <pc:sldMk cId="4068911337" sldId="280"/>
            <ac:spMk id="19" creationId="{0209A655-932B-D86B-7A2D-39D3698D0FB1}"/>
          </ac:spMkLst>
        </pc:spChg>
        <pc:spChg chg="add del">
          <ac:chgData name="Jade Davis" userId="b311bdd0-3912-4356-bb48-ec8a33df77f4" providerId="ADAL" clId="{38749192-E591-40A4-8622-4B7F77A09C95}" dt="2023-05-08T13:25:23.206" v="401"/>
          <ac:spMkLst>
            <pc:docMk/>
            <pc:sldMk cId="4068911337" sldId="280"/>
            <ac:spMk id="20" creationId="{78D5B132-BACB-E461-D7E9-6309B1AC7936}"/>
          </ac:spMkLst>
        </pc:spChg>
        <pc:spChg chg="add del">
          <ac:chgData name="Jade Davis" userId="b311bdd0-3912-4356-bb48-ec8a33df77f4" providerId="ADAL" clId="{38749192-E591-40A4-8622-4B7F77A09C95}" dt="2023-05-08T13:25:23.206" v="401"/>
          <ac:spMkLst>
            <pc:docMk/>
            <pc:sldMk cId="4068911337" sldId="280"/>
            <ac:spMk id="21" creationId="{F6BF13C9-0FA7-B6F1-3548-B3C3F33980ED}"/>
          </ac:spMkLst>
        </pc:spChg>
        <pc:picChg chg="del">
          <ac:chgData name="Jade Davis" userId="b311bdd0-3912-4356-bb48-ec8a33df77f4" providerId="ADAL" clId="{38749192-E591-40A4-8622-4B7F77A09C95}" dt="2023-05-08T13:25:25.475" v="403" actId="478"/>
          <ac:picMkLst>
            <pc:docMk/>
            <pc:sldMk cId="4068911337" sldId="280"/>
            <ac:picMk id="7" creationId="{EE2250EC-D88D-1738-2C66-A0E608E3E826}"/>
          </ac:picMkLst>
        </pc:picChg>
      </pc:sldChg>
      <pc:sldChg chg="del">
        <pc:chgData name="Jade Davis" userId="b311bdd0-3912-4356-bb48-ec8a33df77f4" providerId="ADAL" clId="{38749192-E591-40A4-8622-4B7F77A09C95}" dt="2023-05-08T13:35:01.799" v="1147" actId="47"/>
        <pc:sldMkLst>
          <pc:docMk/>
          <pc:sldMk cId="717663109" sldId="281"/>
        </pc:sldMkLst>
      </pc:sldChg>
      <pc:sldChg chg="delSp modSp mod">
        <pc:chgData name="Jade Davis" userId="b311bdd0-3912-4356-bb48-ec8a33df77f4" providerId="ADAL" clId="{38749192-E591-40A4-8622-4B7F77A09C95}" dt="2023-05-08T13:20:46.260" v="235" actId="122"/>
        <pc:sldMkLst>
          <pc:docMk/>
          <pc:sldMk cId="3022032842" sldId="283"/>
        </pc:sldMkLst>
        <pc:spChg chg="mod">
          <ac:chgData name="Jade Davis" userId="b311bdd0-3912-4356-bb48-ec8a33df77f4" providerId="ADAL" clId="{38749192-E591-40A4-8622-4B7F77A09C95}" dt="2023-05-08T13:20:46.260" v="235" actId="122"/>
          <ac:spMkLst>
            <pc:docMk/>
            <pc:sldMk cId="3022032842" sldId="283"/>
            <ac:spMk id="2" creationId="{7AF5035E-89BB-A0C0-0879-E6E994693F8E}"/>
          </ac:spMkLst>
        </pc:spChg>
        <pc:spChg chg="mod">
          <ac:chgData name="Jade Davis" userId="b311bdd0-3912-4356-bb48-ec8a33df77f4" providerId="ADAL" clId="{38749192-E591-40A4-8622-4B7F77A09C95}" dt="2023-05-08T13:16:44.502" v="72" actId="20577"/>
          <ac:spMkLst>
            <pc:docMk/>
            <pc:sldMk cId="3022032842" sldId="283"/>
            <ac:spMk id="3" creationId="{903076C4-C41F-64A3-3F65-19AFB1325AA0}"/>
          </ac:spMkLst>
        </pc:spChg>
        <pc:spChg chg="del">
          <ac:chgData name="Jade Davis" userId="b311bdd0-3912-4356-bb48-ec8a33df77f4" providerId="ADAL" clId="{38749192-E591-40A4-8622-4B7F77A09C95}" dt="2023-05-08T13:19:19.667" v="151" actId="478"/>
          <ac:spMkLst>
            <pc:docMk/>
            <pc:sldMk cId="3022032842" sldId="283"/>
            <ac:spMk id="4" creationId="{5B248F60-596F-0490-1891-C72EDC8C1BD8}"/>
          </ac:spMkLst>
        </pc:spChg>
        <pc:spChg chg="del">
          <ac:chgData name="Jade Davis" userId="b311bdd0-3912-4356-bb48-ec8a33df77f4" providerId="ADAL" clId="{38749192-E591-40A4-8622-4B7F77A09C95}" dt="2023-05-08T13:19:21.212" v="152" actId="478"/>
          <ac:spMkLst>
            <pc:docMk/>
            <pc:sldMk cId="3022032842" sldId="283"/>
            <ac:spMk id="5" creationId="{C1FE4521-6045-D52C-E63A-0EA2F92C6E27}"/>
          </ac:spMkLst>
        </pc:spChg>
      </pc:sldChg>
      <pc:sldChg chg="modSp add mod ord">
        <pc:chgData name="Jade Davis" userId="b311bdd0-3912-4356-bb48-ec8a33df77f4" providerId="ADAL" clId="{38749192-E591-40A4-8622-4B7F77A09C95}" dt="2023-05-08T13:33:01.683" v="1001" actId="20577"/>
        <pc:sldMkLst>
          <pc:docMk/>
          <pc:sldMk cId="2601170939" sldId="284"/>
        </pc:sldMkLst>
        <pc:spChg chg="mod">
          <ac:chgData name="Jade Davis" userId="b311bdd0-3912-4356-bb48-ec8a33df77f4" providerId="ADAL" clId="{38749192-E591-40A4-8622-4B7F77A09C95}" dt="2023-05-08T13:33:01.683" v="1001" actId="20577"/>
          <ac:spMkLst>
            <pc:docMk/>
            <pc:sldMk cId="2601170939" sldId="284"/>
            <ac:spMk id="2" creationId="{91A38018-1A09-DB36-16C3-6758FE81AA6D}"/>
          </ac:spMkLst>
        </pc:spChg>
      </pc:sldChg>
      <pc:sldChg chg="modSp add mod ord">
        <pc:chgData name="Jade Davis" userId="b311bdd0-3912-4356-bb48-ec8a33df77f4" providerId="ADAL" clId="{38749192-E591-40A4-8622-4B7F77A09C95}" dt="2023-05-08T13:36:46.852" v="1231" actId="20577"/>
        <pc:sldMkLst>
          <pc:docMk/>
          <pc:sldMk cId="3159715296" sldId="285"/>
        </pc:sldMkLst>
        <pc:spChg chg="mod">
          <ac:chgData name="Jade Davis" userId="b311bdd0-3912-4356-bb48-ec8a33df77f4" providerId="ADAL" clId="{38749192-E591-40A4-8622-4B7F77A09C95}" dt="2023-05-08T13:36:46.852" v="1231" actId="20577"/>
          <ac:spMkLst>
            <pc:docMk/>
            <pc:sldMk cId="3159715296" sldId="285"/>
            <ac:spMk id="2" creationId="{A5158C08-F9E4-F619-00F7-A59C8DC469AB}"/>
          </ac:spMkLst>
        </pc:spChg>
        <pc:spChg chg="mod">
          <ac:chgData name="Jade Davis" userId="b311bdd0-3912-4356-bb48-ec8a33df77f4" providerId="ADAL" clId="{38749192-E591-40A4-8622-4B7F77A09C95}" dt="2023-05-08T13:35:44.519" v="1208" actId="20577"/>
          <ac:spMkLst>
            <pc:docMk/>
            <pc:sldMk cId="3159715296" sldId="285"/>
            <ac:spMk id="3" creationId="{E9D7AB87-972C-922B-3666-4113F2B0A78F}"/>
          </ac:spMkLst>
        </pc:spChg>
      </pc:sldChg>
      <pc:sldChg chg="modSp add mod">
        <pc:chgData name="Jade Davis" userId="b311bdd0-3912-4356-bb48-ec8a33df77f4" providerId="ADAL" clId="{38749192-E591-40A4-8622-4B7F77A09C95}" dt="2023-05-08T13:45:08.382" v="1467" actId="1076"/>
        <pc:sldMkLst>
          <pc:docMk/>
          <pc:sldMk cId="180843647" sldId="286"/>
        </pc:sldMkLst>
        <pc:spChg chg="mod">
          <ac:chgData name="Jade Davis" userId="b311bdd0-3912-4356-bb48-ec8a33df77f4" providerId="ADAL" clId="{38749192-E591-40A4-8622-4B7F77A09C95}" dt="2023-05-08T13:45:08.382" v="1467" actId="1076"/>
          <ac:spMkLst>
            <pc:docMk/>
            <pc:sldMk cId="180843647" sldId="286"/>
            <ac:spMk id="2" creationId="{A5158C08-F9E4-F619-00F7-A59C8DC469AB}"/>
          </ac:spMkLst>
        </pc:spChg>
        <pc:spChg chg="mod">
          <ac:chgData name="Jade Davis" userId="b311bdd0-3912-4356-bb48-ec8a33df77f4" providerId="ADAL" clId="{38749192-E591-40A4-8622-4B7F77A09C95}" dt="2023-05-08T13:42:36.469" v="1330" actId="6549"/>
          <ac:spMkLst>
            <pc:docMk/>
            <pc:sldMk cId="180843647" sldId="286"/>
            <ac:spMk id="3" creationId="{E9D7AB87-972C-922B-3666-4113F2B0A78F}"/>
          </ac:spMkLst>
        </pc:spChg>
      </pc:sldChg>
      <pc:sldChg chg="modSp add mod">
        <pc:chgData name="Jade Davis" userId="b311bdd0-3912-4356-bb48-ec8a33df77f4" providerId="ADAL" clId="{38749192-E591-40A4-8622-4B7F77A09C95}" dt="2023-05-08T13:50:07.555" v="1965" actId="404"/>
        <pc:sldMkLst>
          <pc:docMk/>
          <pc:sldMk cId="4056623891" sldId="287"/>
        </pc:sldMkLst>
        <pc:spChg chg="mod">
          <ac:chgData name="Jade Davis" userId="b311bdd0-3912-4356-bb48-ec8a33df77f4" providerId="ADAL" clId="{38749192-E591-40A4-8622-4B7F77A09C95}" dt="2023-05-08T13:50:07.555" v="1965" actId="404"/>
          <ac:spMkLst>
            <pc:docMk/>
            <pc:sldMk cId="4056623891" sldId="287"/>
            <ac:spMk id="2" creationId="{A5158C08-F9E4-F619-00F7-A59C8DC469AB}"/>
          </ac:spMkLst>
        </pc:spChg>
        <pc:spChg chg="mod">
          <ac:chgData name="Jade Davis" userId="b311bdd0-3912-4356-bb48-ec8a33df77f4" providerId="ADAL" clId="{38749192-E591-40A4-8622-4B7F77A09C95}" dt="2023-05-08T13:48:00.420" v="1692" actId="20577"/>
          <ac:spMkLst>
            <pc:docMk/>
            <pc:sldMk cId="4056623891" sldId="287"/>
            <ac:spMk id="3" creationId="{E9D7AB87-972C-922B-3666-4113F2B0A78F}"/>
          </ac:spMkLst>
        </pc:spChg>
      </pc:sldChg>
      <pc:sldChg chg="modSp add mod">
        <pc:chgData name="Jade Davis" userId="b311bdd0-3912-4356-bb48-ec8a33df77f4" providerId="ADAL" clId="{38749192-E591-40A4-8622-4B7F77A09C95}" dt="2023-05-08T13:38:02.608" v="1278" actId="27636"/>
        <pc:sldMkLst>
          <pc:docMk/>
          <pc:sldMk cId="2266038394" sldId="288"/>
        </pc:sldMkLst>
        <pc:spChg chg="mod">
          <ac:chgData name="Jade Davis" userId="b311bdd0-3912-4356-bb48-ec8a33df77f4" providerId="ADAL" clId="{38749192-E591-40A4-8622-4B7F77A09C95}" dt="2023-05-08T13:38:02.608" v="1278" actId="27636"/>
          <ac:spMkLst>
            <pc:docMk/>
            <pc:sldMk cId="2266038394" sldId="288"/>
            <ac:spMk id="2" creationId="{A5158C08-F9E4-F619-00F7-A59C8DC469AB}"/>
          </ac:spMkLst>
        </pc:spChg>
      </pc:sldChg>
      <pc:sldChg chg="addSp modSp add mod">
        <pc:chgData name="Jade Davis" userId="b311bdd0-3912-4356-bb48-ec8a33df77f4" providerId="ADAL" clId="{38749192-E591-40A4-8622-4B7F77A09C95}" dt="2023-05-08T13:41:27.640" v="1295" actId="1076"/>
        <pc:sldMkLst>
          <pc:docMk/>
          <pc:sldMk cId="2820178101" sldId="289"/>
        </pc:sldMkLst>
        <pc:spChg chg="mod">
          <ac:chgData name="Jade Davis" userId="b311bdd0-3912-4356-bb48-ec8a33df77f4" providerId="ADAL" clId="{38749192-E591-40A4-8622-4B7F77A09C95}" dt="2023-05-08T13:38:37.440" v="1286" actId="14100"/>
          <ac:spMkLst>
            <pc:docMk/>
            <pc:sldMk cId="2820178101" sldId="289"/>
            <ac:spMk id="2" creationId="{A5158C08-F9E4-F619-00F7-A59C8DC469AB}"/>
          </ac:spMkLst>
        </pc:spChg>
        <pc:picChg chg="add mod">
          <ac:chgData name="Jade Davis" userId="b311bdd0-3912-4356-bb48-ec8a33df77f4" providerId="ADAL" clId="{38749192-E591-40A4-8622-4B7F77A09C95}" dt="2023-05-08T13:41:27.640" v="1295" actId="1076"/>
          <ac:picMkLst>
            <pc:docMk/>
            <pc:sldMk cId="2820178101" sldId="289"/>
            <ac:picMk id="7" creationId="{98DEDA88-7E65-F2A5-7034-71F984EA85F3}"/>
          </ac:picMkLst>
        </pc:picChg>
      </pc:sldChg>
      <pc:sldChg chg="modSp add mod ord">
        <pc:chgData name="Jade Davis" userId="b311bdd0-3912-4356-bb48-ec8a33df77f4" providerId="ADAL" clId="{38749192-E591-40A4-8622-4B7F77A09C95}" dt="2023-05-08T13:41:56.437" v="1308" actId="20577"/>
        <pc:sldMkLst>
          <pc:docMk/>
          <pc:sldMk cId="52471689" sldId="290"/>
        </pc:sldMkLst>
        <pc:spChg chg="mod">
          <ac:chgData name="Jade Davis" userId="b311bdd0-3912-4356-bb48-ec8a33df77f4" providerId="ADAL" clId="{38749192-E591-40A4-8622-4B7F77A09C95}" dt="2023-05-08T13:41:56.437" v="1308" actId="20577"/>
          <ac:spMkLst>
            <pc:docMk/>
            <pc:sldMk cId="52471689" sldId="290"/>
            <ac:spMk id="2" creationId="{91A38018-1A09-DB36-16C3-6758FE81AA6D}"/>
          </ac:spMkLst>
        </pc:spChg>
      </pc:sldChg>
      <pc:sldChg chg="modSp add mod ord">
        <pc:chgData name="Jade Davis" userId="b311bdd0-3912-4356-bb48-ec8a33df77f4" providerId="ADAL" clId="{38749192-E591-40A4-8622-4B7F77A09C95}" dt="2023-05-08T13:47:27.459" v="1621" actId="20577"/>
        <pc:sldMkLst>
          <pc:docMk/>
          <pc:sldMk cId="3061868088" sldId="291"/>
        </pc:sldMkLst>
        <pc:spChg chg="mod">
          <ac:chgData name="Jade Davis" userId="b311bdd0-3912-4356-bb48-ec8a33df77f4" providerId="ADAL" clId="{38749192-E591-40A4-8622-4B7F77A09C95}" dt="2023-05-08T13:47:27.459" v="1621" actId="20577"/>
          <ac:spMkLst>
            <pc:docMk/>
            <pc:sldMk cId="3061868088" sldId="291"/>
            <ac:spMk id="2" creationId="{91A38018-1A09-DB36-16C3-6758FE81AA6D}"/>
          </ac:spMkLst>
        </pc:spChg>
      </pc:sldChg>
      <pc:sldChg chg="addSp delSp modSp new mod modClrScheme chgLayout">
        <pc:chgData name="Jade Davis" userId="b311bdd0-3912-4356-bb48-ec8a33df77f4" providerId="ADAL" clId="{38749192-E591-40A4-8622-4B7F77A09C95}" dt="2023-05-08T13:53:16.290" v="2347" actId="20577"/>
        <pc:sldMkLst>
          <pc:docMk/>
          <pc:sldMk cId="3273105659" sldId="292"/>
        </pc:sldMkLst>
        <pc:spChg chg="del mod ord">
          <ac:chgData name="Jade Davis" userId="b311bdd0-3912-4356-bb48-ec8a33df77f4" providerId="ADAL" clId="{38749192-E591-40A4-8622-4B7F77A09C95}" dt="2023-05-08T13:51:02.858" v="1969" actId="700"/>
          <ac:spMkLst>
            <pc:docMk/>
            <pc:sldMk cId="3273105659" sldId="292"/>
            <ac:spMk id="2" creationId="{81F2B574-7CA5-37BE-476A-408FCE21EE00}"/>
          </ac:spMkLst>
        </pc:spChg>
        <pc:spChg chg="add mod ord">
          <ac:chgData name="Jade Davis" userId="b311bdd0-3912-4356-bb48-ec8a33df77f4" providerId="ADAL" clId="{38749192-E591-40A4-8622-4B7F77A09C95}" dt="2023-05-08T13:51:26.929" v="2074" actId="20577"/>
          <ac:spMkLst>
            <pc:docMk/>
            <pc:sldMk cId="3273105659" sldId="292"/>
            <ac:spMk id="3" creationId="{B288873B-E04A-35FE-4D5C-E261E51FDEEB}"/>
          </ac:spMkLst>
        </pc:spChg>
        <pc:spChg chg="add mod ord">
          <ac:chgData name="Jade Davis" userId="b311bdd0-3912-4356-bb48-ec8a33df77f4" providerId="ADAL" clId="{38749192-E591-40A4-8622-4B7F77A09C95}" dt="2023-05-08T13:53:16.290" v="2347" actId="20577"/>
          <ac:spMkLst>
            <pc:docMk/>
            <pc:sldMk cId="3273105659" sldId="292"/>
            <ac:spMk id="4" creationId="{A7AF7C2F-3726-17A3-36EC-AF1774DBFC75}"/>
          </ac:spMkLst>
        </pc:spChg>
      </pc:sldChg>
      <pc:sldChg chg="new del">
        <pc:chgData name="Jade Davis" userId="b311bdd0-3912-4356-bb48-ec8a33df77f4" providerId="ADAL" clId="{38749192-E591-40A4-8622-4B7F77A09C95}" dt="2023-05-08T13:50:38.614" v="1967" actId="680"/>
        <pc:sldMkLst>
          <pc:docMk/>
          <pc:sldMk cId="4047205535" sldId="29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17463F-81E7-1CE8-C8D0-3231E511D2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40DC6-A770-DE4F-2EDC-799F108024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D62F48-E036-CD15-AA5A-76A4A44E04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1ADA0-C66D-41AC-8D5F-B12CCCC67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26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2E13E-A4E8-4A04-8D08-4ADC4E14EE3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9CF66-DCFD-4503-9D9B-0EA5B79E9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5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5055FB-A7D4-C2A8-3175-9AD2C4EB1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77" y="1397259"/>
            <a:ext cx="11434245" cy="3939850"/>
          </a:xfrm>
          <a:noFill/>
          <a:ln w="50800" cap="rnd" cmpd="thickThin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4F17471-1BD7-EC63-174B-81326F07C8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2401" y="5337110"/>
            <a:ext cx="10390722" cy="1050732"/>
          </a:xfrm>
          <a:noFill/>
          <a:ln w="38100" cap="rnd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 anchorCtr="0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3CBF64F-88E0-4C4A-CC19-8A95D6BBE4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78" y="470159"/>
            <a:ext cx="4643065" cy="75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38337"/>
      </p:ext>
    </p:extLst>
  </p:cSld>
  <p:clrMapOvr>
    <a:masterClrMapping/>
  </p:clrMapOvr>
</p:sldLayout>
</file>

<file path=ppt/slideLayouts/slideLayout2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5055FB-A7D4-C2A8-3175-9AD2C4EB1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77" y="1397259"/>
            <a:ext cx="11434245" cy="3939850"/>
          </a:xfrm>
          <a:noFill/>
          <a:ln w="50800" cap="rnd" cmpd="thickThin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>
              <a:defRPr sz="5400" b="1">
                <a:solidFill>
                  <a:srgbClr val="003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3296334"/>
      </p:ext>
    </p:extLst>
  </p:cSld>
  <p:clrMapOvr>
    <a:masterClrMapping/>
  </p:clrMapOvr>
</p:sldLayout>
</file>

<file path=ppt/slideLayouts/slideLayout3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59623-76D1-80F3-98F4-16FF2C9C1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427" y="1485220"/>
            <a:ext cx="548639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C08F75-09FC-0E8B-7674-14922D261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2426" y="2309132"/>
            <a:ext cx="54864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FE1B0B-409F-962A-718F-DD03F58DC9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174" y="1485220"/>
            <a:ext cx="54864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C206AC-ACBE-AC7E-F653-78385F422D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173" y="2309132"/>
            <a:ext cx="548640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47AEE96-D67A-A5F3-8EA6-1E6649ACB7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Cybervulnerability in Construction 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6D4A5E0-D6F9-5CFB-198A-E1679F1CD3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B32F53E-6751-4CA2-9165-F51D355615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B28270-F97D-6E0B-380E-442804554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576072"/>
            <a:ext cx="11484864" cy="7315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7835638"/>
      </p:ext>
    </p:extLst>
  </p:cSld>
  <p:clrMapOvr>
    <a:masterClrMapping/>
  </p:clrMapOvr>
</p:sldLayout>
</file>

<file path=ppt/slideLayouts/slideLayout4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3F012-0FE3-2154-5324-63290C0CF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A4A4539-6A38-1E3B-AFCA-11253708E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379ED1-AEF4-EF74-CAD7-DE9311D45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Cybervulnerability in Construction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E54BBF-A080-3303-3B68-5AA938456C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B32F53E-6751-4CA2-9165-F51D355615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426699"/>
      </p:ext>
    </p:extLst>
  </p:cSld>
  <p:clrMapOvr>
    <a:masterClrMapping/>
  </p:clrMapOvr>
</p:sldLayout>
</file>

<file path=ppt/slideLayouts/slideLayout5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D30FD-A79B-27DF-A1A7-0F2B9B741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576072"/>
            <a:ext cx="11484864" cy="7315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1B509-E097-6369-8A0F-3A40478A4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25" y="1467221"/>
            <a:ext cx="5486400" cy="45416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F1DC7-30BB-1D2B-776C-314BFDDB4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1536" y="1467221"/>
            <a:ext cx="5486400" cy="45416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D7CA93-07B2-0333-4A3B-E792678B14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Cybervulnerability in Construction 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07FAA0-F736-B03B-EDC9-EFAED24CA3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B32F53E-6751-4CA2-9165-F51D355615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7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slideMaster1.xml><?xml version="1.0" encoding="utf-8"?>
<p:sldMaster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A5CCBD-DCC0-7E84-F72F-B372DE6BE7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" r="839"/>
          <a:stretch/>
        </p:blipFill>
        <p:spPr>
          <a:xfrm>
            <a:off x="0" y="-8165"/>
            <a:ext cx="12192000" cy="697502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CDF35-D8D8-5E78-A2EA-C2F755DDE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508" y="704176"/>
            <a:ext cx="9956292" cy="986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07273-43CE-3B60-DBA0-1DC4D0010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508" y="1825625"/>
            <a:ext cx="99562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1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A5CCBD-DCC0-7E84-F72F-B372DE6BE7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0" b="11860"/>
          <a:stretch/>
        </p:blipFill>
        <p:spPr>
          <a:xfrm>
            <a:off x="0" y="-8165"/>
            <a:ext cx="12192000" cy="697502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CDF35-D8D8-5E78-A2EA-C2F755DDE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508" y="704176"/>
            <a:ext cx="9956292" cy="986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07273-43CE-3B60-DBA0-1DC4D0010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508" y="1825625"/>
            <a:ext cx="99562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048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55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5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5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5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5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5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display, screenshot&#10;&#10;Description automatically generated">
            <a:extLst>
              <a:ext uri="{FF2B5EF4-FFF2-40B4-BE49-F238E27FC236}">
                <a16:creationId xmlns:a16="http://schemas.microsoft.com/office/drawing/2014/main" id="{32FA90B5-AA51-78D0-C0FF-2FBCAADEB5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8AF85D-7615-E5B5-9EDE-1D54468B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578194"/>
            <a:ext cx="11487149" cy="731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EE5F7-A414-D785-C7B1-E31BD5F5F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425" y="1524000"/>
            <a:ext cx="11487150" cy="4591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B8886E2-46D7-23CB-CBB5-AA0AE2287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24775" y="6307564"/>
            <a:ext cx="4114800" cy="155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3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Cybervulnerability in Construction 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5D5C631-5813-0CB8-5CF1-2C9B2BBBC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375" y="6488195"/>
            <a:ext cx="2743200" cy="155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3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</a:t>
            </a:r>
            <a:fld id="{EB32F53E-6751-4CA2-9165-F51D355615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6907785-F2D0-E446-25F3-4DA63B66DBC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6382405"/>
            <a:ext cx="2263775" cy="36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5" r:id="rId2"/>
    <p:sldLayoutId id="2147483706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55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5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5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5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5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5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" title="">
            <a:extLst>
              <a:ext uri="{FF2B5EF4-FFF2-40B4-BE49-F238E27FC236}">
                <a16:creationId xmlns:a16="http://schemas.microsoft.com/office/drawing/2014/main" id="{96321EBB-5C79-8641-D91C-282BBD056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Cybervulnerability</a:t>
            </a:r>
            <a:r>
              <a:rPr lang="en-US" dirty="0"/>
              <a:t> in Construction</a:t>
            </a:r>
            <a:br>
              <a:rPr lang="en-US" dirty="0"/>
            </a:br>
            <a:r>
              <a:rPr lang="en-US" sz="4400" b="0" dirty="0"/>
              <a:t>Discussion of Issues, Prevention </a:t>
            </a:r>
            <a:br>
              <a:rPr lang="en-US" sz="4400" b="0" dirty="0"/>
            </a:br>
            <a:r>
              <a:rPr lang="en-US" sz="4400" b="0" dirty="0"/>
              <a:t>and Guiding Clients</a:t>
            </a:r>
            <a:endParaRPr lang="en-US" b="0" dirty="0"/>
          </a:p>
        </p:txBody>
      </p:sp>
      <p:sp>
        <p:nvSpPr>
          <p:cNvPr id="11" name="Text Placeholder 10" descr="" title="">
            <a:extLst>
              <a:ext uri="{FF2B5EF4-FFF2-40B4-BE49-F238E27FC236}">
                <a16:creationId xmlns:a16="http://schemas.microsoft.com/office/drawing/2014/main" id="{8ABB2815-BD2F-4D0A-2AD3-B7CA4C87A5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4789" y="5190309"/>
            <a:ext cx="8878334" cy="1197533"/>
          </a:xfrm>
        </p:spPr>
        <p:txBody>
          <a:bodyPr>
            <a:normAutofit/>
          </a:bodyPr>
          <a:lstStyle/>
          <a:p>
            <a:r>
              <a:rPr lang="en-US" sz="1600" dirty="0"/>
              <a:t>Jade Davis</a:t>
            </a:r>
          </a:p>
          <a:p>
            <a:r>
              <a:rPr lang="en-US" sz="1600" dirty="0"/>
              <a:t>May 8, 2023</a:t>
            </a:r>
          </a:p>
        </p:txBody>
      </p:sp>
    </p:spTree>
    <p:extLst>
      <p:ext uri="{BB962C8B-B14F-4D97-AF65-F5344CB8AC3E}">
        <p14:creationId xmlns:p14="http://schemas.microsoft.com/office/powerpoint/2010/main" val="2704326386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A5158C08-F9E4-F619-00F7-A59C8DC46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524000"/>
            <a:ext cx="11157270" cy="459110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Liability to third parties, such as employees, clients, and regulators, arising from computer security failure and breach of private information.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Repeated attacks heighten this risk</a:t>
            </a:r>
          </a:p>
          <a:p>
            <a:pPr>
              <a:lnSpc>
                <a:spcPct val="100000"/>
              </a:lnSpc>
            </a:pPr>
            <a:r>
              <a:rPr lang="en-US" dirty="0"/>
              <a:t>The costs of dealing with the failure of security or breach of privacy include notification, ransom payment, forensics, legal services, data restoration, and lost income through business interruption.</a:t>
            </a:r>
          </a:p>
          <a:p>
            <a:pPr>
              <a:lnSpc>
                <a:spcPct val="100000"/>
              </a:lnSpc>
            </a:pPr>
            <a:r>
              <a:rPr lang="en-US" dirty="0"/>
              <a:t>Breach of confidential business information through storing and sharing bid and project data/specifications, owner’s processes, and project management. 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E9D7AB87-972C-922B-3666-4113F2B0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Event Consequences</a:t>
            </a:r>
          </a:p>
        </p:txBody>
      </p:sp>
      <p:sp>
        <p:nvSpPr>
          <p:cNvPr id="4" name="Footer Placeholder 3" descr="" title="">
            <a:extLst>
              <a:ext uri="{FF2B5EF4-FFF2-40B4-BE49-F238E27FC236}">
                <a16:creationId xmlns:a16="http://schemas.microsoft.com/office/drawing/2014/main" id="{6B811F72-7202-267F-74DA-F05F9374C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Cybervulnerability in Construction </a:t>
            </a:r>
            <a:endParaRPr lang="en-US" dirty="0"/>
          </a:p>
        </p:txBody>
      </p:sp>
      <p:sp>
        <p:nvSpPr>
          <p:cNvPr id="5" name="Slide Number Placeholder 4" descr="" title="">
            <a:extLst>
              <a:ext uri="{FF2B5EF4-FFF2-40B4-BE49-F238E27FC236}">
                <a16:creationId xmlns:a16="http://schemas.microsoft.com/office/drawing/2014/main" id="{ED955336-1FBF-A96C-AF16-B8D7312757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B32F53E-6751-4CA2-9165-F51D3556151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38394"/>
      </p:ext>
    </p:extLst>
  </p:cSld>
  <p:clrMapOvr>
    <a:masterClrMapping/>
  </p:clrMapOvr>
</p:sld>
</file>

<file path=ppt/slides/slide1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A5158C08-F9E4-F619-00F7-A59C8DC46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524000"/>
            <a:ext cx="5743575" cy="45911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Bodily injury and property damage through the failure of IoT, robotics, and remote control of processes and physical security.</a:t>
            </a:r>
          </a:p>
          <a:p>
            <a:pPr>
              <a:lnSpc>
                <a:spcPct val="100000"/>
              </a:lnSpc>
            </a:pPr>
            <a:r>
              <a:rPr lang="en-US" dirty="0"/>
              <a:t>Liability for delay and business interruption caused by unauthorized access to project data and systems (e.g., financial penalties, business reputation).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E9D7AB87-972C-922B-3666-4113F2B0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Event Consequences</a:t>
            </a:r>
          </a:p>
        </p:txBody>
      </p:sp>
      <p:sp>
        <p:nvSpPr>
          <p:cNvPr id="4" name="Footer Placeholder 3" descr="" title="">
            <a:extLst>
              <a:ext uri="{FF2B5EF4-FFF2-40B4-BE49-F238E27FC236}">
                <a16:creationId xmlns:a16="http://schemas.microsoft.com/office/drawing/2014/main" id="{6B811F72-7202-267F-74DA-F05F9374C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Cybervulnerability in Construction </a:t>
            </a:r>
            <a:endParaRPr lang="en-US" dirty="0"/>
          </a:p>
        </p:txBody>
      </p:sp>
      <p:sp>
        <p:nvSpPr>
          <p:cNvPr id="5" name="Slide Number Placeholder 4" descr="" title="">
            <a:extLst>
              <a:ext uri="{FF2B5EF4-FFF2-40B4-BE49-F238E27FC236}">
                <a16:creationId xmlns:a16="http://schemas.microsoft.com/office/drawing/2014/main" id="{ED955336-1FBF-A96C-AF16-B8D7312757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B32F53E-6751-4CA2-9165-F51D3556151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" title="">
            <a:extLst>
              <a:ext uri="{FF2B5EF4-FFF2-40B4-BE49-F238E27FC236}">
                <a16:creationId xmlns:a16="http://schemas.microsoft.com/office/drawing/2014/main" id="{98DEDA88-7E65-F2A5-7034-71F984EA8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24" y="1847850"/>
            <a:ext cx="4727616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78101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91A38018-1A09-DB36-16C3-6758FE81A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</a:t>
            </a:r>
          </a:p>
        </p:txBody>
      </p:sp>
    </p:spTree>
    <p:extLst>
      <p:ext uri="{BB962C8B-B14F-4D97-AF65-F5344CB8AC3E}">
        <p14:creationId xmlns:p14="http://schemas.microsoft.com/office/powerpoint/2010/main" val="52471689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A5158C08-F9E4-F619-00F7-A59C8DC46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626577"/>
            <a:ext cx="10576413" cy="407963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Create a culture of awareness - first line of defense is the workforce.</a:t>
            </a:r>
          </a:p>
          <a:p>
            <a:pPr>
              <a:lnSpc>
                <a:spcPct val="100000"/>
              </a:lnSpc>
            </a:pPr>
            <a:r>
              <a:rPr lang="en-US" dirty="0"/>
              <a:t>Protect your assets with security policies</a:t>
            </a:r>
          </a:p>
          <a:p>
            <a:pPr>
              <a:lnSpc>
                <a:spcPct val="100000"/>
              </a:lnSpc>
            </a:pPr>
            <a:r>
              <a:rPr lang="en-US" dirty="0"/>
              <a:t>Train employees </a:t>
            </a:r>
          </a:p>
          <a:p>
            <a:pPr>
              <a:lnSpc>
                <a:spcPct val="100000"/>
              </a:lnSpc>
            </a:pPr>
            <a:r>
              <a:rPr lang="en-US" dirty="0"/>
              <a:t>Improve supply chain management. </a:t>
            </a:r>
          </a:p>
          <a:p>
            <a:pPr>
              <a:lnSpc>
                <a:spcPct val="100000"/>
              </a:lnSpc>
            </a:pPr>
            <a:r>
              <a:rPr lang="en-US" dirty="0"/>
              <a:t>Incident Response Planning</a:t>
            </a:r>
          </a:p>
          <a:p>
            <a:pPr>
              <a:lnSpc>
                <a:spcPct val="100000"/>
              </a:lnSpc>
            </a:pPr>
            <a:r>
              <a:rPr lang="en-US" dirty="0"/>
              <a:t>Contingency plans </a:t>
            </a:r>
          </a:p>
          <a:p>
            <a:pPr>
              <a:lnSpc>
                <a:spcPct val="100000"/>
              </a:lnSpc>
            </a:pPr>
            <a:r>
              <a:rPr lang="en-US" dirty="0"/>
              <a:t>Cybersecurity insurance</a:t>
            </a:r>
          </a:p>
          <a:p>
            <a:pPr>
              <a:lnSpc>
                <a:spcPct val="100000"/>
              </a:lnSpc>
            </a:pPr>
            <a:r>
              <a:rPr lang="en-US" dirty="0"/>
              <a:t>Communicating with us—</a:t>
            </a:r>
            <a:r>
              <a:rPr lang="en-US" i="1" dirty="0"/>
              <a:t>legal counsel 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E9D7AB87-972C-922B-3666-4113F2B0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Owners Move Forward</a:t>
            </a:r>
          </a:p>
        </p:txBody>
      </p:sp>
      <p:sp>
        <p:nvSpPr>
          <p:cNvPr id="4" name="Footer Placeholder 3" descr="" title="">
            <a:extLst>
              <a:ext uri="{FF2B5EF4-FFF2-40B4-BE49-F238E27FC236}">
                <a16:creationId xmlns:a16="http://schemas.microsoft.com/office/drawing/2014/main" id="{6B811F72-7202-267F-74DA-F05F9374C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Cybervulnerability</a:t>
            </a:r>
            <a:r>
              <a:rPr lang="en-US" dirty="0"/>
              <a:t> in Construction </a:t>
            </a:r>
          </a:p>
        </p:txBody>
      </p:sp>
      <p:sp>
        <p:nvSpPr>
          <p:cNvPr id="5" name="Slide Number Placeholder 4" descr="" title="">
            <a:extLst>
              <a:ext uri="{FF2B5EF4-FFF2-40B4-BE49-F238E27FC236}">
                <a16:creationId xmlns:a16="http://schemas.microsoft.com/office/drawing/2014/main" id="{ED955336-1FBF-A96C-AF16-B8D7312757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B32F53E-6751-4CA2-9165-F51D3556151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3647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91A38018-1A09-DB36-16C3-6758FE81A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Cyber Event Privilege</a:t>
            </a:r>
          </a:p>
        </p:txBody>
      </p:sp>
    </p:spTree>
    <p:extLst>
      <p:ext uri="{BB962C8B-B14F-4D97-AF65-F5344CB8AC3E}">
        <p14:creationId xmlns:p14="http://schemas.microsoft.com/office/powerpoint/2010/main" val="3061868088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A5158C08-F9E4-F619-00F7-A59C8DC46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524000"/>
            <a:ext cx="10761052" cy="45911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</a:rPr>
              <a:t>Even if you do not specialize in cyber event investigation and defense, ensure your clients understand the importance of contacting you immediately to preserve privilege.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</a:rPr>
              <a:t>Maintaining privilege over cyber event investigations, response, and forensic reports ensures your client limits negative ramifications of a cyber attack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E9D7AB87-972C-922B-3666-4113F2B0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 the Critical Role of Clients Engaging You Immediately</a:t>
            </a:r>
          </a:p>
        </p:txBody>
      </p:sp>
      <p:sp>
        <p:nvSpPr>
          <p:cNvPr id="4" name="Footer Placeholder 3" descr="" title="">
            <a:extLst>
              <a:ext uri="{FF2B5EF4-FFF2-40B4-BE49-F238E27FC236}">
                <a16:creationId xmlns:a16="http://schemas.microsoft.com/office/drawing/2014/main" id="{6B811F72-7202-267F-74DA-F05F9374C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Cybervulnerability in Construction </a:t>
            </a:r>
            <a:endParaRPr lang="en-US" dirty="0"/>
          </a:p>
        </p:txBody>
      </p:sp>
      <p:sp>
        <p:nvSpPr>
          <p:cNvPr id="5" name="Slide Number Placeholder 4" descr="" title="">
            <a:extLst>
              <a:ext uri="{FF2B5EF4-FFF2-40B4-BE49-F238E27FC236}">
                <a16:creationId xmlns:a16="http://schemas.microsoft.com/office/drawing/2014/main" id="{ED955336-1FBF-A96C-AF16-B8D7312757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B32F53E-6751-4CA2-9165-F51D3556151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23891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 descr="" title="">
            <a:extLst>
              <a:ext uri="{FF2B5EF4-FFF2-40B4-BE49-F238E27FC236}">
                <a16:creationId xmlns:a16="http://schemas.microsoft.com/office/drawing/2014/main" id="{A7AF7C2F-3726-17A3-36EC-AF1774DBF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Outside counsel engaged and foreign counsel, if needed</a:t>
            </a:r>
          </a:p>
          <a:p>
            <a:r>
              <a:rPr lang="en-US" dirty="0"/>
              <a:t>IRT</a:t>
            </a:r>
          </a:p>
          <a:p>
            <a:r>
              <a:rPr lang="en-US" dirty="0"/>
              <a:t>Dual track investigations</a:t>
            </a:r>
          </a:p>
          <a:p>
            <a:r>
              <a:rPr lang="en-US" dirty="0"/>
              <a:t>Separation of agreements for forensics and security upgrades</a:t>
            </a:r>
          </a:p>
          <a:p>
            <a:r>
              <a:rPr lang="en-US" dirty="0"/>
              <a:t>Strategic confidentiality to limit disclosures</a:t>
            </a:r>
          </a:p>
          <a:p>
            <a:r>
              <a:rPr lang="en-US" dirty="0"/>
              <a:t>Separate reporting</a:t>
            </a:r>
          </a:p>
          <a:p>
            <a:r>
              <a:rPr lang="en-US" dirty="0"/>
              <a:t>Payment routing</a:t>
            </a:r>
          </a:p>
          <a:p>
            <a:endParaRPr lang="en-US" dirty="0"/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B288873B-E04A-35FE-4D5C-E261E51FD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Take Place?</a:t>
            </a:r>
          </a:p>
        </p:txBody>
      </p:sp>
    </p:spTree>
    <p:extLst>
      <p:ext uri="{BB962C8B-B14F-4D97-AF65-F5344CB8AC3E}">
        <p14:creationId xmlns:p14="http://schemas.microsoft.com/office/powerpoint/2010/main" val="3273105659"/>
      </p:ext>
    </p:extLst>
  </p:cSld>
  <p:clrMapOvr>
    <a:masterClrMapping/>
  </p:clrMapOvr>
</p:sld>
</file>

<file path=ppt/slides/slide17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" title="">
            <a:extLst>
              <a:ext uri="{FF2B5EF4-FFF2-40B4-BE49-F238E27FC236}">
                <a16:creationId xmlns:a16="http://schemas.microsoft.com/office/drawing/2014/main" id="{92C95EFC-72FC-7A40-75E6-CD2AA3CA9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9"/>
          <a:stretch/>
        </p:blipFill>
        <p:spPr>
          <a:xfrm>
            <a:off x="3450935" y="1852983"/>
            <a:ext cx="5290127" cy="3911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355F"/>
            </a:solidFill>
          </a:ln>
          <a:effectLst/>
        </p:spPr>
      </p:pic>
      <p:sp>
        <p:nvSpPr>
          <p:cNvPr id="7" name="Title 6" descr="" title="">
            <a:extLst>
              <a:ext uri="{FF2B5EF4-FFF2-40B4-BE49-F238E27FC236}">
                <a16:creationId xmlns:a16="http://schemas.microsoft.com/office/drawing/2014/main" id="{ACCF129F-485F-5F19-6D99-0F9B1975F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/ Q&amp;A</a:t>
            </a:r>
          </a:p>
        </p:txBody>
      </p:sp>
      <p:sp>
        <p:nvSpPr>
          <p:cNvPr id="5" name="Footer Placeholder 4" descr="" title="">
            <a:extLst>
              <a:ext uri="{FF2B5EF4-FFF2-40B4-BE49-F238E27FC236}">
                <a16:creationId xmlns:a16="http://schemas.microsoft.com/office/drawing/2014/main" id="{9323DE6C-B19C-73FB-78FC-A0D8A7B5C8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Cybervulnerability in Construction </a:t>
            </a:r>
            <a:endParaRPr lang="en-US" dirty="0"/>
          </a:p>
        </p:txBody>
      </p:sp>
      <p:sp>
        <p:nvSpPr>
          <p:cNvPr id="6" name="Slide Number Placeholder 5" descr="" title="">
            <a:extLst>
              <a:ext uri="{FF2B5EF4-FFF2-40B4-BE49-F238E27FC236}">
                <a16:creationId xmlns:a16="http://schemas.microsoft.com/office/drawing/2014/main" id="{91FA991F-45E6-855B-1CF2-7342A351CD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B32F53E-6751-4CA2-9165-F51D3556151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8842"/>
      </p:ext>
    </p:extLst>
  </p:cSld>
  <p:clrMapOvr>
    <a:masterClrMapping/>
  </p:clrMapOvr>
</p:sld>
</file>

<file path=ppt/slides/slide1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" title="">
            <a:extLst>
              <a:ext uri="{FF2B5EF4-FFF2-40B4-BE49-F238E27FC236}">
                <a16:creationId xmlns:a16="http://schemas.microsoft.com/office/drawing/2014/main" id="{36BFE3F1-54CE-D8A3-B2BF-E37EB3B77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7950" y="2424248"/>
            <a:ext cx="4596100" cy="200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54787"/>
      </p:ext>
    </p:extLst>
  </p:cSld>
  <p:clrMapOvr>
    <a:masterClrMapping/>
  </p:clrMapOvr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descr="" title="">
            <a:extLst>
              <a:ext uri="{FF2B5EF4-FFF2-40B4-BE49-F238E27FC236}">
                <a16:creationId xmlns:a16="http://schemas.microsoft.com/office/drawing/2014/main" id="{9A8A6E12-9A37-B6CA-0836-177B5828F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Jade Davis</a:t>
            </a:r>
          </a:p>
        </p:txBody>
      </p:sp>
      <p:sp>
        <p:nvSpPr>
          <p:cNvPr id="8" name="Content Placeholder 7" descr="" title="">
            <a:extLst>
              <a:ext uri="{FF2B5EF4-FFF2-40B4-BE49-F238E27FC236}">
                <a16:creationId xmlns:a16="http://schemas.microsoft.com/office/drawing/2014/main" id="{6B20F9C0-BEA5-C2BD-5913-4B5FC9076A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24" y="1467222"/>
            <a:ext cx="7372351" cy="41923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Of Counsel, Hall Booth Smith, P.C. </a:t>
            </a:r>
          </a:p>
          <a:p>
            <a:r>
              <a:rPr lang="en-US" dirty="0">
                <a:solidFill>
                  <a:srgbClr val="00B0F0"/>
                </a:solidFill>
              </a:rPr>
              <a:t>Tampa, Florida – </a:t>
            </a:r>
            <a:r>
              <a:rPr lang="en-US" i="1" dirty="0">
                <a:solidFill>
                  <a:srgbClr val="00B0F0"/>
                </a:solidFill>
              </a:rPr>
              <a:t>home office </a:t>
            </a:r>
          </a:p>
          <a:p>
            <a:r>
              <a:rPr lang="en-US" dirty="0">
                <a:solidFill>
                  <a:srgbClr val="00B0F0"/>
                </a:solidFill>
              </a:rPr>
              <a:t>Practice Areas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Construction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Cyber Security and Data Privacy</a:t>
            </a:r>
          </a:p>
        </p:txBody>
      </p:sp>
      <p:pic>
        <p:nvPicPr>
          <p:cNvPr id="4" name="Content Placeholder 3" descr="" title="">
            <a:extLst>
              <a:ext uri="{FF2B5EF4-FFF2-40B4-BE49-F238E27FC236}">
                <a16:creationId xmlns:a16="http://schemas.microsoft.com/office/drawing/2014/main" id="{EBA9D011-97D7-119C-4016-7DCFD8C7A8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7" b="3767"/>
          <a:stretch/>
        </p:blipFill>
        <p:spPr>
          <a:xfrm>
            <a:off x="8162925" y="941832"/>
            <a:ext cx="3238500" cy="4192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355F"/>
            </a:solidFill>
          </a:ln>
          <a:effectLst/>
        </p:spPr>
      </p:pic>
      <p:sp>
        <p:nvSpPr>
          <p:cNvPr id="5" name="Footer Placeholder 4" descr="" title="">
            <a:extLst>
              <a:ext uri="{FF2B5EF4-FFF2-40B4-BE49-F238E27FC236}">
                <a16:creationId xmlns:a16="http://schemas.microsoft.com/office/drawing/2014/main" id="{D9F3DDE0-A658-2E82-64E3-59FA096F89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Cybervulnerability in Construction </a:t>
            </a:r>
            <a:endParaRPr lang="en-US" dirty="0"/>
          </a:p>
        </p:txBody>
      </p:sp>
      <p:sp>
        <p:nvSpPr>
          <p:cNvPr id="6" name="Slide Number Placeholder 5" descr="" title="">
            <a:extLst>
              <a:ext uri="{FF2B5EF4-FFF2-40B4-BE49-F238E27FC236}">
                <a16:creationId xmlns:a16="http://schemas.microsoft.com/office/drawing/2014/main" id="{983C45BB-EC5A-B86E-5C8E-740A32D6A8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B32F53E-6751-4CA2-9165-F51D3556151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60238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91A38018-1A09-DB36-16C3-6758FE81A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Construction?</a:t>
            </a:r>
          </a:p>
        </p:txBody>
      </p:sp>
    </p:spTree>
    <p:extLst>
      <p:ext uri="{BB962C8B-B14F-4D97-AF65-F5344CB8AC3E}">
        <p14:creationId xmlns:p14="http://schemas.microsoft.com/office/powerpoint/2010/main" val="2755765587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7AF5035E-89BB-A0C0-0879-E6E994693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Continued technological advances in artificial intelligence, robotics, and remote and cloud-operated machinery have heightened the need for robust cyber risk strategy.</a:t>
            </a:r>
          </a:p>
          <a:p>
            <a:r>
              <a:rPr lang="en-US" dirty="0"/>
              <a:t>Construction stakeholders must identify and address cyber risk. </a:t>
            </a:r>
          </a:p>
          <a:p>
            <a:r>
              <a:rPr lang="en-US" dirty="0"/>
              <a:t>If not, threat actors will continue to use this sector’s vulnerability as a strength. </a:t>
            </a:r>
          </a:p>
          <a:p>
            <a:pPr marL="0" indent="0" algn="ctr">
              <a:buNone/>
            </a:pPr>
            <a:r>
              <a:rPr lang="en-US" dirty="0"/>
              <a:t>What is the result? Consistent attacks.</a:t>
            </a: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903076C4-C41F-64A3-3F65-19AFB132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get here? </a:t>
            </a:r>
          </a:p>
        </p:txBody>
      </p:sp>
      <p:sp>
        <p:nvSpPr>
          <p:cNvPr id="6" name="Footer Placeholder 5" descr="" title="">
            <a:extLst>
              <a:ext uri="{FF2B5EF4-FFF2-40B4-BE49-F238E27FC236}">
                <a16:creationId xmlns:a16="http://schemas.microsoft.com/office/drawing/2014/main" id="{B8F93AC5-EFEA-3B89-D0CE-CC24DA1765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Cybervulnerability in Construction </a:t>
            </a:r>
            <a:endParaRPr lang="en-US" dirty="0"/>
          </a:p>
        </p:txBody>
      </p:sp>
      <p:sp>
        <p:nvSpPr>
          <p:cNvPr id="7" name="Slide Number Placeholder 6" descr="" title="">
            <a:extLst>
              <a:ext uri="{FF2B5EF4-FFF2-40B4-BE49-F238E27FC236}">
                <a16:creationId xmlns:a16="http://schemas.microsoft.com/office/drawing/2014/main" id="{9EA0C3E0-3B09-0581-734F-17D815283F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B32F53E-6751-4CA2-9165-F51D3556151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32842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 descr="" title="">
            <a:extLst>
              <a:ext uri="{FF2B5EF4-FFF2-40B4-BE49-F238E27FC236}">
                <a16:creationId xmlns:a16="http://schemas.microsoft.com/office/drawing/2014/main" id="{6B20F9C0-BEA5-C2BD-5913-4B5FC9076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679520"/>
            <a:ext cx="10881632" cy="4012734"/>
          </a:xfrm>
        </p:spPr>
        <p:txBody>
          <a:bodyPr>
            <a:normAutofit/>
          </a:bodyPr>
          <a:lstStyle/>
          <a:p>
            <a:pPr lvl="1"/>
            <a:r>
              <a:rPr lang="en-US" sz="3200" dirty="0">
                <a:solidFill>
                  <a:srgbClr val="00B0F0"/>
                </a:solidFill>
              </a:rPr>
              <a:t>Inadequate Defenses</a:t>
            </a:r>
          </a:p>
          <a:p>
            <a:pPr lvl="1"/>
            <a:r>
              <a:rPr lang="en-US" sz="3200" dirty="0">
                <a:solidFill>
                  <a:srgbClr val="00B0F0"/>
                </a:solidFill>
              </a:rPr>
              <a:t>Poorly Managed Infrastructure</a:t>
            </a:r>
          </a:p>
          <a:p>
            <a:pPr lvl="1"/>
            <a:r>
              <a:rPr lang="en-US" sz="3200" dirty="0">
                <a:solidFill>
                  <a:srgbClr val="00B0F0"/>
                </a:solidFill>
              </a:rPr>
              <a:t>Remote Work Without Proper Precautions</a:t>
            </a:r>
          </a:p>
          <a:p>
            <a:pPr lvl="1"/>
            <a:r>
              <a:rPr lang="en-US" sz="3200" dirty="0">
                <a:solidFill>
                  <a:srgbClr val="00B0F0"/>
                </a:solidFill>
              </a:rPr>
              <a:t>External Access</a:t>
            </a:r>
          </a:p>
          <a:p>
            <a:pPr lvl="1"/>
            <a:r>
              <a:rPr lang="en-US" sz="3200" dirty="0">
                <a:solidFill>
                  <a:srgbClr val="00B0F0"/>
                </a:solidFill>
              </a:rPr>
              <a:t>Outdated Technology</a:t>
            </a:r>
          </a:p>
        </p:txBody>
      </p:sp>
      <p:sp>
        <p:nvSpPr>
          <p:cNvPr id="7" name="Title 6" descr="" title="">
            <a:extLst>
              <a:ext uri="{FF2B5EF4-FFF2-40B4-BE49-F238E27FC236}">
                <a16:creationId xmlns:a16="http://schemas.microsoft.com/office/drawing/2014/main" id="{9A8A6E12-9A37-B6CA-0836-177B5828F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Vulnerabilities </a:t>
            </a:r>
          </a:p>
        </p:txBody>
      </p:sp>
      <p:sp>
        <p:nvSpPr>
          <p:cNvPr id="5" name="Footer Placeholder 4" descr="" title="">
            <a:extLst>
              <a:ext uri="{FF2B5EF4-FFF2-40B4-BE49-F238E27FC236}">
                <a16:creationId xmlns:a16="http://schemas.microsoft.com/office/drawing/2014/main" id="{D9F3DDE0-A658-2E82-64E3-59FA096F89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Cybervulnerability in Construction </a:t>
            </a:r>
            <a:endParaRPr lang="en-US" dirty="0"/>
          </a:p>
        </p:txBody>
      </p:sp>
      <p:sp>
        <p:nvSpPr>
          <p:cNvPr id="6" name="Slide Number Placeholder 5" descr="" title="">
            <a:extLst>
              <a:ext uri="{FF2B5EF4-FFF2-40B4-BE49-F238E27FC236}">
                <a16:creationId xmlns:a16="http://schemas.microsoft.com/office/drawing/2014/main" id="{983C45BB-EC5A-B86E-5C8E-740A32D6A8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B32F53E-6751-4CA2-9165-F51D3556151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9769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A5158C08-F9E4-F619-00F7-A59C8DC46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406554"/>
            <a:ext cx="11157270" cy="45911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In response to these known vulnerabilities, cyber insurers have created specific platforms for construction clients to guide/shepherd them selective technology providers and solutions to improve productivity and safety on job sites—to reduce claims; to mitigate damages.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B0F0"/>
                </a:solidFill>
              </a:rPr>
              <a:t>Why?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rgbClr val="00B0F0"/>
                </a:solidFill>
              </a:rPr>
              <a:t>Only 30% of construction businesses have a written business continuity plan to help them survive and recover from a cyber-attack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rgbClr val="00B0F0"/>
                </a:solidFill>
              </a:rPr>
              <a:t>79% do not believe cyber risks are </a:t>
            </a:r>
            <a:r>
              <a:rPr lang="en-US" b="1" i="1" dirty="0">
                <a:solidFill>
                  <a:srgbClr val="00B0F0"/>
                </a:solidFill>
              </a:rPr>
              <a:t>real </a:t>
            </a:r>
            <a:r>
              <a:rPr lang="en-US" b="1" dirty="0">
                <a:solidFill>
                  <a:srgbClr val="00B0F0"/>
                </a:solidFill>
              </a:rPr>
              <a:t>issues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rgbClr val="00B0F0"/>
                </a:solidFill>
              </a:rPr>
              <a:t>42% have acknowledged attacks—many are unreported.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E9D7AB87-972C-922B-3666-4113F2B0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Move Forward</a:t>
            </a:r>
          </a:p>
        </p:txBody>
      </p:sp>
      <p:sp>
        <p:nvSpPr>
          <p:cNvPr id="4" name="Footer Placeholder 3" descr="" title="">
            <a:extLst>
              <a:ext uri="{FF2B5EF4-FFF2-40B4-BE49-F238E27FC236}">
                <a16:creationId xmlns:a16="http://schemas.microsoft.com/office/drawing/2014/main" id="{6B811F72-7202-267F-74DA-F05F9374C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Cybervulnerability in Construction </a:t>
            </a:r>
            <a:endParaRPr lang="en-US" dirty="0"/>
          </a:p>
        </p:txBody>
      </p:sp>
      <p:sp>
        <p:nvSpPr>
          <p:cNvPr id="5" name="Slide Number Placeholder 4" descr="" title="">
            <a:extLst>
              <a:ext uri="{FF2B5EF4-FFF2-40B4-BE49-F238E27FC236}">
                <a16:creationId xmlns:a16="http://schemas.microsoft.com/office/drawing/2014/main" id="{ED955336-1FBF-A96C-AF16-B8D7312757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B32F53E-6751-4CA2-9165-F51D3556151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11337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descr="" title="">
            <a:extLst>
              <a:ext uri="{FF2B5EF4-FFF2-40B4-BE49-F238E27FC236}">
                <a16:creationId xmlns:a16="http://schemas.microsoft.com/office/drawing/2014/main" id="{9A8A6E12-9A37-B6CA-0836-177B5828F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</a:t>
            </a:r>
            <a:r>
              <a:rPr lang="en-US" i="1" dirty="0"/>
              <a:t>Doing Business</a:t>
            </a:r>
          </a:p>
        </p:txBody>
      </p:sp>
      <p:sp>
        <p:nvSpPr>
          <p:cNvPr id="5" name="Footer Placeholder 4" descr="" title="">
            <a:extLst>
              <a:ext uri="{FF2B5EF4-FFF2-40B4-BE49-F238E27FC236}">
                <a16:creationId xmlns:a16="http://schemas.microsoft.com/office/drawing/2014/main" id="{D9F3DDE0-A658-2E82-64E3-59FA096F89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Cybervulnerability in Construction </a:t>
            </a:r>
            <a:endParaRPr lang="en-US" dirty="0"/>
          </a:p>
        </p:txBody>
      </p:sp>
      <p:sp>
        <p:nvSpPr>
          <p:cNvPr id="6" name="Slide Number Placeholder 5" descr="" title="">
            <a:extLst>
              <a:ext uri="{FF2B5EF4-FFF2-40B4-BE49-F238E27FC236}">
                <a16:creationId xmlns:a16="http://schemas.microsoft.com/office/drawing/2014/main" id="{983C45BB-EC5A-B86E-5C8E-740A32D6A8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B32F53E-6751-4CA2-9165-F51D3556151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Content Placeholder 7" descr="" title="">
            <a:extLst>
              <a:ext uri="{FF2B5EF4-FFF2-40B4-BE49-F238E27FC236}">
                <a16:creationId xmlns:a16="http://schemas.microsoft.com/office/drawing/2014/main" id="{6F364C89-F6E4-E6BD-55C6-3E491D224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24" y="1467222"/>
            <a:ext cx="11073382" cy="4192322"/>
          </a:xfrm>
        </p:spPr>
        <p:txBody>
          <a:bodyPr>
            <a:normAutofit/>
          </a:bodyPr>
          <a:lstStyle/>
          <a:p>
            <a:r>
              <a:rPr lang="en-US" dirty="0"/>
              <a:t>Cybercriminals evolve and modify their techniques to attack new victims and old. </a:t>
            </a:r>
          </a:p>
          <a:p>
            <a:r>
              <a:rPr lang="en-US" dirty="0"/>
              <a:t>Being proactive is no longer merely a best practice of doing business — it is the requirement of doing business and keeping a sustainable business. </a:t>
            </a:r>
          </a:p>
          <a:p>
            <a:r>
              <a:rPr lang="en-US" dirty="0"/>
              <a:t>Business owners must be proactive in their response, looking at the risks holistically and instilling a cyber security culture throughout their organization.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20372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91A38018-1A09-DB36-16C3-6758FE81A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Staying Behind Has Consequences</a:t>
            </a:r>
          </a:p>
        </p:txBody>
      </p:sp>
    </p:spTree>
    <p:extLst>
      <p:ext uri="{BB962C8B-B14F-4D97-AF65-F5344CB8AC3E}">
        <p14:creationId xmlns:p14="http://schemas.microsoft.com/office/powerpoint/2010/main" val="2601170939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A5158C08-F9E4-F619-00F7-A59C8DC46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524000"/>
            <a:ext cx="11157270" cy="45911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Digital assets, including business plans and acquisition strategies, compromised.</a:t>
            </a:r>
          </a:p>
          <a:p>
            <a:pPr>
              <a:lnSpc>
                <a:spcPct val="100000"/>
              </a:lnSpc>
            </a:pPr>
            <a:r>
              <a:rPr lang="en-US" dirty="0"/>
              <a:t>Proprietary construction plans and designs exposed.</a:t>
            </a:r>
          </a:p>
          <a:p>
            <a:pPr>
              <a:lnSpc>
                <a:spcPct val="100000"/>
              </a:lnSpc>
            </a:pPr>
            <a:r>
              <a:rPr lang="en-US" dirty="0"/>
              <a:t>Customers, contractors, supplier lists, and pricing exposed.</a:t>
            </a:r>
          </a:p>
          <a:p>
            <a:pPr>
              <a:lnSpc>
                <a:spcPct val="100000"/>
              </a:lnSpc>
            </a:pPr>
            <a:r>
              <a:rPr lang="en-US" dirty="0"/>
              <a:t>Exposure of personally identifiable information (PII) of employees and contractors, protected health information of employees as well as facility security information.</a:t>
            </a:r>
          </a:p>
          <a:p>
            <a:pPr>
              <a:lnSpc>
                <a:spcPct val="100000"/>
              </a:lnSpc>
            </a:pPr>
            <a:r>
              <a:rPr lang="en-US" dirty="0"/>
              <a:t>Proprietary trade secrets no longer safeguarded from competitors.</a:t>
            </a:r>
          </a:p>
          <a:p>
            <a:endParaRPr lang="en-US" dirty="0"/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E9D7AB87-972C-922B-3666-4113F2B0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Event Consequences</a:t>
            </a:r>
          </a:p>
        </p:txBody>
      </p:sp>
      <p:sp>
        <p:nvSpPr>
          <p:cNvPr id="4" name="Footer Placeholder 3" descr="" title="">
            <a:extLst>
              <a:ext uri="{FF2B5EF4-FFF2-40B4-BE49-F238E27FC236}">
                <a16:creationId xmlns:a16="http://schemas.microsoft.com/office/drawing/2014/main" id="{6B811F72-7202-267F-74DA-F05F9374C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Cybervulnerability in Construction </a:t>
            </a:r>
            <a:endParaRPr lang="en-US" dirty="0"/>
          </a:p>
        </p:txBody>
      </p:sp>
      <p:sp>
        <p:nvSpPr>
          <p:cNvPr id="5" name="Slide Number Placeholder 4" descr="" title="">
            <a:extLst>
              <a:ext uri="{FF2B5EF4-FFF2-40B4-BE49-F238E27FC236}">
                <a16:creationId xmlns:a16="http://schemas.microsoft.com/office/drawing/2014/main" id="{ED955336-1FBF-A96C-AF16-B8D7312757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B32F53E-6751-4CA2-9165-F51D3556151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71529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(with extra resources)" id="{467F891D-10A9-4179-97DF-B6787FCE9F22}" vid="{A6DC0E85-5922-4280-8E11-393764AF0811}"/>
    </a:ext>
  </a:extLst>
</a:theme>
</file>

<file path=ppt/theme/theme2.xml><?xml version="1.0" encoding="utf-8"?>
<a:theme xmlns:a="http://schemas.openxmlformats.org/drawingml/2006/main" name="Section Separator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(with extra resources)" id="{467F891D-10A9-4179-97DF-B6787FCE9F22}" vid="{F3CC008C-C30A-437B-A20E-344AA57F0A7F}"/>
    </a:ext>
  </a:extLst>
</a:theme>
</file>

<file path=ppt/theme/theme3.xml><?xml version="1.0" encoding="utf-8"?>
<a:theme xmlns:a="http://schemas.openxmlformats.org/drawingml/2006/main" name="Standard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(with extra resources)" id="{467F891D-10A9-4179-97DF-B6787FCE9F22}" vid="{3986BC31-EF2C-419B-B75E-30767798C0F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terms:created xsi:type="dcterms:W3CDTF">1900-01-01T05:00:00.0000000Z</dcterms:created>
  <dcterms:modified xsi:type="dcterms:W3CDTF">1900-01-01T05:00:00.0000000Z</dcterms:modified>
</coreProperties>
</file>

<file path=docProps/custom.xml><?xml version="1.0" encoding="utf-8"?>
<op:Properties xmlns:vt="http://schemas.openxmlformats.org/officeDocument/2006/docPropsVTypes" xmlns:op="http://schemas.openxmlformats.org/officeDocument/2006/custom-properties"/>
</file>