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57"/>
  </p:notesMasterIdLst>
  <p:handoutMasterIdLst>
    <p:handoutMasterId r:id="rId58"/>
  </p:handoutMasterIdLst>
  <p:sldIdLst>
    <p:sldId id="259" r:id="rId2"/>
    <p:sldId id="260" r:id="rId3"/>
    <p:sldId id="264" r:id="rId4"/>
    <p:sldId id="274" r:id="rId5"/>
    <p:sldId id="276" r:id="rId6"/>
    <p:sldId id="286" r:id="rId7"/>
    <p:sldId id="287" r:id="rId8"/>
    <p:sldId id="268" r:id="rId9"/>
    <p:sldId id="263" r:id="rId10"/>
    <p:sldId id="288" r:id="rId11"/>
    <p:sldId id="289" r:id="rId12"/>
    <p:sldId id="266" r:id="rId13"/>
    <p:sldId id="277" r:id="rId14"/>
    <p:sldId id="267" r:id="rId15"/>
    <p:sldId id="291" r:id="rId16"/>
    <p:sldId id="292" r:id="rId17"/>
    <p:sldId id="278" r:id="rId18"/>
    <p:sldId id="279" r:id="rId19"/>
    <p:sldId id="293" r:id="rId20"/>
    <p:sldId id="294" r:id="rId21"/>
    <p:sldId id="295" r:id="rId22"/>
    <p:sldId id="290" r:id="rId23"/>
    <p:sldId id="296" r:id="rId24"/>
    <p:sldId id="297" r:id="rId25"/>
    <p:sldId id="270" r:id="rId26"/>
    <p:sldId id="272" r:id="rId27"/>
    <p:sldId id="271" r:id="rId28"/>
    <p:sldId id="281" r:id="rId29"/>
    <p:sldId id="282" r:id="rId30"/>
    <p:sldId id="283" r:id="rId31"/>
    <p:sldId id="284" r:id="rId32"/>
    <p:sldId id="285" r:id="rId33"/>
    <p:sldId id="280"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4" r:id="rId50"/>
    <p:sldId id="315" r:id="rId51"/>
    <p:sldId id="316" r:id="rId52"/>
    <p:sldId id="317" r:id="rId53"/>
    <p:sldId id="318" r:id="rId54"/>
    <p:sldId id="319" r:id="rId55"/>
    <p:sldId id="313" r:id="rId56"/>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4A043-1A69-4EFF-A6AC-5C80E668B48B}" v="486" dt="2022-06-13T05:07:48.853"/>
  </p1510:revLst>
</p1510:revInfo>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4660"/>
  </p:normalViewPr>
  <p:slideViewPr>
    <p:cSldViewPr>
      <p:cViewPr varScale="1">
        <p:scale>
          <a:sx n="109" d="100"/>
          <a:sy n="109" d="100"/>
        </p:scale>
        <p:origin x="570" y="102"/>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de Davis" userId="affa5355285abab9" providerId="LiveId" clId="{1E34A043-1A69-4EFF-A6AC-5C80E668B48B}"/>
    <pc:docChg chg="undo redo custSel addSld delSld modSld sldOrd">
      <pc:chgData name="Jade Davis" userId="affa5355285abab9" providerId="LiveId" clId="{1E34A043-1A69-4EFF-A6AC-5C80E668B48B}" dt="2022-06-13T05:30:13.022" v="7644" actId="403"/>
      <pc:docMkLst>
        <pc:docMk/>
      </pc:docMkLst>
      <pc:sldChg chg="addSp modSp mod">
        <pc:chgData name="Jade Davis" userId="affa5355285abab9" providerId="LiveId" clId="{1E34A043-1A69-4EFF-A6AC-5C80E668B48B}" dt="2022-06-12T22:01:39.443" v="1138" actId="20577"/>
        <pc:sldMkLst>
          <pc:docMk/>
          <pc:sldMk cId="3912520735" sldId="260"/>
        </pc:sldMkLst>
        <pc:spChg chg="mod">
          <ac:chgData name="Jade Davis" userId="affa5355285abab9" providerId="LiveId" clId="{1E34A043-1A69-4EFF-A6AC-5C80E668B48B}" dt="2022-06-12T22:01:39.443" v="1138" actId="20577"/>
          <ac:spMkLst>
            <pc:docMk/>
            <pc:sldMk cId="3912520735" sldId="260"/>
            <ac:spMk id="13" creationId="{00000000-0000-0000-0000-000000000000}"/>
          </ac:spMkLst>
        </pc:spChg>
        <pc:spChg chg="mod">
          <ac:chgData name="Jade Davis" userId="affa5355285abab9" providerId="LiveId" clId="{1E34A043-1A69-4EFF-A6AC-5C80E668B48B}" dt="2022-06-12T21:32:12.644" v="547" actId="20577"/>
          <ac:spMkLst>
            <pc:docMk/>
            <pc:sldMk cId="3912520735" sldId="260"/>
            <ac:spMk id="14" creationId="{00000000-0000-0000-0000-000000000000}"/>
          </ac:spMkLst>
        </pc:spChg>
        <pc:picChg chg="add mod">
          <ac:chgData name="Jade Davis" userId="affa5355285abab9" providerId="LiveId" clId="{1E34A043-1A69-4EFF-A6AC-5C80E668B48B}" dt="2022-06-12T22:01:02.187" v="1128" actId="14100"/>
          <ac:picMkLst>
            <pc:docMk/>
            <pc:sldMk cId="3912520735" sldId="260"/>
            <ac:picMk id="3" creationId="{6FB0BD4D-E8E8-D84E-75C1-132A3DBA0072}"/>
          </ac:picMkLst>
        </pc:picChg>
      </pc:sldChg>
      <pc:sldChg chg="del">
        <pc:chgData name="Jade Davis" userId="affa5355285abab9" providerId="LiveId" clId="{1E34A043-1A69-4EFF-A6AC-5C80E668B48B}" dt="2022-06-13T01:50:07.770" v="3425" actId="47"/>
        <pc:sldMkLst>
          <pc:docMk/>
          <pc:sldMk cId="2726954714" sldId="261"/>
        </pc:sldMkLst>
      </pc:sldChg>
      <pc:sldChg chg="del">
        <pc:chgData name="Jade Davis" userId="affa5355285abab9" providerId="LiveId" clId="{1E34A043-1A69-4EFF-A6AC-5C80E668B48B}" dt="2022-06-13T01:50:08.634" v="3426" actId="47"/>
        <pc:sldMkLst>
          <pc:docMk/>
          <pc:sldMk cId="2471472061" sldId="262"/>
        </pc:sldMkLst>
      </pc:sldChg>
      <pc:sldChg chg="del">
        <pc:chgData name="Jade Davis" userId="affa5355285abab9" providerId="LiveId" clId="{1E34A043-1A69-4EFF-A6AC-5C80E668B48B}" dt="2022-06-12T21:02:12.498" v="331" actId="2696"/>
        <pc:sldMkLst>
          <pc:docMk/>
          <pc:sldMk cId="2235230872" sldId="263"/>
        </pc:sldMkLst>
      </pc:sldChg>
      <pc:sldChg chg="addSp delSp modSp new mod ord modTransition modClrScheme modAnim chgLayout">
        <pc:chgData name="Jade Davis" userId="affa5355285abab9" providerId="LiveId" clId="{1E34A043-1A69-4EFF-A6AC-5C80E668B48B}" dt="2022-06-13T01:49:45.284" v="3420"/>
        <pc:sldMkLst>
          <pc:docMk/>
          <pc:sldMk cId="2776250570" sldId="263"/>
        </pc:sldMkLst>
        <pc:spChg chg="mod">
          <ac:chgData name="Jade Davis" userId="affa5355285abab9" providerId="LiveId" clId="{1E34A043-1A69-4EFF-A6AC-5C80E668B48B}" dt="2022-06-12T22:31:28.155" v="1262" actId="404"/>
          <ac:spMkLst>
            <pc:docMk/>
            <pc:sldMk cId="2776250570" sldId="263"/>
            <ac:spMk id="2" creationId="{255BE55D-4E06-20DE-FCB9-B91CBBB39558}"/>
          </ac:spMkLst>
        </pc:spChg>
        <pc:spChg chg="del mod">
          <ac:chgData name="Jade Davis" userId="affa5355285abab9" providerId="LiveId" clId="{1E34A043-1A69-4EFF-A6AC-5C80E668B48B}" dt="2022-06-12T21:31:19.189" v="475" actId="931"/>
          <ac:spMkLst>
            <pc:docMk/>
            <pc:sldMk cId="2776250570" sldId="263"/>
            <ac:spMk id="3" creationId="{F2634C59-F827-A749-8FFC-9E74E4CECFA8}"/>
          </ac:spMkLst>
        </pc:spChg>
        <pc:spChg chg="add mod">
          <ac:chgData name="Jade Davis" userId="affa5355285abab9" providerId="LiveId" clId="{1E34A043-1A69-4EFF-A6AC-5C80E668B48B}" dt="2022-06-12T22:37:32.952" v="1356" actId="404"/>
          <ac:spMkLst>
            <pc:docMk/>
            <pc:sldMk cId="2776250570" sldId="263"/>
            <ac:spMk id="10" creationId="{C90BF448-25B7-7CE6-1F35-BE0B82458405}"/>
          </ac:spMkLst>
        </pc:spChg>
        <pc:spChg chg="add mod">
          <ac:chgData name="Jade Davis" userId="affa5355285abab9" providerId="LiveId" clId="{1E34A043-1A69-4EFF-A6AC-5C80E668B48B}" dt="2022-06-13T00:12:17.878" v="2752" actId="207"/>
          <ac:spMkLst>
            <pc:docMk/>
            <pc:sldMk cId="2776250570" sldId="263"/>
            <ac:spMk id="11" creationId="{2C13E57E-3C4B-FAAD-8E2B-45222E603D19}"/>
          </ac:spMkLst>
        </pc:spChg>
        <pc:spChg chg="add del mod">
          <ac:chgData name="Jade Davis" userId="affa5355285abab9" providerId="LiveId" clId="{1E34A043-1A69-4EFF-A6AC-5C80E668B48B}" dt="2022-06-12T22:09:00.950" v="1146" actId="478"/>
          <ac:spMkLst>
            <pc:docMk/>
            <pc:sldMk cId="2776250570" sldId="263"/>
            <ac:spMk id="12" creationId="{AF201B47-8DD5-DA63-213D-7D00443D4103}"/>
          </ac:spMkLst>
        </pc:spChg>
        <pc:picChg chg="add del mod">
          <ac:chgData name="Jade Davis" userId="affa5355285abab9" providerId="LiveId" clId="{1E34A043-1A69-4EFF-A6AC-5C80E668B48B}" dt="2022-06-12T21:30:57.043" v="474" actId="478"/>
          <ac:picMkLst>
            <pc:docMk/>
            <pc:sldMk cId="2776250570" sldId="263"/>
            <ac:picMk id="5" creationId="{1523B85E-C393-CCA7-DCC3-9BABFC26F601}"/>
          </ac:picMkLst>
        </pc:picChg>
        <pc:picChg chg="add mod">
          <ac:chgData name="Jade Davis" userId="affa5355285abab9" providerId="LiveId" clId="{1E34A043-1A69-4EFF-A6AC-5C80E668B48B}" dt="2022-06-12T22:16:23.554" v="1167" actId="1076"/>
          <ac:picMkLst>
            <pc:docMk/>
            <pc:sldMk cId="2776250570" sldId="263"/>
            <ac:picMk id="7" creationId="{467FC884-D187-6E01-33CD-5729EC391766}"/>
          </ac:picMkLst>
        </pc:picChg>
        <pc:picChg chg="add mod">
          <ac:chgData name="Jade Davis" userId="affa5355285abab9" providerId="LiveId" clId="{1E34A043-1A69-4EFF-A6AC-5C80E668B48B}" dt="2022-06-12T22:16:28.666" v="1172" actId="1037"/>
          <ac:picMkLst>
            <pc:docMk/>
            <pc:sldMk cId="2776250570" sldId="263"/>
            <ac:picMk id="9" creationId="{840F9AC1-B480-1903-9092-A15A2BA951FC}"/>
          </ac:picMkLst>
        </pc:picChg>
      </pc:sldChg>
      <pc:sldChg chg="addSp modSp new mod">
        <pc:chgData name="Jade Davis" userId="affa5355285abab9" providerId="LiveId" clId="{1E34A043-1A69-4EFF-A6AC-5C80E668B48B}" dt="2022-06-12T22:00:30.124" v="1123" actId="1076"/>
        <pc:sldMkLst>
          <pc:docMk/>
          <pc:sldMk cId="2272082662" sldId="264"/>
        </pc:sldMkLst>
        <pc:spChg chg="mod">
          <ac:chgData name="Jade Davis" userId="affa5355285abab9" providerId="LiveId" clId="{1E34A043-1A69-4EFF-A6AC-5C80E668B48B}" dt="2022-06-12T21:33:42.496" v="680" actId="403"/>
          <ac:spMkLst>
            <pc:docMk/>
            <pc:sldMk cId="2272082662" sldId="264"/>
            <ac:spMk id="2" creationId="{BD75CBA3-632D-B1BF-451F-3B7A022E286E}"/>
          </ac:spMkLst>
        </pc:spChg>
        <pc:spChg chg="mod">
          <ac:chgData name="Jade Davis" userId="affa5355285abab9" providerId="LiveId" clId="{1E34A043-1A69-4EFF-A6AC-5C80E668B48B}" dt="2022-06-12T21:56:57.223" v="1117" actId="313"/>
          <ac:spMkLst>
            <pc:docMk/>
            <pc:sldMk cId="2272082662" sldId="264"/>
            <ac:spMk id="3" creationId="{F990D6BF-EA55-3ECA-2CCE-04288D7B232B}"/>
          </ac:spMkLst>
        </pc:spChg>
        <pc:picChg chg="add mod">
          <ac:chgData name="Jade Davis" userId="affa5355285abab9" providerId="LiveId" clId="{1E34A043-1A69-4EFF-A6AC-5C80E668B48B}" dt="2022-06-12T22:00:30.124" v="1123" actId="1076"/>
          <ac:picMkLst>
            <pc:docMk/>
            <pc:sldMk cId="2272082662" sldId="264"/>
            <ac:picMk id="5" creationId="{598D55BD-6055-BDE1-B91F-6DF3B94B1F16}"/>
          </ac:picMkLst>
        </pc:picChg>
      </pc:sldChg>
      <pc:sldChg chg="addSp delSp modSp new del mod">
        <pc:chgData name="Jade Davis" userId="affa5355285abab9" providerId="LiveId" clId="{1E34A043-1A69-4EFF-A6AC-5C80E668B48B}" dt="2022-06-12T23:37:25.057" v="1928" actId="47"/>
        <pc:sldMkLst>
          <pc:docMk/>
          <pc:sldMk cId="1689895939" sldId="265"/>
        </pc:sldMkLst>
        <pc:spChg chg="mod">
          <ac:chgData name="Jade Davis" userId="affa5355285abab9" providerId="LiveId" clId="{1E34A043-1A69-4EFF-A6AC-5C80E668B48B}" dt="2022-06-12T22:23:53.304" v="1247" actId="20577"/>
          <ac:spMkLst>
            <pc:docMk/>
            <pc:sldMk cId="1689895939" sldId="265"/>
            <ac:spMk id="2" creationId="{8206447D-9D0F-778A-2F2B-CBF258E80AC5}"/>
          </ac:spMkLst>
        </pc:spChg>
        <pc:spChg chg="del">
          <ac:chgData name="Jade Davis" userId="affa5355285abab9" providerId="LiveId" clId="{1E34A043-1A69-4EFF-A6AC-5C80E668B48B}" dt="2022-06-12T22:23:36.977" v="1232" actId="22"/>
          <ac:spMkLst>
            <pc:docMk/>
            <pc:sldMk cId="1689895939" sldId="265"/>
            <ac:spMk id="3" creationId="{32C6A7F5-9621-72F0-65C0-7FF32ADE7C7F}"/>
          </ac:spMkLst>
        </pc:spChg>
        <pc:picChg chg="add mod ord">
          <ac:chgData name="Jade Davis" userId="affa5355285abab9" providerId="LiveId" clId="{1E34A043-1A69-4EFF-A6AC-5C80E668B48B}" dt="2022-06-12T22:23:59.110" v="1248" actId="1076"/>
          <ac:picMkLst>
            <pc:docMk/>
            <pc:sldMk cId="1689895939" sldId="265"/>
            <ac:picMk id="5" creationId="{0EDAF36B-A010-04C9-28BD-EAEDDCF681F9}"/>
          </ac:picMkLst>
        </pc:picChg>
        <pc:picChg chg="add mod">
          <ac:chgData name="Jade Davis" userId="affa5355285abab9" providerId="LiveId" clId="{1E34A043-1A69-4EFF-A6AC-5C80E668B48B}" dt="2022-06-12T22:27:18.863" v="1252" actId="1076"/>
          <ac:picMkLst>
            <pc:docMk/>
            <pc:sldMk cId="1689895939" sldId="265"/>
            <ac:picMk id="7" creationId="{D512BEA1-4206-322E-F95C-EB632A21DCA0}"/>
          </ac:picMkLst>
        </pc:picChg>
      </pc:sldChg>
      <pc:sldChg chg="addSp delSp modSp add mod ord delAnim">
        <pc:chgData name="Jade Davis" userId="affa5355285abab9" providerId="LiveId" clId="{1E34A043-1A69-4EFF-A6AC-5C80E668B48B}" dt="2022-06-13T02:00:06.963" v="3786"/>
        <pc:sldMkLst>
          <pc:docMk/>
          <pc:sldMk cId="15016586" sldId="266"/>
        </pc:sldMkLst>
        <pc:spChg chg="mod">
          <ac:chgData name="Jade Davis" userId="affa5355285abab9" providerId="LiveId" clId="{1E34A043-1A69-4EFF-A6AC-5C80E668B48B}" dt="2022-06-12T22:34:09.937" v="1336" actId="14100"/>
          <ac:spMkLst>
            <pc:docMk/>
            <pc:sldMk cId="15016586" sldId="266"/>
            <ac:spMk id="2" creationId="{255BE55D-4E06-20DE-FCB9-B91CBBB39558}"/>
          </ac:spMkLst>
        </pc:spChg>
        <pc:spChg chg="add del mod">
          <ac:chgData name="Jade Davis" userId="affa5355285abab9" providerId="LiveId" clId="{1E34A043-1A69-4EFF-A6AC-5C80E668B48B}" dt="2022-06-12T22:32:44.909" v="1272" actId="478"/>
          <ac:spMkLst>
            <pc:docMk/>
            <pc:sldMk cId="15016586" sldId="266"/>
            <ac:spMk id="6" creationId="{7406EEBD-FF08-6066-6B74-152B0980FE4B}"/>
          </ac:spMkLst>
        </pc:spChg>
        <pc:spChg chg="del">
          <ac:chgData name="Jade Davis" userId="affa5355285abab9" providerId="LiveId" clId="{1E34A043-1A69-4EFF-A6AC-5C80E668B48B}" dt="2022-06-12T22:32:56.526" v="1277" actId="478"/>
          <ac:spMkLst>
            <pc:docMk/>
            <pc:sldMk cId="15016586" sldId="266"/>
            <ac:spMk id="10" creationId="{C90BF448-25B7-7CE6-1F35-BE0B82458405}"/>
          </ac:spMkLst>
        </pc:spChg>
        <pc:spChg chg="add mod">
          <ac:chgData name="Jade Davis" userId="affa5355285abab9" providerId="LiveId" clId="{1E34A043-1A69-4EFF-A6AC-5C80E668B48B}" dt="2022-06-13T01:10:09.981" v="2796" actId="1035"/>
          <ac:spMkLst>
            <pc:docMk/>
            <pc:sldMk cId="15016586" sldId="266"/>
            <ac:spMk id="13" creationId="{01A333FF-F319-6547-7ADE-18770A263D27}"/>
          </ac:spMkLst>
        </pc:spChg>
        <pc:spChg chg="add del mod">
          <ac:chgData name="Jade Davis" userId="affa5355285abab9" providerId="LiveId" clId="{1E34A043-1A69-4EFF-A6AC-5C80E668B48B}" dt="2022-06-13T01:59:56.024" v="3774" actId="26606"/>
          <ac:spMkLst>
            <pc:docMk/>
            <pc:sldMk cId="15016586" sldId="266"/>
            <ac:spMk id="16" creationId="{39CDA966-9962-D94E-C172-0F88CF3F73BF}"/>
          </ac:spMkLst>
        </pc:spChg>
        <pc:graphicFrameChg chg="add mod modGraphic">
          <ac:chgData name="Jade Davis" userId="affa5355285abab9" providerId="LiveId" clId="{1E34A043-1A69-4EFF-A6AC-5C80E668B48B}" dt="2022-06-13T02:00:06.963" v="3786"/>
          <ac:graphicFrameMkLst>
            <pc:docMk/>
            <pc:sldMk cId="15016586" sldId="266"/>
            <ac:graphicFrameMk id="18" creationId="{B6B16C8E-7426-E060-7C44-F218F8C0E581}"/>
          </ac:graphicFrameMkLst>
        </pc:graphicFrameChg>
        <pc:picChg chg="add del">
          <ac:chgData name="Jade Davis" userId="affa5355285abab9" providerId="LiveId" clId="{1E34A043-1A69-4EFF-A6AC-5C80E668B48B}" dt="2022-06-12T22:29:14.525" v="1255" actId="478"/>
          <ac:picMkLst>
            <pc:docMk/>
            <pc:sldMk cId="15016586" sldId="266"/>
            <ac:picMk id="4" creationId="{35E1B5A7-1D9B-8A9C-A606-F1888034AD06}"/>
          </ac:picMkLst>
        </pc:picChg>
        <pc:picChg chg="del">
          <ac:chgData name="Jade Davis" userId="affa5355285abab9" providerId="LiveId" clId="{1E34A043-1A69-4EFF-A6AC-5C80E668B48B}" dt="2022-06-12T22:32:41.154" v="1270" actId="478"/>
          <ac:picMkLst>
            <pc:docMk/>
            <pc:sldMk cId="15016586" sldId="266"/>
            <ac:picMk id="7" creationId="{467FC884-D187-6E01-33CD-5729EC391766}"/>
          </ac:picMkLst>
        </pc:picChg>
        <pc:picChg chg="del">
          <ac:chgData name="Jade Davis" userId="affa5355285abab9" providerId="LiveId" clId="{1E34A043-1A69-4EFF-A6AC-5C80E668B48B}" dt="2022-06-12T22:32:39.617" v="1269" actId="478"/>
          <ac:picMkLst>
            <pc:docMk/>
            <pc:sldMk cId="15016586" sldId="266"/>
            <ac:picMk id="9" creationId="{840F9AC1-B480-1903-9092-A15A2BA951FC}"/>
          </ac:picMkLst>
        </pc:picChg>
        <pc:picChg chg="add del mod">
          <ac:chgData name="Jade Davis" userId="affa5355285abab9" providerId="LiveId" clId="{1E34A043-1A69-4EFF-A6AC-5C80E668B48B}" dt="2022-06-13T01:07:56.227" v="2757" actId="478"/>
          <ac:picMkLst>
            <pc:docMk/>
            <pc:sldMk cId="15016586" sldId="266"/>
            <ac:picMk id="11" creationId="{14281F52-58CE-DB9A-A068-D42B5873752D}"/>
          </ac:picMkLst>
        </pc:picChg>
        <pc:picChg chg="add del">
          <ac:chgData name="Jade Davis" userId="affa5355285abab9" providerId="LiveId" clId="{1E34A043-1A69-4EFF-A6AC-5C80E668B48B}" dt="2022-06-12T22:33:09.488" v="1280" actId="22"/>
          <ac:picMkLst>
            <pc:docMk/>
            <pc:sldMk cId="15016586" sldId="266"/>
            <ac:picMk id="15" creationId="{5C116EA4-B458-88B3-DE1B-2949FD3A931E}"/>
          </ac:picMkLst>
        </pc:picChg>
      </pc:sldChg>
      <pc:sldChg chg="addSp delSp modSp add mod ord modNotesTx">
        <pc:chgData name="Jade Davis" userId="affa5355285abab9" providerId="LiveId" clId="{1E34A043-1A69-4EFF-A6AC-5C80E668B48B}" dt="2022-06-13T02:37:14.003" v="4217" actId="20577"/>
        <pc:sldMkLst>
          <pc:docMk/>
          <pc:sldMk cId="922236138" sldId="267"/>
        </pc:sldMkLst>
        <pc:spChg chg="mod">
          <ac:chgData name="Jade Davis" userId="affa5355285abab9" providerId="LiveId" clId="{1E34A043-1A69-4EFF-A6AC-5C80E668B48B}" dt="2022-06-13T02:21:17.725" v="4027" actId="20577"/>
          <ac:spMkLst>
            <pc:docMk/>
            <pc:sldMk cId="922236138" sldId="267"/>
            <ac:spMk id="2" creationId="{255BE55D-4E06-20DE-FCB9-B91CBBB39558}"/>
          </ac:spMkLst>
        </pc:spChg>
        <pc:spChg chg="add del mod">
          <ac:chgData name="Jade Davis" userId="affa5355285abab9" providerId="LiveId" clId="{1E34A043-1A69-4EFF-A6AC-5C80E668B48B}" dt="2022-06-12T22:41:00.749" v="1491"/>
          <ac:spMkLst>
            <pc:docMk/>
            <pc:sldMk cId="922236138" sldId="267"/>
            <ac:spMk id="5" creationId="{96DEEEE2-F8B6-32BD-DD45-30C31C822266}"/>
          </ac:spMkLst>
        </pc:spChg>
        <pc:spChg chg="add del mod">
          <ac:chgData name="Jade Davis" userId="affa5355285abab9" providerId="LiveId" clId="{1E34A043-1A69-4EFF-A6AC-5C80E668B48B}" dt="2022-06-12T22:41:00.749" v="1491"/>
          <ac:spMkLst>
            <pc:docMk/>
            <pc:sldMk cId="922236138" sldId="267"/>
            <ac:spMk id="6" creationId="{8A95F552-533B-9849-E4D9-ED2CBE0AC580}"/>
          </ac:spMkLst>
        </pc:spChg>
        <pc:spChg chg="add del mod">
          <ac:chgData name="Jade Davis" userId="affa5355285abab9" providerId="LiveId" clId="{1E34A043-1A69-4EFF-A6AC-5C80E668B48B}" dt="2022-06-12T22:41:00.749" v="1491"/>
          <ac:spMkLst>
            <pc:docMk/>
            <pc:sldMk cId="922236138" sldId="267"/>
            <ac:spMk id="7" creationId="{597E9C74-1356-6DFA-ACD0-A81BA7ABC3C9}"/>
          </ac:spMkLst>
        </pc:spChg>
        <pc:spChg chg="add del mod">
          <ac:chgData name="Jade Davis" userId="affa5355285abab9" providerId="LiveId" clId="{1E34A043-1A69-4EFF-A6AC-5C80E668B48B}" dt="2022-06-12T22:41:00.749" v="1491"/>
          <ac:spMkLst>
            <pc:docMk/>
            <pc:sldMk cId="922236138" sldId="267"/>
            <ac:spMk id="8" creationId="{7121BDD4-A577-8C0F-540C-B077EF1F1153}"/>
          </ac:spMkLst>
        </pc:spChg>
        <pc:spChg chg="add del mod">
          <ac:chgData name="Jade Davis" userId="affa5355285abab9" providerId="LiveId" clId="{1E34A043-1A69-4EFF-A6AC-5C80E668B48B}" dt="2022-06-12T22:41:00.749" v="1491"/>
          <ac:spMkLst>
            <pc:docMk/>
            <pc:sldMk cId="922236138" sldId="267"/>
            <ac:spMk id="9" creationId="{3DDEA46C-38F6-4BF5-3327-E55BA9FF9476}"/>
          </ac:spMkLst>
        </pc:spChg>
        <pc:spChg chg="mod">
          <ac:chgData name="Jade Davis" userId="affa5355285abab9" providerId="LiveId" clId="{1E34A043-1A69-4EFF-A6AC-5C80E668B48B}" dt="2022-06-13T02:23:41.258" v="4060" actId="6549"/>
          <ac:spMkLst>
            <pc:docMk/>
            <pc:sldMk cId="922236138" sldId="267"/>
            <ac:spMk id="13" creationId="{01A333FF-F319-6547-7ADE-18770A263D27}"/>
          </ac:spMkLst>
        </pc:spChg>
        <pc:picChg chg="add del mod">
          <ac:chgData name="Jade Davis" userId="affa5355285abab9" providerId="LiveId" clId="{1E34A043-1A69-4EFF-A6AC-5C80E668B48B}" dt="2022-06-13T02:23:43.244" v="4061" actId="478"/>
          <ac:picMkLst>
            <pc:docMk/>
            <pc:sldMk cId="922236138" sldId="267"/>
            <ac:picMk id="4" creationId="{031737DE-01C0-B77F-B5ED-304C39555F92}"/>
          </ac:picMkLst>
        </pc:picChg>
        <pc:picChg chg="del">
          <ac:chgData name="Jade Davis" userId="affa5355285abab9" providerId="LiveId" clId="{1E34A043-1A69-4EFF-A6AC-5C80E668B48B}" dt="2022-06-12T22:38:21.902" v="1359" actId="478"/>
          <ac:picMkLst>
            <pc:docMk/>
            <pc:sldMk cId="922236138" sldId="267"/>
            <ac:picMk id="11" creationId="{14281F52-58CE-DB9A-A068-D42B5873752D}"/>
          </ac:picMkLst>
        </pc:picChg>
        <pc:picChg chg="add mod">
          <ac:chgData name="Jade Davis" userId="affa5355285abab9" providerId="LiveId" clId="{1E34A043-1A69-4EFF-A6AC-5C80E668B48B}" dt="2022-06-13T02:26:51.895" v="4102" actId="1038"/>
          <ac:picMkLst>
            <pc:docMk/>
            <pc:sldMk cId="922236138" sldId="267"/>
            <ac:picMk id="12" creationId="{96CAEE49-B8C8-2927-44B1-22B51ACA9455}"/>
          </ac:picMkLst>
        </pc:picChg>
        <pc:picChg chg="add mod">
          <ac:chgData name="Jade Davis" userId="affa5355285abab9" providerId="LiveId" clId="{1E34A043-1A69-4EFF-A6AC-5C80E668B48B}" dt="2022-06-13T02:26:41.400" v="4096" actId="1038"/>
          <ac:picMkLst>
            <pc:docMk/>
            <pc:sldMk cId="922236138" sldId="267"/>
            <ac:picMk id="15" creationId="{09759074-A426-EAEA-82D3-7D902A178C91}"/>
          </ac:picMkLst>
        </pc:picChg>
        <pc:picChg chg="add mod">
          <ac:chgData name="Jade Davis" userId="affa5355285abab9" providerId="LiveId" clId="{1E34A043-1A69-4EFF-A6AC-5C80E668B48B}" dt="2022-06-13T02:26:44.996" v="4099" actId="1038"/>
          <ac:picMkLst>
            <pc:docMk/>
            <pc:sldMk cId="922236138" sldId="267"/>
            <ac:picMk id="17" creationId="{18B17BEF-313E-5824-0335-33C3AE227D4F}"/>
          </ac:picMkLst>
        </pc:picChg>
      </pc:sldChg>
      <pc:sldChg chg="new del">
        <pc:chgData name="Jade Davis" userId="affa5355285abab9" providerId="LiveId" clId="{1E34A043-1A69-4EFF-A6AC-5C80E668B48B}" dt="2022-06-12T22:40:51.385" v="1489" actId="680"/>
        <pc:sldMkLst>
          <pc:docMk/>
          <pc:sldMk cId="965114094" sldId="268"/>
        </pc:sldMkLst>
      </pc:sldChg>
      <pc:sldChg chg="addSp delSp modSp add mod ord modNotesTx">
        <pc:chgData name="Jade Davis" userId="affa5355285abab9" providerId="LiveId" clId="{1E34A043-1A69-4EFF-A6AC-5C80E668B48B}" dt="2022-06-13T01:52:00.478" v="3481" actId="20577"/>
        <pc:sldMkLst>
          <pc:docMk/>
          <pc:sldMk cId="3564975594" sldId="268"/>
        </pc:sldMkLst>
        <pc:spChg chg="mod">
          <ac:chgData name="Jade Davis" userId="affa5355285abab9" providerId="LiveId" clId="{1E34A043-1A69-4EFF-A6AC-5C80E668B48B}" dt="2022-06-12T22:41:30.668" v="1511" actId="20577"/>
          <ac:spMkLst>
            <pc:docMk/>
            <pc:sldMk cId="3564975594" sldId="268"/>
            <ac:spMk id="2" creationId="{255BE55D-4E06-20DE-FCB9-B91CBBB39558}"/>
          </ac:spMkLst>
        </pc:spChg>
        <pc:spChg chg="mod">
          <ac:chgData name="Jade Davis" userId="affa5355285abab9" providerId="LiveId" clId="{1E34A043-1A69-4EFF-A6AC-5C80E668B48B}" dt="2022-06-12T22:43:41.252" v="1602" actId="1035"/>
          <ac:spMkLst>
            <pc:docMk/>
            <pc:sldMk cId="3564975594" sldId="268"/>
            <ac:spMk id="13" creationId="{01A333FF-F319-6547-7ADE-18770A263D27}"/>
          </ac:spMkLst>
        </pc:spChg>
        <pc:picChg chg="del">
          <ac:chgData name="Jade Davis" userId="affa5355285abab9" providerId="LiveId" clId="{1E34A043-1A69-4EFF-A6AC-5C80E668B48B}" dt="2022-06-12T22:41:07.691" v="1493" actId="478"/>
          <ac:picMkLst>
            <pc:docMk/>
            <pc:sldMk cId="3564975594" sldId="268"/>
            <ac:picMk id="4" creationId="{031737DE-01C0-B77F-B5ED-304C39555F92}"/>
          </ac:picMkLst>
        </pc:picChg>
        <pc:picChg chg="add mod">
          <ac:chgData name="Jade Davis" userId="affa5355285abab9" providerId="LiveId" clId="{1E34A043-1A69-4EFF-A6AC-5C80E668B48B}" dt="2022-06-12T22:41:19.388" v="1498" actId="1076"/>
          <ac:picMkLst>
            <pc:docMk/>
            <pc:sldMk cId="3564975594" sldId="268"/>
            <ac:picMk id="5" creationId="{D5F8860F-AB3E-EB23-5BF8-00FA3A494559}"/>
          </ac:picMkLst>
        </pc:picChg>
      </pc:sldChg>
      <pc:sldChg chg="addSp delSp modSp add del mod">
        <pc:chgData name="Jade Davis" userId="affa5355285abab9" providerId="LiveId" clId="{1E34A043-1A69-4EFF-A6AC-5C80E668B48B}" dt="2022-06-12T23:28:40.651" v="1653" actId="47"/>
        <pc:sldMkLst>
          <pc:docMk/>
          <pc:sldMk cId="3003660138" sldId="269"/>
        </pc:sldMkLst>
        <pc:spChg chg="add del mod">
          <ac:chgData name="Jade Davis" userId="affa5355285abab9" providerId="LiveId" clId="{1E34A043-1A69-4EFF-A6AC-5C80E668B48B}" dt="2022-06-12T22:44:50.073" v="1607" actId="478"/>
          <ac:spMkLst>
            <pc:docMk/>
            <pc:sldMk cId="3003660138" sldId="269"/>
            <ac:spMk id="4" creationId="{830453A1-5CA5-3411-0915-7C4648809D0E}"/>
          </ac:spMkLst>
        </pc:spChg>
        <pc:picChg chg="del">
          <ac:chgData name="Jade Davis" userId="affa5355285abab9" providerId="LiveId" clId="{1E34A043-1A69-4EFF-A6AC-5C80E668B48B}" dt="2022-06-12T22:44:37.830" v="1604" actId="478"/>
          <ac:picMkLst>
            <pc:docMk/>
            <pc:sldMk cId="3003660138" sldId="269"/>
            <ac:picMk id="5" creationId="{0EDAF36B-A010-04C9-28BD-EAEDDCF681F9}"/>
          </ac:picMkLst>
        </pc:picChg>
        <pc:picChg chg="del">
          <ac:chgData name="Jade Davis" userId="affa5355285abab9" providerId="LiveId" clId="{1E34A043-1A69-4EFF-A6AC-5C80E668B48B}" dt="2022-06-12T22:44:41.106" v="1605" actId="478"/>
          <ac:picMkLst>
            <pc:docMk/>
            <pc:sldMk cId="3003660138" sldId="269"/>
            <ac:picMk id="7" creationId="{D512BEA1-4206-322E-F95C-EB632A21DCA0}"/>
          </ac:picMkLst>
        </pc:picChg>
        <pc:picChg chg="add mod">
          <ac:chgData name="Jade Davis" userId="affa5355285abab9" providerId="LiveId" clId="{1E34A043-1A69-4EFF-A6AC-5C80E668B48B}" dt="2022-06-12T22:44:59.980" v="1611" actId="1076"/>
          <ac:picMkLst>
            <pc:docMk/>
            <pc:sldMk cId="3003660138" sldId="269"/>
            <ac:picMk id="8" creationId="{401789A0-E84F-7B05-2E0A-E06B102E5F5A}"/>
          </ac:picMkLst>
        </pc:picChg>
      </pc:sldChg>
      <pc:sldChg chg="addSp delSp modSp add mod ord">
        <pc:chgData name="Jade Davis" userId="affa5355285abab9" providerId="LiveId" clId="{1E34A043-1A69-4EFF-A6AC-5C80E668B48B}" dt="2022-06-13T02:07:56.950" v="3972"/>
        <pc:sldMkLst>
          <pc:docMk/>
          <pc:sldMk cId="1593155244" sldId="270"/>
        </pc:sldMkLst>
        <pc:spChg chg="mod">
          <ac:chgData name="Jade Davis" userId="affa5355285abab9" providerId="LiveId" clId="{1E34A043-1A69-4EFF-A6AC-5C80E668B48B}" dt="2022-06-12T23:54:18.841" v="2219" actId="1036"/>
          <ac:spMkLst>
            <pc:docMk/>
            <pc:sldMk cId="1593155244" sldId="270"/>
            <ac:spMk id="2" creationId="{255BE55D-4E06-20DE-FCB9-B91CBBB39558}"/>
          </ac:spMkLst>
        </pc:spChg>
        <pc:spChg chg="add mod">
          <ac:chgData name="Jade Davis" userId="affa5355285abab9" providerId="LiveId" clId="{1E34A043-1A69-4EFF-A6AC-5C80E668B48B}" dt="2022-06-12T23:54:08.626" v="2213" actId="1038"/>
          <ac:spMkLst>
            <pc:docMk/>
            <pc:sldMk cId="1593155244" sldId="270"/>
            <ac:spMk id="3" creationId="{6D6D37ED-54C4-F65D-B0EF-E8237D3CA026}"/>
          </ac:spMkLst>
        </pc:spChg>
        <pc:spChg chg="mod">
          <ac:chgData name="Jade Davis" userId="affa5355285abab9" providerId="LiveId" clId="{1E34A043-1A69-4EFF-A6AC-5C80E668B48B}" dt="2022-06-12T23:54:22.614" v="2223" actId="1035"/>
          <ac:spMkLst>
            <pc:docMk/>
            <pc:sldMk cId="1593155244" sldId="270"/>
            <ac:spMk id="13" creationId="{01A333FF-F319-6547-7ADE-18770A263D27}"/>
          </ac:spMkLst>
        </pc:spChg>
        <pc:picChg chg="del">
          <ac:chgData name="Jade Davis" userId="affa5355285abab9" providerId="LiveId" clId="{1E34A043-1A69-4EFF-A6AC-5C80E668B48B}" dt="2022-06-12T23:28:00.260" v="1639" actId="478"/>
          <ac:picMkLst>
            <pc:docMk/>
            <pc:sldMk cId="1593155244" sldId="270"/>
            <ac:picMk id="5" creationId="{D5F8860F-AB3E-EB23-5BF8-00FA3A494559}"/>
          </ac:picMkLst>
        </pc:picChg>
        <pc:picChg chg="add mod">
          <ac:chgData name="Jade Davis" userId="affa5355285abab9" providerId="LiveId" clId="{1E34A043-1A69-4EFF-A6AC-5C80E668B48B}" dt="2022-06-12T23:36:21.586" v="1922" actId="1036"/>
          <ac:picMkLst>
            <pc:docMk/>
            <pc:sldMk cId="1593155244" sldId="270"/>
            <ac:picMk id="6" creationId="{7D8DBEEA-361F-F48D-8D91-2A488E640C3A}"/>
          </ac:picMkLst>
        </pc:picChg>
      </pc:sldChg>
      <pc:sldChg chg="addSp delSp modSp add mod ord">
        <pc:chgData name="Jade Davis" userId="affa5355285abab9" providerId="LiveId" clId="{1E34A043-1A69-4EFF-A6AC-5C80E668B48B}" dt="2022-06-13T02:09:08.641" v="3976"/>
        <pc:sldMkLst>
          <pc:docMk/>
          <pc:sldMk cId="2756567185" sldId="271"/>
        </pc:sldMkLst>
        <pc:spChg chg="mod">
          <ac:chgData name="Jade Davis" userId="affa5355285abab9" providerId="LiveId" clId="{1E34A043-1A69-4EFF-A6AC-5C80E668B48B}" dt="2022-06-12T23:40:09.491" v="1942" actId="20577"/>
          <ac:spMkLst>
            <pc:docMk/>
            <pc:sldMk cId="2756567185" sldId="271"/>
            <ac:spMk id="2" creationId="{255BE55D-4E06-20DE-FCB9-B91CBBB39558}"/>
          </ac:spMkLst>
        </pc:spChg>
        <pc:spChg chg="mod">
          <ac:chgData name="Jade Davis" userId="affa5355285abab9" providerId="LiveId" clId="{1E34A043-1A69-4EFF-A6AC-5C80E668B48B}" dt="2022-06-12T23:43:56.936" v="2127" actId="1035"/>
          <ac:spMkLst>
            <pc:docMk/>
            <pc:sldMk cId="2756567185" sldId="271"/>
            <ac:spMk id="3" creationId="{6D6D37ED-54C4-F65D-B0EF-E8237D3CA026}"/>
          </ac:spMkLst>
        </pc:spChg>
        <pc:spChg chg="mod">
          <ac:chgData name="Jade Davis" userId="affa5355285abab9" providerId="LiveId" clId="{1E34A043-1A69-4EFF-A6AC-5C80E668B48B}" dt="2022-06-12T23:44:06.414" v="2133" actId="20577"/>
          <ac:spMkLst>
            <pc:docMk/>
            <pc:sldMk cId="2756567185" sldId="271"/>
            <ac:spMk id="13" creationId="{01A333FF-F319-6547-7ADE-18770A263D27}"/>
          </ac:spMkLst>
        </pc:spChg>
        <pc:picChg chg="add mod">
          <ac:chgData name="Jade Davis" userId="affa5355285abab9" providerId="LiveId" clId="{1E34A043-1A69-4EFF-A6AC-5C80E668B48B}" dt="2022-06-12T23:40:19.363" v="1945" actId="1076"/>
          <ac:picMkLst>
            <pc:docMk/>
            <pc:sldMk cId="2756567185" sldId="271"/>
            <ac:picMk id="5" creationId="{07CF57AC-7819-44DA-D488-3796B685881B}"/>
          </ac:picMkLst>
        </pc:picChg>
        <pc:picChg chg="del">
          <ac:chgData name="Jade Davis" userId="affa5355285abab9" providerId="LiveId" clId="{1E34A043-1A69-4EFF-A6AC-5C80E668B48B}" dt="2022-06-12T23:40:04.365" v="1931" actId="478"/>
          <ac:picMkLst>
            <pc:docMk/>
            <pc:sldMk cId="2756567185" sldId="271"/>
            <ac:picMk id="6" creationId="{7D8DBEEA-361F-F48D-8D91-2A488E640C3A}"/>
          </ac:picMkLst>
        </pc:picChg>
      </pc:sldChg>
      <pc:sldChg chg="addSp delSp modSp add mod ord">
        <pc:chgData name="Jade Davis" userId="affa5355285abab9" providerId="LiveId" clId="{1E34A043-1A69-4EFF-A6AC-5C80E668B48B}" dt="2022-06-13T02:08:08.957" v="3974"/>
        <pc:sldMkLst>
          <pc:docMk/>
          <pc:sldMk cId="686653336" sldId="272"/>
        </pc:sldMkLst>
        <pc:spChg chg="mod">
          <ac:chgData name="Jade Davis" userId="affa5355285abab9" providerId="LiveId" clId="{1E34A043-1A69-4EFF-A6AC-5C80E668B48B}" dt="2022-06-12T23:54:46.903" v="2286" actId="20577"/>
          <ac:spMkLst>
            <pc:docMk/>
            <pc:sldMk cId="686653336" sldId="272"/>
            <ac:spMk id="2" creationId="{255BE55D-4E06-20DE-FCB9-B91CBBB39558}"/>
          </ac:spMkLst>
        </pc:spChg>
        <pc:spChg chg="mod">
          <ac:chgData name="Jade Davis" userId="affa5355285abab9" providerId="LiveId" clId="{1E34A043-1A69-4EFF-A6AC-5C80E668B48B}" dt="2022-06-13T01:20:54.648" v="3081" actId="20577"/>
          <ac:spMkLst>
            <pc:docMk/>
            <pc:sldMk cId="686653336" sldId="272"/>
            <ac:spMk id="3" creationId="{6D6D37ED-54C4-F65D-B0EF-E8237D3CA026}"/>
          </ac:spMkLst>
        </pc:spChg>
        <pc:spChg chg="add del mod">
          <ac:chgData name="Jade Davis" userId="affa5355285abab9" providerId="LiveId" clId="{1E34A043-1A69-4EFF-A6AC-5C80E668B48B}" dt="2022-06-12T23:57:47.963" v="2496" actId="478"/>
          <ac:spMkLst>
            <pc:docMk/>
            <pc:sldMk cId="686653336" sldId="272"/>
            <ac:spMk id="8" creationId="{22279CF9-9523-EC36-30E7-10358605617C}"/>
          </ac:spMkLst>
        </pc:spChg>
        <pc:spChg chg="del">
          <ac:chgData name="Jade Davis" userId="affa5355285abab9" providerId="LiveId" clId="{1E34A043-1A69-4EFF-A6AC-5C80E668B48B}" dt="2022-06-12T23:57:44.945" v="2495" actId="478"/>
          <ac:spMkLst>
            <pc:docMk/>
            <pc:sldMk cId="686653336" sldId="272"/>
            <ac:spMk id="13" creationId="{01A333FF-F319-6547-7ADE-18770A263D27}"/>
          </ac:spMkLst>
        </pc:spChg>
        <pc:picChg chg="add mod">
          <ac:chgData name="Jade Davis" userId="affa5355285abab9" providerId="LiveId" clId="{1E34A043-1A69-4EFF-A6AC-5C80E668B48B}" dt="2022-06-13T01:20:59.111" v="3084" actId="1036"/>
          <ac:picMkLst>
            <pc:docMk/>
            <pc:sldMk cId="686653336" sldId="272"/>
            <ac:picMk id="5" creationId="{6D4D01C1-07CB-6496-EA9C-F4F45AD7C8C1}"/>
          </ac:picMkLst>
        </pc:picChg>
        <pc:picChg chg="del">
          <ac:chgData name="Jade Davis" userId="affa5355285abab9" providerId="LiveId" clId="{1E34A043-1A69-4EFF-A6AC-5C80E668B48B}" dt="2022-06-12T23:54:51.019" v="2288" actId="478"/>
          <ac:picMkLst>
            <pc:docMk/>
            <pc:sldMk cId="686653336" sldId="272"/>
            <ac:picMk id="6" creationId="{7D8DBEEA-361F-F48D-8D91-2A488E640C3A}"/>
          </ac:picMkLst>
        </pc:picChg>
      </pc:sldChg>
      <pc:sldChg chg="delSp new del mod modClrScheme chgLayout">
        <pc:chgData name="Jade Davis" userId="affa5355285abab9" providerId="LiveId" clId="{1E34A043-1A69-4EFF-A6AC-5C80E668B48B}" dt="2022-06-13T05:15:35.505" v="7091" actId="47"/>
        <pc:sldMkLst>
          <pc:docMk/>
          <pc:sldMk cId="1172654798" sldId="273"/>
        </pc:sldMkLst>
        <pc:spChg chg="del">
          <ac:chgData name="Jade Davis" userId="affa5355285abab9" providerId="LiveId" clId="{1E34A043-1A69-4EFF-A6AC-5C80E668B48B}" dt="2022-06-13T04:08:18.714" v="5721" actId="700"/>
          <ac:spMkLst>
            <pc:docMk/>
            <pc:sldMk cId="1172654798" sldId="273"/>
            <ac:spMk id="2" creationId="{857B4DE9-549A-7BCE-3C9D-C890B57E02A2}"/>
          </ac:spMkLst>
        </pc:spChg>
        <pc:spChg chg="del">
          <ac:chgData name="Jade Davis" userId="affa5355285abab9" providerId="LiveId" clId="{1E34A043-1A69-4EFF-A6AC-5C80E668B48B}" dt="2022-06-13T04:08:18.714" v="5721" actId="700"/>
          <ac:spMkLst>
            <pc:docMk/>
            <pc:sldMk cId="1172654798" sldId="273"/>
            <ac:spMk id="3" creationId="{C266FF31-4D6B-3890-B89A-E36BD2C3D060}"/>
          </ac:spMkLst>
        </pc:spChg>
      </pc:sldChg>
      <pc:sldChg chg="addSp delSp modSp add mod modNotesTx">
        <pc:chgData name="Jade Davis" userId="affa5355285abab9" providerId="LiveId" clId="{1E34A043-1A69-4EFF-A6AC-5C80E668B48B}" dt="2022-06-13T00:06:35.746" v="2563"/>
        <pc:sldMkLst>
          <pc:docMk/>
          <pc:sldMk cId="3393979280" sldId="274"/>
        </pc:sldMkLst>
        <pc:spChg chg="mod">
          <ac:chgData name="Jade Davis" userId="affa5355285abab9" providerId="LiveId" clId="{1E34A043-1A69-4EFF-A6AC-5C80E668B48B}" dt="2022-06-13T00:02:41.613" v="2545" actId="20577"/>
          <ac:spMkLst>
            <pc:docMk/>
            <pc:sldMk cId="3393979280" sldId="274"/>
            <ac:spMk id="2" creationId="{255BE55D-4E06-20DE-FCB9-B91CBBB39558}"/>
          </ac:spMkLst>
        </pc:spChg>
        <pc:spChg chg="del">
          <ac:chgData name="Jade Davis" userId="affa5355285abab9" providerId="LiveId" clId="{1E34A043-1A69-4EFF-A6AC-5C80E668B48B}" dt="2022-06-13T00:02:58.137" v="2550" actId="478"/>
          <ac:spMkLst>
            <pc:docMk/>
            <pc:sldMk cId="3393979280" sldId="274"/>
            <ac:spMk id="3" creationId="{6D6D37ED-54C4-F65D-B0EF-E8237D3CA026}"/>
          </ac:spMkLst>
        </pc:spChg>
        <pc:spChg chg="add del mod">
          <ac:chgData name="Jade Davis" userId="affa5355285abab9" providerId="LiveId" clId="{1E34A043-1A69-4EFF-A6AC-5C80E668B48B}" dt="2022-06-13T00:03:14.594" v="2555" actId="478"/>
          <ac:spMkLst>
            <pc:docMk/>
            <pc:sldMk cId="3393979280" sldId="274"/>
            <ac:spMk id="8" creationId="{03BAD7B3-F40E-34C5-4C6E-8B63E90D82C3}"/>
          </ac:spMkLst>
        </pc:spChg>
        <pc:spChg chg="del">
          <ac:chgData name="Jade Davis" userId="affa5355285abab9" providerId="LiveId" clId="{1E34A043-1A69-4EFF-A6AC-5C80E668B48B}" dt="2022-06-13T00:03:12.492" v="2554" actId="478"/>
          <ac:spMkLst>
            <pc:docMk/>
            <pc:sldMk cId="3393979280" sldId="274"/>
            <ac:spMk id="13" creationId="{01A333FF-F319-6547-7ADE-18770A263D27}"/>
          </ac:spMkLst>
        </pc:spChg>
        <pc:picChg chg="del">
          <ac:chgData name="Jade Davis" userId="affa5355285abab9" providerId="LiveId" clId="{1E34A043-1A69-4EFF-A6AC-5C80E668B48B}" dt="2022-06-13T00:02:44.168" v="2546" actId="478"/>
          <ac:picMkLst>
            <pc:docMk/>
            <pc:sldMk cId="3393979280" sldId="274"/>
            <ac:picMk id="5" creationId="{07CF57AC-7819-44DA-D488-3796B685881B}"/>
          </ac:picMkLst>
        </pc:picChg>
        <pc:picChg chg="add mod">
          <ac:chgData name="Jade Davis" userId="affa5355285abab9" providerId="LiveId" clId="{1E34A043-1A69-4EFF-A6AC-5C80E668B48B}" dt="2022-06-13T00:03:22.206" v="2557" actId="1076"/>
          <ac:picMkLst>
            <pc:docMk/>
            <pc:sldMk cId="3393979280" sldId="274"/>
            <ac:picMk id="6" creationId="{75801990-6745-E6CA-B064-E27C7B3F58B1}"/>
          </ac:picMkLst>
        </pc:picChg>
      </pc:sldChg>
      <pc:sldChg chg="addSp delSp modSp add del mod ord modClrScheme chgLayout">
        <pc:chgData name="Jade Davis" userId="affa5355285abab9" providerId="LiveId" clId="{1E34A043-1A69-4EFF-A6AC-5C80E668B48B}" dt="2022-06-13T02:15:44.165" v="3987" actId="47"/>
        <pc:sldMkLst>
          <pc:docMk/>
          <pc:sldMk cId="239397706" sldId="275"/>
        </pc:sldMkLst>
        <pc:spChg chg="mod ord">
          <ac:chgData name="Jade Davis" userId="affa5355285abab9" providerId="LiveId" clId="{1E34A043-1A69-4EFF-A6AC-5C80E668B48B}" dt="2022-06-13T00:09:00.426" v="2640" actId="700"/>
          <ac:spMkLst>
            <pc:docMk/>
            <pc:sldMk cId="239397706" sldId="275"/>
            <ac:spMk id="2" creationId="{255BE55D-4E06-20DE-FCB9-B91CBBB39558}"/>
          </ac:spMkLst>
        </pc:spChg>
        <pc:spChg chg="del">
          <ac:chgData name="Jade Davis" userId="affa5355285abab9" providerId="LiveId" clId="{1E34A043-1A69-4EFF-A6AC-5C80E668B48B}" dt="2022-06-13T00:08:23.940" v="2635" actId="478"/>
          <ac:spMkLst>
            <pc:docMk/>
            <pc:sldMk cId="239397706" sldId="275"/>
            <ac:spMk id="3" creationId="{6D6D37ED-54C4-F65D-B0EF-E8237D3CA026}"/>
          </ac:spMkLst>
        </pc:spChg>
        <pc:spChg chg="add mod">
          <ac:chgData name="Jade Davis" userId="affa5355285abab9" providerId="LiveId" clId="{1E34A043-1A69-4EFF-A6AC-5C80E668B48B}" dt="2022-06-13T00:10:58.142" v="2674" actId="404"/>
          <ac:spMkLst>
            <pc:docMk/>
            <pc:sldMk cId="239397706" sldId="275"/>
            <ac:spMk id="4" creationId="{71B165B3-7A8D-3D1D-4260-350B7036F620}"/>
          </ac:spMkLst>
        </pc:spChg>
        <pc:spChg chg="mod ord">
          <ac:chgData name="Jade Davis" userId="affa5355285abab9" providerId="LiveId" clId="{1E34A043-1A69-4EFF-A6AC-5C80E668B48B}" dt="2022-06-13T00:09:00.426" v="2640" actId="700"/>
          <ac:spMkLst>
            <pc:docMk/>
            <pc:sldMk cId="239397706" sldId="275"/>
            <ac:spMk id="13" creationId="{01A333FF-F319-6547-7ADE-18770A263D27}"/>
          </ac:spMkLst>
        </pc:spChg>
        <pc:spChg chg="add del mod">
          <ac:chgData name="Jade Davis" userId="affa5355285abab9" providerId="LiveId" clId="{1E34A043-1A69-4EFF-A6AC-5C80E668B48B}" dt="2022-06-13T00:08:58.251" v="2639" actId="26606"/>
          <ac:spMkLst>
            <pc:docMk/>
            <pc:sldMk cId="239397706" sldId="275"/>
            <ac:spMk id="18" creationId="{5F8C5331-A467-1261-2CFD-6DA645CA92FC}"/>
          </ac:spMkLst>
        </pc:spChg>
        <pc:picChg chg="del">
          <ac:chgData name="Jade Davis" userId="affa5355285abab9" providerId="LiveId" clId="{1E34A043-1A69-4EFF-A6AC-5C80E668B48B}" dt="2022-06-13T00:08:36.765" v="2636" actId="478"/>
          <ac:picMkLst>
            <pc:docMk/>
            <pc:sldMk cId="239397706" sldId="275"/>
            <ac:picMk id="5" creationId="{07CF57AC-7819-44DA-D488-3796B685881B}"/>
          </ac:picMkLst>
        </pc:picChg>
      </pc:sldChg>
      <pc:sldChg chg="addSp delSp modSp add mod ord modClrScheme chgLayout">
        <pc:chgData name="Jade Davis" userId="affa5355285abab9" providerId="LiveId" clId="{1E34A043-1A69-4EFF-A6AC-5C80E668B48B}" dt="2022-06-13T01:39:57.479" v="3271" actId="2711"/>
        <pc:sldMkLst>
          <pc:docMk/>
          <pc:sldMk cId="3649233298" sldId="276"/>
        </pc:sldMkLst>
        <pc:spChg chg="mod">
          <ac:chgData name="Jade Davis" userId="affa5355285abab9" providerId="LiveId" clId="{1E34A043-1A69-4EFF-A6AC-5C80E668B48B}" dt="2022-06-13T01:39:39.179" v="3266" actId="403"/>
          <ac:spMkLst>
            <pc:docMk/>
            <pc:sldMk cId="3649233298" sldId="276"/>
            <ac:spMk id="2" creationId="{255BE55D-4E06-20DE-FCB9-B91CBBB39558}"/>
          </ac:spMkLst>
        </pc:spChg>
        <pc:spChg chg="del">
          <ac:chgData name="Jade Davis" userId="affa5355285abab9" providerId="LiveId" clId="{1E34A043-1A69-4EFF-A6AC-5C80E668B48B}" dt="2022-06-13T01:37:48.265" v="3247" actId="478"/>
          <ac:spMkLst>
            <pc:docMk/>
            <pc:sldMk cId="3649233298" sldId="276"/>
            <ac:spMk id="4" creationId="{71B165B3-7A8D-3D1D-4260-350B7036F620}"/>
          </ac:spMkLst>
        </pc:spChg>
        <pc:spChg chg="mod ord">
          <ac:chgData name="Jade Davis" userId="affa5355285abab9" providerId="LiveId" clId="{1E34A043-1A69-4EFF-A6AC-5C80E668B48B}" dt="2022-06-13T01:39:57.479" v="3271" actId="2711"/>
          <ac:spMkLst>
            <pc:docMk/>
            <pc:sldMk cId="3649233298" sldId="276"/>
            <ac:spMk id="13" creationId="{01A333FF-F319-6547-7ADE-18770A263D27}"/>
          </ac:spMkLst>
        </pc:spChg>
        <pc:picChg chg="add mod">
          <ac:chgData name="Jade Davis" userId="affa5355285abab9" providerId="LiveId" clId="{1E34A043-1A69-4EFF-A6AC-5C80E668B48B}" dt="2022-06-13T01:38:16.477" v="3251" actId="26606"/>
          <ac:picMkLst>
            <pc:docMk/>
            <pc:sldMk cId="3649233298" sldId="276"/>
            <ac:picMk id="5" creationId="{C83AF10C-25EA-EB84-4107-83B0310A007E}"/>
          </ac:picMkLst>
        </pc:picChg>
      </pc:sldChg>
      <pc:sldChg chg="addSp modSp add mod ord modAnim">
        <pc:chgData name="Jade Davis" userId="affa5355285abab9" providerId="LiveId" clId="{1E34A043-1A69-4EFF-A6AC-5C80E668B48B}" dt="2022-06-13T02:06:48.133" v="3970"/>
        <pc:sldMkLst>
          <pc:docMk/>
          <pc:sldMk cId="4206608974" sldId="277"/>
        </pc:sldMkLst>
        <pc:picChg chg="add mod">
          <ac:chgData name="Jade Davis" userId="affa5355285abab9" providerId="LiveId" clId="{1E34A043-1A69-4EFF-A6AC-5C80E668B48B}" dt="2022-06-13T02:04:18.291" v="3957" actId="1076"/>
          <ac:picMkLst>
            <pc:docMk/>
            <pc:sldMk cId="4206608974" sldId="277"/>
            <ac:picMk id="4" creationId="{27B092CC-B4B0-D355-EA81-0F2EF268D361}"/>
          </ac:picMkLst>
        </pc:picChg>
      </pc:sldChg>
      <pc:sldChg chg="addSp delSp modSp add mod ord modNotesTx">
        <pc:chgData name="Jade Davis" userId="affa5355285abab9" providerId="LiveId" clId="{1E34A043-1A69-4EFF-A6AC-5C80E668B48B}" dt="2022-06-13T02:49:10.239" v="4514" actId="20577"/>
        <pc:sldMkLst>
          <pc:docMk/>
          <pc:sldMk cId="1817914868" sldId="278"/>
        </pc:sldMkLst>
        <pc:spChg chg="mod">
          <ac:chgData name="Jade Davis" userId="affa5355285abab9" providerId="LiveId" clId="{1E34A043-1A69-4EFF-A6AC-5C80E668B48B}" dt="2022-06-13T01:16:41.707" v="2938" actId="313"/>
          <ac:spMkLst>
            <pc:docMk/>
            <pc:sldMk cId="1817914868" sldId="278"/>
            <ac:spMk id="2" creationId="{255BE55D-4E06-20DE-FCB9-B91CBBB39558}"/>
          </ac:spMkLst>
        </pc:spChg>
        <pc:spChg chg="add mod">
          <ac:chgData name="Jade Davis" userId="affa5355285abab9" providerId="LiveId" clId="{1E34A043-1A69-4EFF-A6AC-5C80E668B48B}" dt="2022-06-13T01:17:27.256" v="2954" actId="12"/>
          <ac:spMkLst>
            <pc:docMk/>
            <pc:sldMk cId="1817914868" sldId="278"/>
            <ac:spMk id="3" creationId="{B8382C96-B07F-F745-4143-9065985F67DE}"/>
          </ac:spMkLst>
        </pc:spChg>
        <pc:spChg chg="mod">
          <ac:chgData name="Jade Davis" userId="affa5355285abab9" providerId="LiveId" clId="{1E34A043-1A69-4EFF-A6AC-5C80E668B48B}" dt="2022-06-13T01:17:41.035" v="2955" actId="1035"/>
          <ac:spMkLst>
            <pc:docMk/>
            <pc:sldMk cId="1817914868" sldId="278"/>
            <ac:spMk id="13" creationId="{01A333FF-F319-6547-7ADE-18770A263D27}"/>
          </ac:spMkLst>
        </pc:spChg>
        <pc:picChg chg="del">
          <ac:chgData name="Jade Davis" userId="affa5355285abab9" providerId="LiveId" clId="{1E34A043-1A69-4EFF-A6AC-5C80E668B48B}" dt="2022-06-13T01:12:44.113" v="2856" actId="478"/>
          <ac:picMkLst>
            <pc:docMk/>
            <pc:sldMk cId="1817914868" sldId="278"/>
            <ac:picMk id="11" creationId="{14281F52-58CE-DB9A-A068-D42B5873752D}"/>
          </ac:picMkLst>
        </pc:picChg>
      </pc:sldChg>
      <pc:sldChg chg="addSp delSp modSp add mod ord modNotesTx">
        <pc:chgData name="Jade Davis" userId="affa5355285abab9" providerId="LiveId" clId="{1E34A043-1A69-4EFF-A6AC-5C80E668B48B}" dt="2022-06-13T02:32:10.612" v="4157" actId="1076"/>
        <pc:sldMkLst>
          <pc:docMk/>
          <pc:sldMk cId="1519144719" sldId="279"/>
        </pc:sldMkLst>
        <pc:spChg chg="del mod">
          <ac:chgData name="Jade Davis" userId="affa5355285abab9" providerId="LiveId" clId="{1E34A043-1A69-4EFF-A6AC-5C80E668B48B}" dt="2022-06-13T02:31:45.720" v="4151" actId="478"/>
          <ac:spMkLst>
            <pc:docMk/>
            <pc:sldMk cId="1519144719" sldId="279"/>
            <ac:spMk id="3" creationId="{B8382C96-B07F-F745-4143-9065985F67DE}"/>
          </ac:spMkLst>
        </pc:spChg>
        <pc:picChg chg="add mod">
          <ac:chgData name="Jade Davis" userId="affa5355285abab9" providerId="LiveId" clId="{1E34A043-1A69-4EFF-A6AC-5C80E668B48B}" dt="2022-06-13T02:32:10.612" v="4157" actId="1076"/>
          <ac:picMkLst>
            <pc:docMk/>
            <pc:sldMk cId="1519144719" sldId="279"/>
            <ac:picMk id="5" creationId="{5A01B773-FFF0-B46A-5473-1EABE6F171AC}"/>
          </ac:picMkLst>
        </pc:picChg>
      </pc:sldChg>
      <pc:sldChg chg="addSp delSp modSp add mod ord modAnim modNotesTx">
        <pc:chgData name="Jade Davis" userId="affa5355285abab9" providerId="LiveId" clId="{1E34A043-1A69-4EFF-A6AC-5C80E668B48B}" dt="2022-06-13T03:38:31.444" v="5205" actId="6549"/>
        <pc:sldMkLst>
          <pc:docMk/>
          <pc:sldMk cId="2359514160" sldId="280"/>
        </pc:sldMkLst>
        <pc:spChg chg="mod">
          <ac:chgData name="Jade Davis" userId="affa5355285abab9" providerId="LiveId" clId="{1E34A043-1A69-4EFF-A6AC-5C80E668B48B}" dt="2022-06-13T02:46:11.260" v="4453" actId="1036"/>
          <ac:spMkLst>
            <pc:docMk/>
            <pc:sldMk cId="2359514160" sldId="280"/>
            <ac:spMk id="2" creationId="{255BE55D-4E06-20DE-FCB9-B91CBBB39558}"/>
          </ac:spMkLst>
        </pc:spChg>
        <pc:spChg chg="del mod">
          <ac:chgData name="Jade Davis" userId="affa5355285abab9" providerId="LiveId" clId="{1E34A043-1A69-4EFF-A6AC-5C80E668B48B}" dt="2022-06-13T02:52:06.748" v="4568" actId="478"/>
          <ac:spMkLst>
            <pc:docMk/>
            <pc:sldMk cId="2359514160" sldId="280"/>
            <ac:spMk id="3" creationId="{6D6D37ED-54C4-F65D-B0EF-E8237D3CA026}"/>
          </ac:spMkLst>
        </pc:spChg>
        <pc:spChg chg="mod">
          <ac:chgData name="Jade Davis" userId="affa5355285abab9" providerId="LiveId" clId="{1E34A043-1A69-4EFF-A6AC-5C80E668B48B}" dt="2022-06-13T02:54:19.210" v="4612" actId="6549"/>
          <ac:spMkLst>
            <pc:docMk/>
            <pc:sldMk cId="2359514160" sldId="280"/>
            <ac:spMk id="13" creationId="{01A333FF-F319-6547-7ADE-18770A263D27}"/>
          </ac:spMkLst>
        </pc:spChg>
        <pc:picChg chg="add mod">
          <ac:chgData name="Jade Davis" userId="affa5355285abab9" providerId="LiveId" clId="{1E34A043-1A69-4EFF-A6AC-5C80E668B48B}" dt="2022-06-13T02:55:07.317" v="4624" actId="1076"/>
          <ac:picMkLst>
            <pc:docMk/>
            <pc:sldMk cId="2359514160" sldId="280"/>
            <ac:picMk id="5" creationId="{1027E689-E7FC-0009-C91C-AA18BCEDAD23}"/>
          </ac:picMkLst>
        </pc:picChg>
        <pc:picChg chg="del">
          <ac:chgData name="Jade Davis" userId="affa5355285abab9" providerId="LiveId" clId="{1E34A043-1A69-4EFF-A6AC-5C80E668B48B}" dt="2022-06-13T01:25:04.375" v="3104" actId="478"/>
          <ac:picMkLst>
            <pc:docMk/>
            <pc:sldMk cId="2359514160" sldId="280"/>
            <ac:picMk id="6" creationId="{7D8DBEEA-361F-F48D-8D91-2A488E640C3A}"/>
          </ac:picMkLst>
        </pc:picChg>
        <pc:picChg chg="add mod">
          <ac:chgData name="Jade Davis" userId="affa5355285abab9" providerId="LiveId" clId="{1E34A043-1A69-4EFF-A6AC-5C80E668B48B}" dt="2022-06-13T02:55:11.141" v="4625" actId="1076"/>
          <ac:picMkLst>
            <pc:docMk/>
            <pc:sldMk cId="2359514160" sldId="280"/>
            <ac:picMk id="8" creationId="{9674C875-E699-0503-E0D4-162F7D67F170}"/>
          </ac:picMkLst>
        </pc:picChg>
      </pc:sldChg>
      <pc:sldChg chg="addSp delSp modSp add mod ord modClrScheme chgLayout">
        <pc:chgData name="Jade Davis" userId="affa5355285abab9" providerId="LiveId" clId="{1E34A043-1A69-4EFF-A6AC-5C80E668B48B}" dt="2022-06-13T02:09:19.211" v="3978"/>
        <pc:sldMkLst>
          <pc:docMk/>
          <pc:sldMk cId="389421895" sldId="281"/>
        </pc:sldMkLst>
        <pc:spChg chg="mod">
          <ac:chgData name="Jade Davis" userId="affa5355285abab9" providerId="LiveId" clId="{1E34A043-1A69-4EFF-A6AC-5C80E668B48B}" dt="2022-06-13T01:30:43.588" v="3171" actId="14100"/>
          <ac:spMkLst>
            <pc:docMk/>
            <pc:sldMk cId="389421895" sldId="281"/>
            <ac:spMk id="2" creationId="{255BE55D-4E06-20DE-FCB9-B91CBBB39558}"/>
          </ac:spMkLst>
        </pc:spChg>
        <pc:spChg chg="del">
          <ac:chgData name="Jade Davis" userId="affa5355285abab9" providerId="LiveId" clId="{1E34A043-1A69-4EFF-A6AC-5C80E668B48B}" dt="2022-06-13T01:28:23.693" v="3151" actId="478"/>
          <ac:spMkLst>
            <pc:docMk/>
            <pc:sldMk cId="389421895" sldId="281"/>
            <ac:spMk id="3" creationId="{6D6D37ED-54C4-F65D-B0EF-E8237D3CA026}"/>
          </ac:spMkLst>
        </pc:spChg>
        <pc:spChg chg="add del mod">
          <ac:chgData name="Jade Davis" userId="affa5355285abab9" providerId="LiveId" clId="{1E34A043-1A69-4EFF-A6AC-5C80E668B48B}" dt="2022-06-13T01:28:46.918" v="3153" actId="26606"/>
          <ac:spMkLst>
            <pc:docMk/>
            <pc:sldMk cId="389421895" sldId="281"/>
            <ac:spMk id="6" creationId="{96F4350E-9E07-F5F9-54B6-5F82EB10B29D}"/>
          </ac:spMkLst>
        </pc:spChg>
        <pc:spChg chg="del">
          <ac:chgData name="Jade Davis" userId="affa5355285abab9" providerId="LiveId" clId="{1E34A043-1A69-4EFF-A6AC-5C80E668B48B}" dt="2022-06-13T01:28:19.029" v="3149" actId="478"/>
          <ac:spMkLst>
            <pc:docMk/>
            <pc:sldMk cId="389421895" sldId="281"/>
            <ac:spMk id="13" creationId="{01A333FF-F319-6547-7ADE-18770A263D27}"/>
          </ac:spMkLst>
        </pc:spChg>
        <pc:picChg chg="del">
          <ac:chgData name="Jade Davis" userId="affa5355285abab9" providerId="LiveId" clId="{1E34A043-1A69-4EFF-A6AC-5C80E668B48B}" dt="2022-06-13T01:28:21.407" v="3150" actId="478"/>
          <ac:picMkLst>
            <pc:docMk/>
            <pc:sldMk cId="389421895" sldId="281"/>
            <ac:picMk id="5" creationId="{07CF57AC-7819-44DA-D488-3796B685881B}"/>
          </ac:picMkLst>
        </pc:picChg>
        <pc:picChg chg="add mod">
          <ac:chgData name="Jade Davis" userId="affa5355285abab9" providerId="LiveId" clId="{1E34A043-1A69-4EFF-A6AC-5C80E668B48B}" dt="2022-06-13T01:28:46.918" v="3153" actId="26606"/>
          <ac:picMkLst>
            <pc:docMk/>
            <pc:sldMk cId="389421895" sldId="281"/>
            <ac:picMk id="8" creationId="{B05E79C8-49E3-62BD-4D2C-03181739F32B}"/>
          </ac:picMkLst>
        </pc:picChg>
      </pc:sldChg>
      <pc:sldChg chg="addSp delSp modSp add mod ord">
        <pc:chgData name="Jade Davis" userId="affa5355285abab9" providerId="LiveId" clId="{1E34A043-1A69-4EFF-A6AC-5C80E668B48B}" dt="2022-06-13T02:09:28.172" v="3980"/>
        <pc:sldMkLst>
          <pc:docMk/>
          <pc:sldMk cId="2463239472" sldId="282"/>
        </pc:sldMkLst>
        <pc:spChg chg="mod">
          <ac:chgData name="Jade Davis" userId="affa5355285abab9" providerId="LiveId" clId="{1E34A043-1A69-4EFF-A6AC-5C80E668B48B}" dt="2022-06-13T01:31:15.039" v="3192" actId="1036"/>
          <ac:spMkLst>
            <pc:docMk/>
            <pc:sldMk cId="2463239472" sldId="282"/>
            <ac:spMk id="2" creationId="{255BE55D-4E06-20DE-FCB9-B91CBBB39558}"/>
          </ac:spMkLst>
        </pc:spChg>
        <pc:picChg chg="add mod">
          <ac:chgData name="Jade Davis" userId="affa5355285abab9" providerId="LiveId" clId="{1E34A043-1A69-4EFF-A6AC-5C80E668B48B}" dt="2022-06-13T01:29:49.204" v="3159" actId="1036"/>
          <ac:picMkLst>
            <pc:docMk/>
            <pc:sldMk cId="2463239472" sldId="282"/>
            <ac:picMk id="4" creationId="{D1F86E96-BCF0-11C4-9C39-5D3ECB55A1D3}"/>
          </ac:picMkLst>
        </pc:picChg>
        <pc:picChg chg="del">
          <ac:chgData name="Jade Davis" userId="affa5355285abab9" providerId="LiveId" clId="{1E34A043-1A69-4EFF-A6AC-5C80E668B48B}" dt="2022-06-13T01:29:26.545" v="3155" actId="478"/>
          <ac:picMkLst>
            <pc:docMk/>
            <pc:sldMk cId="2463239472" sldId="282"/>
            <ac:picMk id="8" creationId="{B05E79C8-49E3-62BD-4D2C-03181739F32B}"/>
          </ac:picMkLst>
        </pc:picChg>
      </pc:sldChg>
      <pc:sldChg chg="addSp delSp modSp add mod ord">
        <pc:chgData name="Jade Davis" userId="affa5355285abab9" providerId="LiveId" clId="{1E34A043-1A69-4EFF-A6AC-5C80E668B48B}" dt="2022-06-13T02:09:36.859" v="3982"/>
        <pc:sldMkLst>
          <pc:docMk/>
          <pc:sldMk cId="3923767776" sldId="283"/>
        </pc:sldMkLst>
        <pc:spChg chg="mod">
          <ac:chgData name="Jade Davis" userId="affa5355285abab9" providerId="LiveId" clId="{1E34A043-1A69-4EFF-A6AC-5C80E668B48B}" dt="2022-06-13T01:32:06.770" v="3220" actId="1038"/>
          <ac:spMkLst>
            <pc:docMk/>
            <pc:sldMk cId="3923767776" sldId="283"/>
            <ac:spMk id="2" creationId="{255BE55D-4E06-20DE-FCB9-B91CBBB39558}"/>
          </ac:spMkLst>
        </pc:spChg>
        <pc:picChg chg="del">
          <ac:chgData name="Jade Davis" userId="affa5355285abab9" providerId="LiveId" clId="{1E34A043-1A69-4EFF-A6AC-5C80E668B48B}" dt="2022-06-13T01:30:27.056" v="3163" actId="478"/>
          <ac:picMkLst>
            <pc:docMk/>
            <pc:sldMk cId="3923767776" sldId="283"/>
            <ac:picMk id="4" creationId="{D1F86E96-BCF0-11C4-9C39-5D3ECB55A1D3}"/>
          </ac:picMkLst>
        </pc:picChg>
        <pc:picChg chg="add mod">
          <ac:chgData name="Jade Davis" userId="affa5355285abab9" providerId="LiveId" clId="{1E34A043-1A69-4EFF-A6AC-5C80E668B48B}" dt="2022-06-13T01:31:48.621" v="3196" actId="27614"/>
          <ac:picMkLst>
            <pc:docMk/>
            <pc:sldMk cId="3923767776" sldId="283"/>
            <ac:picMk id="5" creationId="{10703A1D-5797-BA67-71FC-7FDB0FEEDB43}"/>
          </ac:picMkLst>
        </pc:picChg>
      </pc:sldChg>
      <pc:sldChg chg="addSp delSp modSp add mod ord">
        <pc:chgData name="Jade Davis" userId="affa5355285abab9" providerId="LiveId" clId="{1E34A043-1A69-4EFF-A6AC-5C80E668B48B}" dt="2022-06-13T02:09:44.633" v="3984"/>
        <pc:sldMkLst>
          <pc:docMk/>
          <pc:sldMk cId="2635691690" sldId="284"/>
        </pc:sldMkLst>
        <pc:spChg chg="mod">
          <ac:chgData name="Jade Davis" userId="affa5355285abab9" providerId="LiveId" clId="{1E34A043-1A69-4EFF-A6AC-5C80E668B48B}" dt="2022-06-13T01:33:09.027" v="3233" actId="962"/>
          <ac:spMkLst>
            <pc:docMk/>
            <pc:sldMk cId="2635691690" sldId="284"/>
            <ac:spMk id="2" creationId="{255BE55D-4E06-20DE-FCB9-B91CBBB39558}"/>
          </ac:spMkLst>
        </pc:spChg>
        <pc:picChg chg="add mod">
          <ac:chgData name="Jade Davis" userId="affa5355285abab9" providerId="LiveId" clId="{1E34A043-1A69-4EFF-A6AC-5C80E668B48B}" dt="2022-06-13T01:33:09.027" v="3232" actId="27614"/>
          <ac:picMkLst>
            <pc:docMk/>
            <pc:sldMk cId="2635691690" sldId="284"/>
            <ac:picMk id="4" creationId="{D9A1D1BF-23CD-A142-7F78-D31BDD55433C}"/>
          </ac:picMkLst>
        </pc:picChg>
        <pc:picChg chg="del">
          <ac:chgData name="Jade Davis" userId="affa5355285abab9" providerId="LiveId" clId="{1E34A043-1A69-4EFF-A6AC-5C80E668B48B}" dt="2022-06-13T01:32:26.542" v="3228" actId="478"/>
          <ac:picMkLst>
            <pc:docMk/>
            <pc:sldMk cId="2635691690" sldId="284"/>
            <ac:picMk id="5" creationId="{10703A1D-5797-BA67-71FC-7FDB0FEEDB43}"/>
          </ac:picMkLst>
        </pc:picChg>
      </pc:sldChg>
      <pc:sldChg chg="addSp delSp modSp add mod ord">
        <pc:chgData name="Jade Davis" userId="affa5355285abab9" providerId="LiveId" clId="{1E34A043-1A69-4EFF-A6AC-5C80E668B48B}" dt="2022-06-13T02:09:54.694" v="3986"/>
        <pc:sldMkLst>
          <pc:docMk/>
          <pc:sldMk cId="251450724" sldId="285"/>
        </pc:sldMkLst>
        <pc:spChg chg="mod">
          <ac:chgData name="Jade Davis" userId="affa5355285abab9" providerId="LiveId" clId="{1E34A043-1A69-4EFF-A6AC-5C80E668B48B}" dt="2022-06-13T01:34:15.271" v="3240" actId="962"/>
          <ac:spMkLst>
            <pc:docMk/>
            <pc:sldMk cId="251450724" sldId="285"/>
            <ac:spMk id="2" creationId="{255BE55D-4E06-20DE-FCB9-B91CBBB39558}"/>
          </ac:spMkLst>
        </pc:spChg>
        <pc:picChg chg="del">
          <ac:chgData name="Jade Davis" userId="affa5355285abab9" providerId="LiveId" clId="{1E34A043-1A69-4EFF-A6AC-5C80E668B48B}" dt="2022-06-13T01:34:03.783" v="3236" actId="478"/>
          <ac:picMkLst>
            <pc:docMk/>
            <pc:sldMk cId="251450724" sldId="285"/>
            <ac:picMk id="4" creationId="{D9A1D1BF-23CD-A142-7F78-D31BDD55433C}"/>
          </ac:picMkLst>
        </pc:picChg>
        <pc:picChg chg="add mod">
          <ac:chgData name="Jade Davis" userId="affa5355285abab9" providerId="LiveId" clId="{1E34A043-1A69-4EFF-A6AC-5C80E668B48B}" dt="2022-06-13T01:34:15.271" v="3239" actId="27614"/>
          <ac:picMkLst>
            <pc:docMk/>
            <pc:sldMk cId="251450724" sldId="285"/>
            <ac:picMk id="5" creationId="{B47214B0-F93D-3426-17DE-6A07850EF270}"/>
          </ac:picMkLst>
        </pc:picChg>
      </pc:sldChg>
      <pc:sldChg chg="addSp delSp modSp add mod">
        <pc:chgData name="Jade Davis" userId="affa5355285abab9" providerId="LiveId" clId="{1E34A043-1A69-4EFF-A6AC-5C80E668B48B}" dt="2022-06-13T01:48:45.526" v="3416" actId="26606"/>
        <pc:sldMkLst>
          <pc:docMk/>
          <pc:sldMk cId="4090059901" sldId="286"/>
        </pc:sldMkLst>
        <pc:spChg chg="mod">
          <ac:chgData name="Jade Davis" userId="affa5355285abab9" providerId="LiveId" clId="{1E34A043-1A69-4EFF-A6AC-5C80E668B48B}" dt="2022-06-13T01:45:32.131" v="3362" actId="404"/>
          <ac:spMkLst>
            <pc:docMk/>
            <pc:sldMk cId="4090059901" sldId="286"/>
            <ac:spMk id="2" creationId="{255BE55D-4E06-20DE-FCB9-B91CBBB39558}"/>
          </ac:spMkLst>
        </pc:spChg>
        <pc:spChg chg="add del mod">
          <ac:chgData name="Jade Davis" userId="affa5355285abab9" providerId="LiveId" clId="{1E34A043-1A69-4EFF-A6AC-5C80E668B48B}" dt="2022-06-13T01:48:45.526" v="3416" actId="26606"/>
          <ac:spMkLst>
            <pc:docMk/>
            <pc:sldMk cId="4090059901" sldId="286"/>
            <ac:spMk id="13" creationId="{01A333FF-F319-6547-7ADE-18770A263D27}"/>
          </ac:spMkLst>
        </pc:spChg>
        <pc:graphicFrameChg chg="add del">
          <ac:chgData name="Jade Davis" userId="affa5355285abab9" providerId="LiveId" clId="{1E34A043-1A69-4EFF-A6AC-5C80E668B48B}" dt="2022-06-13T01:41:06.212" v="3277" actId="26606"/>
          <ac:graphicFrameMkLst>
            <pc:docMk/>
            <pc:sldMk cId="4090059901" sldId="286"/>
            <ac:graphicFrameMk id="15" creationId="{F27EAF40-768A-8FC7-A970-C6ECAA139A96}"/>
          </ac:graphicFrameMkLst>
        </pc:graphicFrameChg>
        <pc:graphicFrameChg chg="add del">
          <ac:chgData name="Jade Davis" userId="affa5355285abab9" providerId="LiveId" clId="{1E34A043-1A69-4EFF-A6AC-5C80E668B48B}" dt="2022-06-13T01:48:06.845" v="3410" actId="26606"/>
          <ac:graphicFrameMkLst>
            <pc:docMk/>
            <pc:sldMk cId="4090059901" sldId="286"/>
            <ac:graphicFrameMk id="16" creationId="{0784F6F7-1CB9-AFD5-2A6B-50179A526B1D}"/>
          </ac:graphicFrameMkLst>
        </pc:graphicFrameChg>
        <pc:graphicFrameChg chg="add del">
          <ac:chgData name="Jade Davis" userId="affa5355285abab9" providerId="LiveId" clId="{1E34A043-1A69-4EFF-A6AC-5C80E668B48B}" dt="2022-06-13T01:48:14.475" v="3412" actId="26606"/>
          <ac:graphicFrameMkLst>
            <pc:docMk/>
            <pc:sldMk cId="4090059901" sldId="286"/>
            <ac:graphicFrameMk id="17" creationId="{9CDF2C82-5A6B-4D84-64D2-4B7443641C9D}"/>
          </ac:graphicFrameMkLst>
        </pc:graphicFrameChg>
        <pc:graphicFrameChg chg="add del mod">
          <ac:chgData name="Jade Davis" userId="affa5355285abab9" providerId="LiveId" clId="{1E34A043-1A69-4EFF-A6AC-5C80E668B48B}" dt="2022-06-13T01:48:45.526" v="3416" actId="26606"/>
          <ac:graphicFrameMkLst>
            <pc:docMk/>
            <pc:sldMk cId="4090059901" sldId="286"/>
            <ac:graphicFrameMk id="19" creationId="{9324972E-C536-8747-6AEF-0BE1CB5376F2}"/>
          </ac:graphicFrameMkLst>
        </pc:graphicFrameChg>
        <pc:picChg chg="add mod">
          <ac:chgData name="Jade Davis" userId="affa5355285abab9" providerId="LiveId" clId="{1E34A043-1A69-4EFF-A6AC-5C80E668B48B}" dt="2022-06-13T01:42:50.224" v="3309" actId="1035"/>
          <ac:picMkLst>
            <pc:docMk/>
            <pc:sldMk cId="4090059901" sldId="286"/>
            <ac:picMk id="4" creationId="{A021110F-DEA7-FBC2-F2A9-A1B2B6007D9A}"/>
          </ac:picMkLst>
        </pc:picChg>
        <pc:picChg chg="del">
          <ac:chgData name="Jade Davis" userId="affa5355285abab9" providerId="LiveId" clId="{1E34A043-1A69-4EFF-A6AC-5C80E668B48B}" dt="2022-06-13T01:40:37.007" v="3274" actId="478"/>
          <ac:picMkLst>
            <pc:docMk/>
            <pc:sldMk cId="4090059901" sldId="286"/>
            <ac:picMk id="5" creationId="{C83AF10C-25EA-EB84-4107-83B0310A007E}"/>
          </ac:picMkLst>
        </pc:picChg>
        <pc:picChg chg="add mod">
          <ac:chgData name="Jade Davis" userId="affa5355285abab9" providerId="LiveId" clId="{1E34A043-1A69-4EFF-A6AC-5C80E668B48B}" dt="2022-06-13T01:42:54.139" v="3312" actId="1036"/>
          <ac:picMkLst>
            <pc:docMk/>
            <pc:sldMk cId="4090059901" sldId="286"/>
            <ac:picMk id="7" creationId="{9FE752A3-630E-61B7-D85D-827A065DBD61}"/>
          </ac:picMkLst>
        </pc:picChg>
      </pc:sldChg>
      <pc:sldChg chg="addSp delSp modSp add mod modClrScheme chgLayout">
        <pc:chgData name="Jade Davis" userId="affa5355285abab9" providerId="LiveId" clId="{1E34A043-1A69-4EFF-A6AC-5C80E668B48B}" dt="2022-06-13T01:49:10.414" v="3418" actId="1038"/>
        <pc:sldMkLst>
          <pc:docMk/>
          <pc:sldMk cId="3316990399" sldId="287"/>
        </pc:sldMkLst>
        <pc:spChg chg="mod">
          <ac:chgData name="Jade Davis" userId="affa5355285abab9" providerId="LiveId" clId="{1E34A043-1A69-4EFF-A6AC-5C80E668B48B}" dt="2022-06-13T01:47:15.524" v="3398" actId="26606"/>
          <ac:spMkLst>
            <pc:docMk/>
            <pc:sldMk cId="3316990399" sldId="287"/>
            <ac:spMk id="2" creationId="{255BE55D-4E06-20DE-FCB9-B91CBBB39558}"/>
          </ac:spMkLst>
        </pc:spChg>
        <pc:spChg chg="del mod ord">
          <ac:chgData name="Jade Davis" userId="affa5355285abab9" providerId="LiveId" clId="{1E34A043-1A69-4EFF-A6AC-5C80E668B48B}" dt="2022-06-13T01:47:27.950" v="3401" actId="26606"/>
          <ac:spMkLst>
            <pc:docMk/>
            <pc:sldMk cId="3316990399" sldId="287"/>
            <ac:spMk id="13" creationId="{01A333FF-F319-6547-7ADE-18770A263D27}"/>
          </ac:spMkLst>
        </pc:spChg>
        <pc:graphicFrameChg chg="add mod modGraphic">
          <ac:chgData name="Jade Davis" userId="affa5355285abab9" providerId="LiveId" clId="{1E34A043-1A69-4EFF-A6AC-5C80E668B48B}" dt="2022-06-13T01:49:10.414" v="3418" actId="1038"/>
          <ac:graphicFrameMkLst>
            <pc:docMk/>
            <pc:sldMk cId="3316990399" sldId="287"/>
            <ac:graphicFrameMk id="15" creationId="{07E23E0A-FBE7-9490-B5A7-10C8E3923691}"/>
          </ac:graphicFrameMkLst>
        </pc:graphicFrameChg>
        <pc:picChg chg="del">
          <ac:chgData name="Jade Davis" userId="affa5355285abab9" providerId="LiveId" clId="{1E34A043-1A69-4EFF-A6AC-5C80E668B48B}" dt="2022-06-13T01:45:43.056" v="3366" actId="478"/>
          <ac:picMkLst>
            <pc:docMk/>
            <pc:sldMk cId="3316990399" sldId="287"/>
            <ac:picMk id="4" creationId="{A021110F-DEA7-FBC2-F2A9-A1B2B6007D9A}"/>
          </ac:picMkLst>
        </pc:picChg>
        <pc:picChg chg="add mod">
          <ac:chgData name="Jade Davis" userId="affa5355285abab9" providerId="LiveId" clId="{1E34A043-1A69-4EFF-A6AC-5C80E668B48B}" dt="2022-06-13T01:47:52.499" v="3408" actId="1076"/>
          <ac:picMkLst>
            <pc:docMk/>
            <pc:sldMk cId="3316990399" sldId="287"/>
            <ac:picMk id="5" creationId="{9AD2EED8-6672-33D4-92BA-E64DB27C0F1F}"/>
          </ac:picMkLst>
        </pc:picChg>
        <pc:picChg chg="del">
          <ac:chgData name="Jade Davis" userId="affa5355285abab9" providerId="LiveId" clId="{1E34A043-1A69-4EFF-A6AC-5C80E668B48B}" dt="2022-06-13T01:45:44.896" v="3367" actId="478"/>
          <ac:picMkLst>
            <pc:docMk/>
            <pc:sldMk cId="3316990399" sldId="287"/>
            <ac:picMk id="7" creationId="{9FE752A3-630E-61B7-D85D-827A065DBD61}"/>
          </ac:picMkLst>
        </pc:picChg>
      </pc:sldChg>
      <pc:sldChg chg="addSp delSp modSp add mod modClrScheme delAnim chgLayout">
        <pc:chgData name="Jade Davis" userId="affa5355285abab9" providerId="LiveId" clId="{1E34A043-1A69-4EFF-A6AC-5C80E668B48B}" dt="2022-06-13T01:59:36.353" v="3773" actId="12"/>
        <pc:sldMkLst>
          <pc:docMk/>
          <pc:sldMk cId="1416689155" sldId="288"/>
        </pc:sldMkLst>
        <pc:spChg chg="mod">
          <ac:chgData name="Jade Davis" userId="affa5355285abab9" providerId="LiveId" clId="{1E34A043-1A69-4EFF-A6AC-5C80E668B48B}" dt="2022-06-13T01:54:23.234" v="3545" actId="20577"/>
          <ac:spMkLst>
            <pc:docMk/>
            <pc:sldMk cId="1416689155" sldId="288"/>
            <ac:spMk id="2" creationId="{255BE55D-4E06-20DE-FCB9-B91CBBB39558}"/>
          </ac:spMkLst>
        </pc:spChg>
        <pc:spChg chg="add del mod">
          <ac:chgData name="Jade Davis" userId="affa5355285abab9" providerId="LiveId" clId="{1E34A043-1A69-4EFF-A6AC-5C80E668B48B}" dt="2022-06-13T01:53:38.463" v="3487" actId="478"/>
          <ac:spMkLst>
            <pc:docMk/>
            <pc:sldMk cId="1416689155" sldId="288"/>
            <ac:spMk id="6" creationId="{F22602DE-BEF0-F20E-86D3-7D3A1318289A}"/>
          </ac:spMkLst>
        </pc:spChg>
        <pc:spChg chg="mod ord">
          <ac:chgData name="Jade Davis" userId="affa5355285abab9" providerId="LiveId" clId="{1E34A043-1A69-4EFF-A6AC-5C80E668B48B}" dt="2022-06-13T01:59:36.353" v="3773" actId="12"/>
          <ac:spMkLst>
            <pc:docMk/>
            <pc:sldMk cId="1416689155" sldId="288"/>
            <ac:spMk id="10" creationId="{C90BF448-25B7-7CE6-1F35-BE0B82458405}"/>
          </ac:spMkLst>
        </pc:spChg>
        <pc:spChg chg="del">
          <ac:chgData name="Jade Davis" userId="affa5355285abab9" providerId="LiveId" clId="{1E34A043-1A69-4EFF-A6AC-5C80E668B48B}" dt="2022-06-13T01:53:28.130" v="3483" actId="478"/>
          <ac:spMkLst>
            <pc:docMk/>
            <pc:sldMk cId="1416689155" sldId="288"/>
            <ac:spMk id="11" creationId="{2C13E57E-3C4B-FAAD-8E2B-45222E603D19}"/>
          </ac:spMkLst>
        </pc:spChg>
        <pc:picChg chg="add mod">
          <ac:chgData name="Jade Davis" userId="affa5355285abab9" providerId="LiveId" clId="{1E34A043-1A69-4EFF-A6AC-5C80E668B48B}" dt="2022-06-13T01:56:10.598" v="3578" actId="1035"/>
          <ac:picMkLst>
            <pc:docMk/>
            <pc:sldMk cId="1416689155" sldId="288"/>
            <ac:picMk id="4" creationId="{CDC5AB09-4142-B4AF-0AA3-DB9D09094198}"/>
          </ac:picMkLst>
        </pc:picChg>
        <pc:picChg chg="del">
          <ac:chgData name="Jade Davis" userId="affa5355285abab9" providerId="LiveId" clId="{1E34A043-1A69-4EFF-A6AC-5C80E668B48B}" dt="2022-06-13T01:53:34.693" v="3486" actId="478"/>
          <ac:picMkLst>
            <pc:docMk/>
            <pc:sldMk cId="1416689155" sldId="288"/>
            <ac:picMk id="7" creationId="{467FC884-D187-6E01-33CD-5729EC391766}"/>
          </ac:picMkLst>
        </pc:picChg>
        <pc:picChg chg="del">
          <ac:chgData name="Jade Davis" userId="affa5355285abab9" providerId="LiveId" clId="{1E34A043-1A69-4EFF-A6AC-5C80E668B48B}" dt="2022-06-13T01:53:32.635" v="3485" actId="478"/>
          <ac:picMkLst>
            <pc:docMk/>
            <pc:sldMk cId="1416689155" sldId="288"/>
            <ac:picMk id="9" creationId="{840F9AC1-B480-1903-9092-A15A2BA951FC}"/>
          </ac:picMkLst>
        </pc:picChg>
        <pc:picChg chg="add mod">
          <ac:chgData name="Jade Davis" userId="affa5355285abab9" providerId="LiveId" clId="{1E34A043-1A69-4EFF-A6AC-5C80E668B48B}" dt="2022-06-13T01:56:13.094" v="3579" actId="1035"/>
          <ac:picMkLst>
            <pc:docMk/>
            <pc:sldMk cId="1416689155" sldId="288"/>
            <ac:picMk id="12" creationId="{460C0A92-D3EF-8050-E656-BE6CE075E352}"/>
          </ac:picMkLst>
        </pc:picChg>
      </pc:sldChg>
      <pc:sldChg chg="addSp delSp modSp add mod">
        <pc:chgData name="Jade Davis" userId="affa5355285abab9" providerId="LiveId" clId="{1E34A043-1A69-4EFF-A6AC-5C80E668B48B}" dt="2022-06-13T02:02:17.605" v="3950" actId="20577"/>
        <pc:sldMkLst>
          <pc:docMk/>
          <pc:sldMk cId="2096566029" sldId="289"/>
        </pc:sldMkLst>
        <pc:spChg chg="mod">
          <ac:chgData name="Jade Davis" userId="affa5355285abab9" providerId="LiveId" clId="{1E34A043-1A69-4EFF-A6AC-5C80E668B48B}" dt="2022-06-13T02:00:45.507" v="3792" actId="26606"/>
          <ac:spMkLst>
            <pc:docMk/>
            <pc:sldMk cId="2096566029" sldId="289"/>
            <ac:spMk id="2" creationId="{255BE55D-4E06-20DE-FCB9-B91CBBB39558}"/>
          </ac:spMkLst>
        </pc:spChg>
        <pc:spChg chg="mod ord">
          <ac:chgData name="Jade Davis" userId="affa5355285abab9" providerId="LiveId" clId="{1E34A043-1A69-4EFF-A6AC-5C80E668B48B}" dt="2022-06-13T02:02:17.605" v="3950" actId="20577"/>
          <ac:spMkLst>
            <pc:docMk/>
            <pc:sldMk cId="2096566029" sldId="289"/>
            <ac:spMk id="10" creationId="{C90BF448-25B7-7CE6-1F35-BE0B82458405}"/>
          </ac:spMkLst>
        </pc:spChg>
        <pc:picChg chg="del">
          <ac:chgData name="Jade Davis" userId="affa5355285abab9" providerId="LiveId" clId="{1E34A043-1A69-4EFF-A6AC-5C80E668B48B}" dt="2022-06-13T02:00:39.164" v="3788" actId="478"/>
          <ac:picMkLst>
            <pc:docMk/>
            <pc:sldMk cId="2096566029" sldId="289"/>
            <ac:picMk id="4" creationId="{CDC5AB09-4142-B4AF-0AA3-DB9D09094198}"/>
          </ac:picMkLst>
        </pc:picChg>
        <pc:picChg chg="add mod">
          <ac:chgData name="Jade Davis" userId="affa5355285abab9" providerId="LiveId" clId="{1E34A043-1A69-4EFF-A6AC-5C80E668B48B}" dt="2022-06-13T02:00:45.507" v="3792" actId="26606"/>
          <ac:picMkLst>
            <pc:docMk/>
            <pc:sldMk cId="2096566029" sldId="289"/>
            <ac:picMk id="5" creationId="{F5EF1A4E-847F-3E85-AACD-6F754EE0D986}"/>
          </ac:picMkLst>
        </pc:picChg>
        <pc:picChg chg="del">
          <ac:chgData name="Jade Davis" userId="affa5355285abab9" providerId="LiveId" clId="{1E34A043-1A69-4EFF-A6AC-5C80E668B48B}" dt="2022-06-13T02:00:41.254" v="3789" actId="478"/>
          <ac:picMkLst>
            <pc:docMk/>
            <pc:sldMk cId="2096566029" sldId="289"/>
            <ac:picMk id="12" creationId="{460C0A92-D3EF-8050-E656-BE6CE075E352}"/>
          </ac:picMkLst>
        </pc:picChg>
      </pc:sldChg>
      <pc:sldChg chg="add">
        <pc:chgData name="Jade Davis" userId="affa5355285abab9" providerId="LiveId" clId="{1E34A043-1A69-4EFF-A6AC-5C80E668B48B}" dt="2022-06-13T02:20:48.981" v="3988" actId="2890"/>
        <pc:sldMkLst>
          <pc:docMk/>
          <pc:sldMk cId="567578380" sldId="290"/>
        </pc:sldMkLst>
      </pc:sldChg>
      <pc:sldChg chg="addSp delSp modSp add mod modNotesTx">
        <pc:chgData name="Jade Davis" userId="affa5355285abab9" providerId="LiveId" clId="{1E34A043-1A69-4EFF-A6AC-5C80E668B48B}" dt="2022-06-13T02:37:17.993" v="4222" actId="20577"/>
        <pc:sldMkLst>
          <pc:docMk/>
          <pc:sldMk cId="3547385944" sldId="291"/>
        </pc:sldMkLst>
        <pc:picChg chg="add mod">
          <ac:chgData name="Jade Davis" userId="affa5355285abab9" providerId="LiveId" clId="{1E34A043-1A69-4EFF-A6AC-5C80E668B48B}" dt="2022-06-13T02:28:01.003" v="4111" actId="1076"/>
          <ac:picMkLst>
            <pc:docMk/>
            <pc:sldMk cId="3547385944" sldId="291"/>
            <ac:picMk id="4" creationId="{BE56F519-98CE-20F8-26DD-5E08E320A9B6}"/>
          </ac:picMkLst>
        </pc:picChg>
        <pc:picChg chg="del">
          <ac:chgData name="Jade Davis" userId="affa5355285abab9" providerId="LiveId" clId="{1E34A043-1A69-4EFF-A6AC-5C80E668B48B}" dt="2022-06-13T02:27:45.411" v="4106" actId="478"/>
          <ac:picMkLst>
            <pc:docMk/>
            <pc:sldMk cId="3547385944" sldId="291"/>
            <ac:picMk id="12" creationId="{96CAEE49-B8C8-2927-44B1-22B51ACA9455}"/>
          </ac:picMkLst>
        </pc:picChg>
        <pc:picChg chg="del">
          <ac:chgData name="Jade Davis" userId="affa5355285abab9" providerId="LiveId" clId="{1E34A043-1A69-4EFF-A6AC-5C80E668B48B}" dt="2022-06-13T02:27:42.487" v="4104" actId="478"/>
          <ac:picMkLst>
            <pc:docMk/>
            <pc:sldMk cId="3547385944" sldId="291"/>
            <ac:picMk id="15" creationId="{09759074-A426-EAEA-82D3-7D902A178C91}"/>
          </ac:picMkLst>
        </pc:picChg>
        <pc:picChg chg="del">
          <ac:chgData name="Jade Davis" userId="affa5355285abab9" providerId="LiveId" clId="{1E34A043-1A69-4EFF-A6AC-5C80E668B48B}" dt="2022-06-13T02:27:43.808" v="4105" actId="478"/>
          <ac:picMkLst>
            <pc:docMk/>
            <pc:sldMk cId="3547385944" sldId="291"/>
            <ac:picMk id="17" creationId="{18B17BEF-313E-5824-0335-33C3AE227D4F}"/>
          </ac:picMkLst>
        </pc:picChg>
      </pc:sldChg>
      <pc:sldChg chg="addSp delSp modSp add mod modNotesTx">
        <pc:chgData name="Jade Davis" userId="affa5355285abab9" providerId="LiveId" clId="{1E34A043-1A69-4EFF-A6AC-5C80E668B48B}" dt="2022-06-13T02:36:49.991" v="4212" actId="20577"/>
        <pc:sldMkLst>
          <pc:docMk/>
          <pc:sldMk cId="1428413819" sldId="292"/>
        </pc:sldMkLst>
        <pc:picChg chg="del">
          <ac:chgData name="Jade Davis" userId="affa5355285abab9" providerId="LiveId" clId="{1E34A043-1A69-4EFF-A6AC-5C80E668B48B}" dt="2022-06-13T02:28:36.981" v="4113" actId="478"/>
          <ac:picMkLst>
            <pc:docMk/>
            <pc:sldMk cId="1428413819" sldId="292"/>
            <ac:picMk id="4" creationId="{BE56F519-98CE-20F8-26DD-5E08E320A9B6}"/>
          </ac:picMkLst>
        </pc:picChg>
        <pc:picChg chg="add mod">
          <ac:chgData name="Jade Davis" userId="affa5355285abab9" providerId="LiveId" clId="{1E34A043-1A69-4EFF-A6AC-5C80E668B48B}" dt="2022-06-13T02:30:39.984" v="4149" actId="1038"/>
          <ac:picMkLst>
            <pc:docMk/>
            <pc:sldMk cId="1428413819" sldId="292"/>
            <ac:picMk id="5" creationId="{EFAC6E62-6CEC-E016-D8C3-9DD7EE28032B}"/>
          </ac:picMkLst>
        </pc:picChg>
        <pc:picChg chg="add del mod">
          <ac:chgData name="Jade Davis" userId="affa5355285abab9" providerId="LiveId" clId="{1E34A043-1A69-4EFF-A6AC-5C80E668B48B}" dt="2022-06-13T02:29:50.779" v="4139" actId="478"/>
          <ac:picMkLst>
            <pc:docMk/>
            <pc:sldMk cId="1428413819" sldId="292"/>
            <ac:picMk id="7" creationId="{D7F47AB9-B5B6-CC2E-6E04-FA263786C91C}"/>
          </ac:picMkLst>
        </pc:picChg>
        <pc:picChg chg="add mod">
          <ac:chgData name="Jade Davis" userId="affa5355285abab9" providerId="LiveId" clId="{1E34A043-1A69-4EFF-A6AC-5C80E668B48B}" dt="2022-06-13T02:30:42.293" v="4150" actId="1038"/>
          <ac:picMkLst>
            <pc:docMk/>
            <pc:sldMk cId="1428413819" sldId="292"/>
            <ac:picMk id="9" creationId="{9526C3E5-599A-5CE0-EF35-5F2B555F3AD1}"/>
          </ac:picMkLst>
        </pc:picChg>
      </pc:sldChg>
      <pc:sldChg chg="addSp delSp modSp add mod">
        <pc:chgData name="Jade Davis" userId="affa5355285abab9" providerId="LiveId" clId="{1E34A043-1A69-4EFF-A6AC-5C80E668B48B}" dt="2022-06-13T02:33:36.769" v="4164" actId="1076"/>
        <pc:sldMkLst>
          <pc:docMk/>
          <pc:sldMk cId="3121018098" sldId="293"/>
        </pc:sldMkLst>
        <pc:picChg chg="add mod">
          <ac:chgData name="Jade Davis" userId="affa5355285abab9" providerId="LiveId" clId="{1E34A043-1A69-4EFF-A6AC-5C80E668B48B}" dt="2022-06-13T02:33:36.769" v="4164" actId="1076"/>
          <ac:picMkLst>
            <pc:docMk/>
            <pc:sldMk cId="3121018098" sldId="293"/>
            <ac:picMk id="4" creationId="{4D352BA0-6688-A32E-DDE8-AA5A69DFEE0E}"/>
          </ac:picMkLst>
        </pc:picChg>
        <pc:picChg chg="del">
          <ac:chgData name="Jade Davis" userId="affa5355285abab9" providerId="LiveId" clId="{1E34A043-1A69-4EFF-A6AC-5C80E668B48B}" dt="2022-06-13T02:33:23.197" v="4159" actId="478"/>
          <ac:picMkLst>
            <pc:docMk/>
            <pc:sldMk cId="3121018098" sldId="293"/>
            <ac:picMk id="5" creationId="{5A01B773-FFF0-B46A-5473-1EABE6F171AC}"/>
          </ac:picMkLst>
        </pc:picChg>
      </pc:sldChg>
      <pc:sldChg chg="addSp delSp modSp add mod">
        <pc:chgData name="Jade Davis" userId="affa5355285abab9" providerId="LiveId" clId="{1E34A043-1A69-4EFF-A6AC-5C80E668B48B}" dt="2022-06-13T02:35:17.778" v="4196" actId="1038"/>
        <pc:sldMkLst>
          <pc:docMk/>
          <pc:sldMk cId="3117545666" sldId="294"/>
        </pc:sldMkLst>
        <pc:picChg chg="del">
          <ac:chgData name="Jade Davis" userId="affa5355285abab9" providerId="LiveId" clId="{1E34A043-1A69-4EFF-A6AC-5C80E668B48B}" dt="2022-06-13T02:34:05.944" v="4166" actId="478"/>
          <ac:picMkLst>
            <pc:docMk/>
            <pc:sldMk cId="3117545666" sldId="294"/>
            <ac:picMk id="4" creationId="{4D352BA0-6688-A32E-DDE8-AA5A69DFEE0E}"/>
          </ac:picMkLst>
        </pc:picChg>
        <pc:picChg chg="add mod">
          <ac:chgData name="Jade Davis" userId="affa5355285abab9" providerId="LiveId" clId="{1E34A043-1A69-4EFF-A6AC-5C80E668B48B}" dt="2022-06-13T02:35:15.513" v="4192" actId="1038"/>
          <ac:picMkLst>
            <pc:docMk/>
            <pc:sldMk cId="3117545666" sldId="294"/>
            <ac:picMk id="5" creationId="{3ECED0D6-1FBE-0F33-9314-A67CCC069D74}"/>
          </ac:picMkLst>
        </pc:picChg>
        <pc:picChg chg="add mod">
          <ac:chgData name="Jade Davis" userId="affa5355285abab9" providerId="LiveId" clId="{1E34A043-1A69-4EFF-A6AC-5C80E668B48B}" dt="2022-06-13T02:35:17.778" v="4196" actId="1038"/>
          <ac:picMkLst>
            <pc:docMk/>
            <pc:sldMk cId="3117545666" sldId="294"/>
            <ac:picMk id="7" creationId="{76AAA50D-077A-377D-BB22-2E933D17F0B7}"/>
          </ac:picMkLst>
        </pc:picChg>
      </pc:sldChg>
      <pc:sldChg chg="addSp delSp modSp add mod">
        <pc:chgData name="Jade Davis" userId="affa5355285abab9" providerId="LiveId" clId="{1E34A043-1A69-4EFF-A6AC-5C80E668B48B}" dt="2022-06-13T02:36:26.628" v="4202" actId="1076"/>
        <pc:sldMkLst>
          <pc:docMk/>
          <pc:sldMk cId="3561872538" sldId="295"/>
        </pc:sldMkLst>
        <pc:picChg chg="add mod">
          <ac:chgData name="Jade Davis" userId="affa5355285abab9" providerId="LiveId" clId="{1E34A043-1A69-4EFF-A6AC-5C80E668B48B}" dt="2022-06-13T02:36:26.628" v="4202" actId="1076"/>
          <ac:picMkLst>
            <pc:docMk/>
            <pc:sldMk cId="3561872538" sldId="295"/>
            <ac:picMk id="4" creationId="{F7DFFFD2-8FEE-5F37-3658-FA70E912C901}"/>
          </ac:picMkLst>
        </pc:picChg>
        <pc:picChg chg="del">
          <ac:chgData name="Jade Davis" userId="affa5355285abab9" providerId="LiveId" clId="{1E34A043-1A69-4EFF-A6AC-5C80E668B48B}" dt="2022-06-13T02:36:16.887" v="4198" actId="478"/>
          <ac:picMkLst>
            <pc:docMk/>
            <pc:sldMk cId="3561872538" sldId="295"/>
            <ac:picMk id="5" creationId="{3ECED0D6-1FBE-0F33-9314-A67CCC069D74}"/>
          </ac:picMkLst>
        </pc:picChg>
        <pc:picChg chg="del">
          <ac:chgData name="Jade Davis" userId="affa5355285abab9" providerId="LiveId" clId="{1E34A043-1A69-4EFF-A6AC-5C80E668B48B}" dt="2022-06-13T02:36:18.583" v="4199" actId="478"/>
          <ac:picMkLst>
            <pc:docMk/>
            <pc:sldMk cId="3561872538" sldId="295"/>
            <ac:picMk id="7" creationId="{76AAA50D-077A-377D-BB22-2E933D17F0B7}"/>
          </ac:picMkLst>
        </pc:picChg>
      </pc:sldChg>
      <pc:sldChg chg="addSp delSp modSp add mod">
        <pc:chgData name="Jade Davis" userId="affa5355285abab9" providerId="LiveId" clId="{1E34A043-1A69-4EFF-A6AC-5C80E668B48B}" dt="2022-06-13T02:41:33.581" v="4296" actId="1035"/>
        <pc:sldMkLst>
          <pc:docMk/>
          <pc:sldMk cId="3043704117" sldId="296"/>
        </pc:sldMkLst>
        <pc:spChg chg="mod">
          <ac:chgData name="Jade Davis" userId="affa5355285abab9" providerId="LiveId" clId="{1E34A043-1A69-4EFF-A6AC-5C80E668B48B}" dt="2022-06-13T02:38:36.441" v="4249" actId="20577"/>
          <ac:spMkLst>
            <pc:docMk/>
            <pc:sldMk cId="3043704117" sldId="296"/>
            <ac:spMk id="2" creationId="{255BE55D-4E06-20DE-FCB9-B91CBBB39558}"/>
          </ac:spMkLst>
        </pc:spChg>
        <pc:spChg chg="mod">
          <ac:chgData name="Jade Davis" userId="affa5355285abab9" providerId="LiveId" clId="{1E34A043-1A69-4EFF-A6AC-5C80E668B48B}" dt="2022-06-13T02:41:29.205" v="4289" actId="1035"/>
          <ac:spMkLst>
            <pc:docMk/>
            <pc:sldMk cId="3043704117" sldId="296"/>
            <ac:spMk id="13" creationId="{01A333FF-F319-6547-7ADE-18770A263D27}"/>
          </ac:spMkLst>
        </pc:spChg>
        <pc:picChg chg="del">
          <ac:chgData name="Jade Davis" userId="affa5355285abab9" providerId="LiveId" clId="{1E34A043-1A69-4EFF-A6AC-5C80E668B48B}" dt="2022-06-13T02:39:39.224" v="4250" actId="478"/>
          <ac:picMkLst>
            <pc:docMk/>
            <pc:sldMk cId="3043704117" sldId="296"/>
            <ac:picMk id="4" creationId="{031737DE-01C0-B77F-B5ED-304C39555F92}"/>
          </ac:picMkLst>
        </pc:picChg>
        <pc:picChg chg="add mod">
          <ac:chgData name="Jade Davis" userId="affa5355285abab9" providerId="LiveId" clId="{1E34A043-1A69-4EFF-A6AC-5C80E668B48B}" dt="2022-06-13T02:41:31.364" v="4292" actId="1035"/>
          <ac:picMkLst>
            <pc:docMk/>
            <pc:sldMk cId="3043704117" sldId="296"/>
            <ac:picMk id="5" creationId="{BC1CC329-3040-3EDE-F736-1E449BD172D2}"/>
          </ac:picMkLst>
        </pc:picChg>
        <pc:picChg chg="add mod">
          <ac:chgData name="Jade Davis" userId="affa5355285abab9" providerId="LiveId" clId="{1E34A043-1A69-4EFF-A6AC-5C80E668B48B}" dt="2022-06-13T02:41:33.581" v="4296" actId="1035"/>
          <ac:picMkLst>
            <pc:docMk/>
            <pc:sldMk cId="3043704117" sldId="296"/>
            <ac:picMk id="7" creationId="{9DD513C8-D7B7-05C7-EDDC-0F26D239E224}"/>
          </ac:picMkLst>
        </pc:picChg>
      </pc:sldChg>
      <pc:sldChg chg="addSp delSp modSp add mod">
        <pc:chgData name="Jade Davis" userId="affa5355285abab9" providerId="LiveId" clId="{1E34A043-1A69-4EFF-A6AC-5C80E668B48B}" dt="2022-06-13T02:47:45.610" v="4478" actId="5793"/>
        <pc:sldMkLst>
          <pc:docMk/>
          <pc:sldMk cId="1355047878" sldId="297"/>
        </pc:sldMkLst>
        <pc:spChg chg="mod">
          <ac:chgData name="Jade Davis" userId="affa5355285abab9" providerId="LiveId" clId="{1E34A043-1A69-4EFF-A6AC-5C80E668B48B}" dt="2022-06-13T02:45:17.343" v="4449" actId="20577"/>
          <ac:spMkLst>
            <pc:docMk/>
            <pc:sldMk cId="1355047878" sldId="297"/>
            <ac:spMk id="2" creationId="{255BE55D-4E06-20DE-FCB9-B91CBBB39558}"/>
          </ac:spMkLst>
        </pc:spChg>
        <pc:spChg chg="mod">
          <ac:chgData name="Jade Davis" userId="affa5355285abab9" providerId="LiveId" clId="{1E34A043-1A69-4EFF-A6AC-5C80E668B48B}" dt="2022-06-13T02:47:45.610" v="4478" actId="5793"/>
          <ac:spMkLst>
            <pc:docMk/>
            <pc:sldMk cId="1355047878" sldId="297"/>
            <ac:spMk id="13" creationId="{01A333FF-F319-6547-7ADE-18770A263D27}"/>
          </ac:spMkLst>
        </pc:spChg>
        <pc:picChg chg="add mod">
          <ac:chgData name="Jade Davis" userId="affa5355285abab9" providerId="LiveId" clId="{1E34A043-1A69-4EFF-A6AC-5C80E668B48B}" dt="2022-06-13T02:45:06.479" v="4425" actId="1035"/>
          <ac:picMkLst>
            <pc:docMk/>
            <pc:sldMk cId="1355047878" sldId="297"/>
            <ac:picMk id="4" creationId="{8AA52AB5-8E4E-F247-F453-395A4CBD6FD3}"/>
          </ac:picMkLst>
        </pc:picChg>
        <pc:picChg chg="del">
          <ac:chgData name="Jade Davis" userId="affa5355285abab9" providerId="LiveId" clId="{1E34A043-1A69-4EFF-A6AC-5C80E668B48B}" dt="2022-06-13T02:42:20.984" v="4298" actId="478"/>
          <ac:picMkLst>
            <pc:docMk/>
            <pc:sldMk cId="1355047878" sldId="297"/>
            <ac:picMk id="5" creationId="{BC1CC329-3040-3EDE-F736-1E449BD172D2}"/>
          </ac:picMkLst>
        </pc:picChg>
        <pc:picChg chg="del">
          <ac:chgData name="Jade Davis" userId="affa5355285abab9" providerId="LiveId" clId="{1E34A043-1A69-4EFF-A6AC-5C80E668B48B}" dt="2022-06-13T02:42:22.460" v="4299" actId="478"/>
          <ac:picMkLst>
            <pc:docMk/>
            <pc:sldMk cId="1355047878" sldId="297"/>
            <ac:picMk id="7" creationId="{9DD513C8-D7B7-05C7-EDDC-0F26D239E224}"/>
          </ac:picMkLst>
        </pc:picChg>
      </pc:sldChg>
      <pc:sldChg chg="addSp delSp modSp add mod delAnim modNotesTx">
        <pc:chgData name="Jade Davis" userId="affa5355285abab9" providerId="LiveId" clId="{1E34A043-1A69-4EFF-A6AC-5C80E668B48B}" dt="2022-06-13T03:38:25.400" v="5204" actId="20577"/>
        <pc:sldMkLst>
          <pc:docMk/>
          <pc:sldMk cId="2931463003" sldId="298"/>
        </pc:sldMkLst>
        <pc:spChg chg="mod">
          <ac:chgData name="Jade Davis" userId="affa5355285abab9" providerId="LiveId" clId="{1E34A043-1A69-4EFF-A6AC-5C80E668B48B}" dt="2022-06-13T02:58:38.791" v="4686" actId="1076"/>
          <ac:spMkLst>
            <pc:docMk/>
            <pc:sldMk cId="2931463003" sldId="298"/>
            <ac:spMk id="2" creationId="{255BE55D-4E06-20DE-FCB9-B91CBBB39558}"/>
          </ac:spMkLst>
        </pc:spChg>
        <pc:spChg chg="mod">
          <ac:chgData name="Jade Davis" userId="affa5355285abab9" providerId="LiveId" clId="{1E34A043-1A69-4EFF-A6AC-5C80E668B48B}" dt="2022-06-13T02:59:06.619" v="4692" actId="20577"/>
          <ac:spMkLst>
            <pc:docMk/>
            <pc:sldMk cId="2931463003" sldId="298"/>
            <ac:spMk id="13" creationId="{01A333FF-F319-6547-7ADE-18770A263D27}"/>
          </ac:spMkLst>
        </pc:spChg>
        <pc:picChg chg="add mod">
          <ac:chgData name="Jade Davis" userId="affa5355285abab9" providerId="LiveId" clId="{1E34A043-1A69-4EFF-A6AC-5C80E668B48B}" dt="2022-06-13T02:59:34.590" v="4697" actId="1076"/>
          <ac:picMkLst>
            <pc:docMk/>
            <pc:sldMk cId="2931463003" sldId="298"/>
            <ac:picMk id="4" creationId="{BAF9A4C5-DD11-C105-DA9B-F288EB7668AB}"/>
          </ac:picMkLst>
        </pc:picChg>
        <pc:picChg chg="del">
          <ac:chgData name="Jade Davis" userId="affa5355285abab9" providerId="LiveId" clId="{1E34A043-1A69-4EFF-A6AC-5C80E668B48B}" dt="2022-06-13T02:58:53.561" v="4691" actId="478"/>
          <ac:picMkLst>
            <pc:docMk/>
            <pc:sldMk cId="2931463003" sldId="298"/>
            <ac:picMk id="5" creationId="{1027E689-E7FC-0009-C91C-AA18BCEDAD23}"/>
          </ac:picMkLst>
        </pc:picChg>
        <pc:picChg chg="del">
          <ac:chgData name="Jade Davis" userId="affa5355285abab9" providerId="LiveId" clId="{1E34A043-1A69-4EFF-A6AC-5C80E668B48B}" dt="2022-06-13T02:58:51.627" v="4690" actId="478"/>
          <ac:picMkLst>
            <pc:docMk/>
            <pc:sldMk cId="2931463003" sldId="298"/>
            <ac:picMk id="8" creationId="{9674C875-E699-0503-E0D4-162F7D67F170}"/>
          </ac:picMkLst>
        </pc:picChg>
      </pc:sldChg>
      <pc:sldChg chg="addSp delSp modSp add mod modNotesTx">
        <pc:chgData name="Jade Davis" userId="affa5355285abab9" providerId="LiveId" clId="{1E34A043-1A69-4EFF-A6AC-5C80E668B48B}" dt="2022-06-13T03:37:37.250" v="5203" actId="6549"/>
        <pc:sldMkLst>
          <pc:docMk/>
          <pc:sldMk cId="305293197" sldId="299"/>
        </pc:sldMkLst>
        <pc:spChg chg="mod">
          <ac:chgData name="Jade Davis" userId="affa5355285abab9" providerId="LiveId" clId="{1E34A043-1A69-4EFF-A6AC-5C80E668B48B}" dt="2022-06-13T03:01:56.249" v="4721" actId="20577"/>
          <ac:spMkLst>
            <pc:docMk/>
            <pc:sldMk cId="305293197" sldId="299"/>
            <ac:spMk id="13" creationId="{01A333FF-F319-6547-7ADE-18770A263D27}"/>
          </ac:spMkLst>
        </pc:spChg>
        <pc:picChg chg="del">
          <ac:chgData name="Jade Davis" userId="affa5355285abab9" providerId="LiveId" clId="{1E34A043-1A69-4EFF-A6AC-5C80E668B48B}" dt="2022-06-13T03:01:20.859" v="4713" actId="478"/>
          <ac:picMkLst>
            <pc:docMk/>
            <pc:sldMk cId="305293197" sldId="299"/>
            <ac:picMk id="4" creationId="{BAF9A4C5-DD11-C105-DA9B-F288EB7668AB}"/>
          </ac:picMkLst>
        </pc:picChg>
        <pc:picChg chg="add mod">
          <ac:chgData name="Jade Davis" userId="affa5355285abab9" providerId="LiveId" clId="{1E34A043-1A69-4EFF-A6AC-5C80E668B48B}" dt="2022-06-13T03:01:36.142" v="4718" actId="1076"/>
          <ac:picMkLst>
            <pc:docMk/>
            <pc:sldMk cId="305293197" sldId="299"/>
            <ac:picMk id="5" creationId="{9FA1C974-C63A-98DD-1D74-9D53B2C84523}"/>
          </ac:picMkLst>
        </pc:picChg>
      </pc:sldChg>
      <pc:sldChg chg="addSp delSp modSp add mod modNotesTx">
        <pc:chgData name="Jade Davis" userId="affa5355285abab9" providerId="LiveId" clId="{1E34A043-1A69-4EFF-A6AC-5C80E668B48B}" dt="2022-06-13T03:37:21.625" v="5200" actId="20577"/>
        <pc:sldMkLst>
          <pc:docMk/>
          <pc:sldMk cId="2098848582" sldId="300"/>
        </pc:sldMkLst>
        <pc:spChg chg="mod">
          <ac:chgData name="Jade Davis" userId="affa5355285abab9" providerId="LiveId" clId="{1E34A043-1A69-4EFF-A6AC-5C80E668B48B}" dt="2022-06-13T03:02:11.185" v="4724" actId="20577"/>
          <ac:spMkLst>
            <pc:docMk/>
            <pc:sldMk cId="2098848582" sldId="300"/>
            <ac:spMk id="13" creationId="{01A333FF-F319-6547-7ADE-18770A263D27}"/>
          </ac:spMkLst>
        </pc:spChg>
        <pc:picChg chg="add mod">
          <ac:chgData name="Jade Davis" userId="affa5355285abab9" providerId="LiveId" clId="{1E34A043-1A69-4EFF-A6AC-5C80E668B48B}" dt="2022-06-13T03:03:21.721" v="4734" actId="1076"/>
          <ac:picMkLst>
            <pc:docMk/>
            <pc:sldMk cId="2098848582" sldId="300"/>
            <ac:picMk id="4" creationId="{FEDF2044-F5BD-4CDE-AA56-0BE2D66CD2BB}"/>
          </ac:picMkLst>
        </pc:picChg>
        <pc:picChg chg="del">
          <ac:chgData name="Jade Davis" userId="affa5355285abab9" providerId="LiveId" clId="{1E34A043-1A69-4EFF-A6AC-5C80E668B48B}" dt="2022-06-13T03:02:13.531" v="4725" actId="478"/>
          <ac:picMkLst>
            <pc:docMk/>
            <pc:sldMk cId="2098848582" sldId="300"/>
            <ac:picMk id="5" creationId="{9FA1C974-C63A-98DD-1D74-9D53B2C84523}"/>
          </ac:picMkLst>
        </pc:picChg>
        <pc:picChg chg="add mod">
          <ac:chgData name="Jade Davis" userId="affa5355285abab9" providerId="LiveId" clId="{1E34A043-1A69-4EFF-A6AC-5C80E668B48B}" dt="2022-06-13T03:03:38.592" v="4739" actId="1037"/>
          <ac:picMkLst>
            <pc:docMk/>
            <pc:sldMk cId="2098848582" sldId="300"/>
            <ac:picMk id="7" creationId="{E3C1B46A-6F4F-FEA6-EA5C-239AD9237EF3}"/>
          </ac:picMkLst>
        </pc:picChg>
      </pc:sldChg>
      <pc:sldChg chg="addSp delSp modSp add mod modNotesTx">
        <pc:chgData name="Jade Davis" userId="affa5355285abab9" providerId="LiveId" clId="{1E34A043-1A69-4EFF-A6AC-5C80E668B48B}" dt="2022-06-13T03:36:56.377" v="5199" actId="6549"/>
        <pc:sldMkLst>
          <pc:docMk/>
          <pc:sldMk cId="1457650281" sldId="301"/>
        </pc:sldMkLst>
        <pc:spChg chg="mod">
          <ac:chgData name="Jade Davis" userId="affa5355285abab9" providerId="LiveId" clId="{1E34A043-1A69-4EFF-A6AC-5C80E668B48B}" dt="2022-06-13T03:09:20.901" v="4773" actId="20577"/>
          <ac:spMkLst>
            <pc:docMk/>
            <pc:sldMk cId="1457650281" sldId="301"/>
            <ac:spMk id="2" creationId="{255BE55D-4E06-20DE-FCB9-B91CBBB39558}"/>
          </ac:spMkLst>
        </pc:spChg>
        <pc:spChg chg="add del mod">
          <ac:chgData name="Jade Davis" userId="affa5355285abab9" providerId="LiveId" clId="{1E34A043-1A69-4EFF-A6AC-5C80E668B48B}" dt="2022-06-13T03:06:28.352" v="4749" actId="478"/>
          <ac:spMkLst>
            <pc:docMk/>
            <pc:sldMk cId="1457650281" sldId="301"/>
            <ac:spMk id="8" creationId="{24078DD6-9433-0658-63FC-E1A1754A621F}"/>
          </ac:spMkLst>
        </pc:spChg>
        <pc:spChg chg="del mod">
          <ac:chgData name="Jade Davis" userId="affa5355285abab9" providerId="LiveId" clId="{1E34A043-1A69-4EFF-A6AC-5C80E668B48B}" dt="2022-06-13T03:06:22.730" v="4748" actId="478"/>
          <ac:spMkLst>
            <pc:docMk/>
            <pc:sldMk cId="1457650281" sldId="301"/>
            <ac:spMk id="13" creationId="{01A333FF-F319-6547-7ADE-18770A263D27}"/>
          </ac:spMkLst>
        </pc:spChg>
        <pc:picChg chg="del">
          <ac:chgData name="Jade Davis" userId="affa5355285abab9" providerId="LiveId" clId="{1E34A043-1A69-4EFF-A6AC-5C80E668B48B}" dt="2022-06-13T03:05:57.767" v="4741" actId="478"/>
          <ac:picMkLst>
            <pc:docMk/>
            <pc:sldMk cId="1457650281" sldId="301"/>
            <ac:picMk id="4" creationId="{FEDF2044-F5BD-4CDE-AA56-0BE2D66CD2BB}"/>
          </ac:picMkLst>
        </pc:picChg>
        <pc:picChg chg="add mod">
          <ac:chgData name="Jade Davis" userId="affa5355285abab9" providerId="LiveId" clId="{1E34A043-1A69-4EFF-A6AC-5C80E668B48B}" dt="2022-06-13T03:07:06.838" v="4763" actId="1076"/>
          <ac:picMkLst>
            <pc:docMk/>
            <pc:sldMk cId="1457650281" sldId="301"/>
            <ac:picMk id="5" creationId="{921BAF46-A077-B2A8-C3F7-471554ECAC41}"/>
          </ac:picMkLst>
        </pc:picChg>
        <pc:picChg chg="del">
          <ac:chgData name="Jade Davis" userId="affa5355285abab9" providerId="LiveId" clId="{1E34A043-1A69-4EFF-A6AC-5C80E668B48B}" dt="2022-06-13T03:05:59.133" v="4742" actId="478"/>
          <ac:picMkLst>
            <pc:docMk/>
            <pc:sldMk cId="1457650281" sldId="301"/>
            <ac:picMk id="7" creationId="{E3C1B46A-6F4F-FEA6-EA5C-239AD9237EF3}"/>
          </ac:picMkLst>
        </pc:picChg>
        <pc:picChg chg="add mod">
          <ac:chgData name="Jade Davis" userId="affa5355285abab9" providerId="LiveId" clId="{1E34A043-1A69-4EFF-A6AC-5C80E668B48B}" dt="2022-06-13T03:08:33.305" v="4770" actId="1035"/>
          <ac:picMkLst>
            <pc:docMk/>
            <pc:sldMk cId="1457650281" sldId="301"/>
            <ac:picMk id="10" creationId="{96A3FB5A-B34A-81E6-41EE-3D680DE941A9}"/>
          </ac:picMkLst>
        </pc:picChg>
      </pc:sldChg>
      <pc:sldChg chg="addSp delSp modSp add mod modNotesTx">
        <pc:chgData name="Jade Davis" userId="affa5355285abab9" providerId="LiveId" clId="{1E34A043-1A69-4EFF-A6AC-5C80E668B48B}" dt="2022-06-13T03:35:49.657" v="5196" actId="6549"/>
        <pc:sldMkLst>
          <pc:docMk/>
          <pc:sldMk cId="747903566" sldId="302"/>
        </pc:sldMkLst>
        <pc:spChg chg="mod">
          <ac:chgData name="Jade Davis" userId="affa5355285abab9" providerId="LiveId" clId="{1E34A043-1A69-4EFF-A6AC-5C80E668B48B}" dt="2022-06-13T03:09:41.577" v="4781" actId="20577"/>
          <ac:spMkLst>
            <pc:docMk/>
            <pc:sldMk cId="747903566" sldId="302"/>
            <ac:spMk id="2" creationId="{255BE55D-4E06-20DE-FCB9-B91CBBB39558}"/>
          </ac:spMkLst>
        </pc:spChg>
        <pc:picChg chg="add mod">
          <ac:chgData name="Jade Davis" userId="affa5355285abab9" providerId="LiveId" clId="{1E34A043-1A69-4EFF-A6AC-5C80E668B48B}" dt="2022-06-13T03:09:55.943" v="4788" actId="1038"/>
          <ac:picMkLst>
            <pc:docMk/>
            <pc:sldMk cId="747903566" sldId="302"/>
            <ac:picMk id="4" creationId="{135A76C8-0910-56F7-DA63-4924943973A9}"/>
          </ac:picMkLst>
        </pc:picChg>
        <pc:picChg chg="del">
          <ac:chgData name="Jade Davis" userId="affa5355285abab9" providerId="LiveId" clId="{1E34A043-1A69-4EFF-A6AC-5C80E668B48B}" dt="2022-06-13T03:09:28.677" v="4775" actId="478"/>
          <ac:picMkLst>
            <pc:docMk/>
            <pc:sldMk cId="747903566" sldId="302"/>
            <ac:picMk id="5" creationId="{921BAF46-A077-B2A8-C3F7-471554ECAC41}"/>
          </ac:picMkLst>
        </pc:picChg>
        <pc:picChg chg="del">
          <ac:chgData name="Jade Davis" userId="affa5355285abab9" providerId="LiveId" clId="{1E34A043-1A69-4EFF-A6AC-5C80E668B48B}" dt="2022-06-13T03:09:30.070" v="4776" actId="478"/>
          <ac:picMkLst>
            <pc:docMk/>
            <pc:sldMk cId="747903566" sldId="302"/>
            <ac:picMk id="10" creationId="{96A3FB5A-B34A-81E6-41EE-3D680DE941A9}"/>
          </ac:picMkLst>
        </pc:picChg>
      </pc:sldChg>
      <pc:sldChg chg="addSp delSp modSp add mod modClrScheme chgLayout modNotesTx">
        <pc:chgData name="Jade Davis" userId="affa5355285abab9" providerId="LiveId" clId="{1E34A043-1A69-4EFF-A6AC-5C80E668B48B}" dt="2022-06-13T03:35:33.813" v="5195" actId="6549"/>
        <pc:sldMkLst>
          <pc:docMk/>
          <pc:sldMk cId="2229028446" sldId="303"/>
        </pc:sldMkLst>
        <pc:spChg chg="mod ord">
          <ac:chgData name="Jade Davis" userId="affa5355285abab9" providerId="LiveId" clId="{1E34A043-1A69-4EFF-A6AC-5C80E668B48B}" dt="2022-06-13T03:23:11.388" v="4950" actId="26606"/>
          <ac:spMkLst>
            <pc:docMk/>
            <pc:sldMk cId="2229028446" sldId="303"/>
            <ac:spMk id="2" creationId="{255BE55D-4E06-20DE-FCB9-B91CBBB39558}"/>
          </ac:spMkLst>
        </pc:spChg>
        <pc:spChg chg="add mod">
          <ac:chgData name="Jade Davis" userId="affa5355285abab9" providerId="LiveId" clId="{1E34A043-1A69-4EFF-A6AC-5C80E668B48B}" dt="2022-06-13T03:23:11.388" v="4950" actId="26606"/>
          <ac:spMkLst>
            <pc:docMk/>
            <pc:sldMk cId="2229028446" sldId="303"/>
            <ac:spMk id="3" creationId="{1685E500-779F-11EB-73A7-8691ECB093BE}"/>
          </ac:spMkLst>
        </pc:spChg>
        <pc:spChg chg="add mod">
          <ac:chgData name="Jade Davis" userId="affa5355285abab9" providerId="LiveId" clId="{1E34A043-1A69-4EFF-A6AC-5C80E668B48B}" dt="2022-06-13T03:23:11.388" v="4950" actId="26606"/>
          <ac:spMkLst>
            <pc:docMk/>
            <pc:sldMk cId="2229028446" sldId="303"/>
            <ac:spMk id="5" creationId="{E385BCEE-385F-3DBE-E774-6DF3FA1CE8C9}"/>
          </ac:spMkLst>
        </pc:spChg>
        <pc:spChg chg="add mod">
          <ac:chgData name="Jade Davis" userId="affa5355285abab9" providerId="LiveId" clId="{1E34A043-1A69-4EFF-A6AC-5C80E668B48B}" dt="2022-06-13T03:23:45.448" v="4952" actId="207"/>
          <ac:spMkLst>
            <pc:docMk/>
            <pc:sldMk cId="2229028446" sldId="303"/>
            <ac:spMk id="6" creationId="{CBA2EE59-1707-2168-E44F-1D5A5B62A5BD}"/>
          </ac:spMkLst>
        </pc:spChg>
        <pc:picChg chg="del">
          <ac:chgData name="Jade Davis" userId="affa5355285abab9" providerId="LiveId" clId="{1E34A043-1A69-4EFF-A6AC-5C80E668B48B}" dt="2022-06-13T03:13:17.858" v="4818" actId="478"/>
          <ac:picMkLst>
            <pc:docMk/>
            <pc:sldMk cId="2229028446" sldId="303"/>
            <ac:picMk id="4" creationId="{135A76C8-0910-56F7-DA63-4924943973A9}"/>
          </ac:picMkLst>
        </pc:picChg>
      </pc:sldChg>
      <pc:sldChg chg="addSp delSp modSp add mod modNotesTx">
        <pc:chgData name="Jade Davis" userId="affa5355285abab9" providerId="LiveId" clId="{1E34A043-1A69-4EFF-A6AC-5C80E668B48B}" dt="2022-06-13T03:41:23.245" v="5235" actId="1037"/>
        <pc:sldMkLst>
          <pc:docMk/>
          <pc:sldMk cId="2472539682" sldId="304"/>
        </pc:sldMkLst>
        <pc:spChg chg="mod">
          <ac:chgData name="Jade Davis" userId="affa5355285abab9" providerId="LiveId" clId="{1E34A043-1A69-4EFF-A6AC-5C80E668B48B}" dt="2022-06-13T03:38:54.851" v="5207" actId="1035"/>
          <ac:spMkLst>
            <pc:docMk/>
            <pc:sldMk cId="2472539682" sldId="304"/>
            <ac:spMk id="2" creationId="{255BE55D-4E06-20DE-FCB9-B91CBBB39558}"/>
          </ac:spMkLst>
        </pc:spChg>
        <pc:spChg chg="mod">
          <ac:chgData name="Jade Davis" userId="affa5355285abab9" providerId="LiveId" clId="{1E34A043-1A69-4EFF-A6AC-5C80E668B48B}" dt="2022-06-13T03:39:00.789" v="5209" actId="1035"/>
          <ac:spMkLst>
            <pc:docMk/>
            <pc:sldMk cId="2472539682" sldId="304"/>
            <ac:spMk id="3" creationId="{1685E500-779F-11EB-73A7-8691ECB093BE}"/>
          </ac:spMkLst>
        </pc:spChg>
        <pc:spChg chg="add del mod">
          <ac:chgData name="Jade Davis" userId="affa5355285abab9" providerId="LiveId" clId="{1E34A043-1A69-4EFF-A6AC-5C80E668B48B}" dt="2022-06-13T03:39:40.612" v="5212" actId="26606"/>
          <ac:spMkLst>
            <pc:docMk/>
            <pc:sldMk cId="2472539682" sldId="304"/>
            <ac:spMk id="5" creationId="{E385BCEE-385F-3DBE-E774-6DF3FA1CE8C9}"/>
          </ac:spMkLst>
        </pc:spChg>
        <pc:spChg chg="del mod">
          <ac:chgData name="Jade Davis" userId="affa5355285abab9" providerId="LiveId" clId="{1E34A043-1A69-4EFF-A6AC-5C80E668B48B}" dt="2022-06-13T03:25:48.214" v="4977" actId="478"/>
          <ac:spMkLst>
            <pc:docMk/>
            <pc:sldMk cId="2472539682" sldId="304"/>
            <ac:spMk id="6" creationId="{CBA2EE59-1707-2168-E44F-1D5A5B62A5BD}"/>
          </ac:spMkLst>
        </pc:spChg>
        <pc:graphicFrameChg chg="add mod modGraphic">
          <ac:chgData name="Jade Davis" userId="affa5355285abab9" providerId="LiveId" clId="{1E34A043-1A69-4EFF-A6AC-5C80E668B48B}" dt="2022-06-13T03:41:23.245" v="5235" actId="1037"/>
          <ac:graphicFrameMkLst>
            <pc:docMk/>
            <pc:sldMk cId="2472539682" sldId="304"/>
            <ac:graphicFrameMk id="7" creationId="{34A44F05-3D0E-8B1E-F1F3-87BF473930D5}"/>
          </ac:graphicFrameMkLst>
        </pc:graphicFrameChg>
      </pc:sldChg>
      <pc:sldChg chg="modSp add mod">
        <pc:chgData name="Jade Davis" userId="affa5355285abab9" providerId="LiveId" clId="{1E34A043-1A69-4EFF-A6AC-5C80E668B48B}" dt="2022-06-13T03:58:50.401" v="5693" actId="404"/>
        <pc:sldMkLst>
          <pc:docMk/>
          <pc:sldMk cId="418300898" sldId="305"/>
        </pc:sldMkLst>
        <pc:spChg chg="mod">
          <ac:chgData name="Jade Davis" userId="affa5355285abab9" providerId="LiveId" clId="{1E34A043-1A69-4EFF-A6AC-5C80E668B48B}" dt="2022-06-13T03:45:20.598" v="5304" actId="20577"/>
          <ac:spMkLst>
            <pc:docMk/>
            <pc:sldMk cId="418300898" sldId="305"/>
            <ac:spMk id="3" creationId="{1685E500-779F-11EB-73A7-8691ECB093BE}"/>
          </ac:spMkLst>
        </pc:spChg>
        <pc:spChg chg="mod">
          <ac:chgData name="Jade Davis" userId="affa5355285abab9" providerId="LiveId" clId="{1E34A043-1A69-4EFF-A6AC-5C80E668B48B}" dt="2022-06-13T03:58:50.401" v="5693" actId="404"/>
          <ac:spMkLst>
            <pc:docMk/>
            <pc:sldMk cId="418300898" sldId="305"/>
            <ac:spMk id="5" creationId="{E385BCEE-385F-3DBE-E774-6DF3FA1CE8C9}"/>
          </ac:spMkLst>
        </pc:spChg>
      </pc:sldChg>
      <pc:sldChg chg="addSp delSp modSp add mod">
        <pc:chgData name="Jade Davis" userId="affa5355285abab9" providerId="LiveId" clId="{1E34A043-1A69-4EFF-A6AC-5C80E668B48B}" dt="2022-06-13T03:49:05.666" v="5453" actId="1036"/>
        <pc:sldMkLst>
          <pc:docMk/>
          <pc:sldMk cId="2061406387" sldId="306"/>
        </pc:sldMkLst>
        <pc:spChg chg="mod">
          <ac:chgData name="Jade Davis" userId="affa5355285abab9" providerId="LiveId" clId="{1E34A043-1A69-4EFF-A6AC-5C80E668B48B}" dt="2022-06-13T03:46:02.432" v="5357" actId="20577"/>
          <ac:spMkLst>
            <pc:docMk/>
            <pc:sldMk cId="2061406387" sldId="306"/>
            <ac:spMk id="3" creationId="{1685E500-779F-11EB-73A7-8691ECB093BE}"/>
          </ac:spMkLst>
        </pc:spChg>
        <pc:spChg chg="del mod">
          <ac:chgData name="Jade Davis" userId="affa5355285abab9" providerId="LiveId" clId="{1E34A043-1A69-4EFF-A6AC-5C80E668B48B}" dt="2022-06-13T03:48:17.235" v="5443" actId="26606"/>
          <ac:spMkLst>
            <pc:docMk/>
            <pc:sldMk cId="2061406387" sldId="306"/>
            <ac:spMk id="5" creationId="{E385BCEE-385F-3DBE-E774-6DF3FA1CE8C9}"/>
          </ac:spMkLst>
        </pc:spChg>
        <pc:graphicFrameChg chg="add mod modGraphic">
          <ac:chgData name="Jade Davis" userId="affa5355285abab9" providerId="LiveId" clId="{1E34A043-1A69-4EFF-A6AC-5C80E668B48B}" dt="2022-06-13T03:49:05.666" v="5453" actId="1036"/>
          <ac:graphicFrameMkLst>
            <pc:docMk/>
            <pc:sldMk cId="2061406387" sldId="306"/>
            <ac:graphicFrameMk id="7" creationId="{BEB622FF-23F6-6CDF-43E5-000CA2271511}"/>
          </ac:graphicFrameMkLst>
        </pc:graphicFrameChg>
      </pc:sldChg>
      <pc:sldChg chg="addSp delSp modSp add mod modAnim">
        <pc:chgData name="Jade Davis" userId="affa5355285abab9" providerId="LiveId" clId="{1E34A043-1A69-4EFF-A6AC-5C80E668B48B}" dt="2022-06-13T03:53:50.042" v="5508"/>
        <pc:sldMkLst>
          <pc:docMk/>
          <pc:sldMk cId="199107793" sldId="307"/>
        </pc:sldMkLst>
        <pc:spChg chg="mod">
          <ac:chgData name="Jade Davis" userId="affa5355285abab9" providerId="LiveId" clId="{1E34A043-1A69-4EFF-A6AC-5C80E668B48B}" dt="2022-06-13T03:51:17.983" v="5493" actId="20577"/>
          <ac:spMkLst>
            <pc:docMk/>
            <pc:sldMk cId="199107793" sldId="307"/>
            <ac:spMk id="3" creationId="{1685E500-779F-11EB-73A7-8691ECB093BE}"/>
          </ac:spMkLst>
        </pc:spChg>
        <pc:spChg chg="add mod">
          <ac:chgData name="Jade Davis" userId="affa5355285abab9" providerId="LiveId" clId="{1E34A043-1A69-4EFF-A6AC-5C80E668B48B}" dt="2022-06-13T03:52:14.222" v="5502" actId="123"/>
          <ac:spMkLst>
            <pc:docMk/>
            <pc:sldMk cId="199107793" sldId="307"/>
            <ac:spMk id="4" creationId="{1DF5C2A2-CF09-EBE5-E16F-91ACE163B73B}"/>
          </ac:spMkLst>
        </pc:spChg>
        <pc:graphicFrameChg chg="del mod">
          <ac:chgData name="Jade Davis" userId="affa5355285abab9" providerId="LiveId" clId="{1E34A043-1A69-4EFF-A6AC-5C80E668B48B}" dt="2022-06-13T03:51:40.874" v="5496" actId="478"/>
          <ac:graphicFrameMkLst>
            <pc:docMk/>
            <pc:sldMk cId="199107793" sldId="307"/>
            <ac:graphicFrameMk id="7" creationId="{BEB622FF-23F6-6CDF-43E5-000CA2271511}"/>
          </ac:graphicFrameMkLst>
        </pc:graphicFrameChg>
        <pc:picChg chg="add mod">
          <ac:chgData name="Jade Davis" userId="affa5355285abab9" providerId="LiveId" clId="{1E34A043-1A69-4EFF-A6AC-5C80E668B48B}" dt="2022-06-13T03:53:22.948" v="5506" actId="1076"/>
          <ac:picMkLst>
            <pc:docMk/>
            <pc:sldMk cId="199107793" sldId="307"/>
            <ac:picMk id="6" creationId="{140B24AB-26BC-74E3-E6F8-E91586BCCBB7}"/>
          </ac:picMkLst>
        </pc:picChg>
      </pc:sldChg>
      <pc:sldChg chg="addSp delSp modSp add mod delAnim modNotesTx">
        <pc:chgData name="Jade Davis" userId="affa5355285abab9" providerId="LiveId" clId="{1E34A043-1A69-4EFF-A6AC-5C80E668B48B}" dt="2022-06-13T04:32:19.122" v="6516" actId="14100"/>
        <pc:sldMkLst>
          <pc:docMk/>
          <pc:sldMk cId="3681285380" sldId="308"/>
        </pc:sldMkLst>
        <pc:spChg chg="mod">
          <ac:chgData name="Jade Davis" userId="affa5355285abab9" providerId="LiveId" clId="{1E34A043-1A69-4EFF-A6AC-5C80E668B48B}" dt="2022-06-13T04:06:45.553" v="5709" actId="404"/>
          <ac:spMkLst>
            <pc:docMk/>
            <pc:sldMk cId="3681285380" sldId="308"/>
            <ac:spMk id="2" creationId="{255BE55D-4E06-20DE-FCB9-B91CBBB39558}"/>
          </ac:spMkLst>
        </pc:spChg>
        <pc:spChg chg="mod">
          <ac:chgData name="Jade Davis" userId="affa5355285abab9" providerId="LiveId" clId="{1E34A043-1A69-4EFF-A6AC-5C80E668B48B}" dt="2022-06-13T04:08:05.895" v="5720" actId="255"/>
          <ac:spMkLst>
            <pc:docMk/>
            <pc:sldMk cId="3681285380" sldId="308"/>
            <ac:spMk id="3" creationId="{1685E500-779F-11EB-73A7-8691ECB093BE}"/>
          </ac:spMkLst>
        </pc:spChg>
        <pc:spChg chg="del mod">
          <ac:chgData name="Jade Davis" userId="affa5355285abab9" providerId="LiveId" clId="{1E34A043-1A69-4EFF-A6AC-5C80E668B48B}" dt="2022-06-13T04:06:20.089" v="5698" actId="478"/>
          <ac:spMkLst>
            <pc:docMk/>
            <pc:sldMk cId="3681285380" sldId="308"/>
            <ac:spMk id="4" creationId="{1DF5C2A2-CF09-EBE5-E16F-91ACE163B73B}"/>
          </ac:spMkLst>
        </pc:spChg>
        <pc:spChg chg="add mod">
          <ac:chgData name="Jade Davis" userId="affa5355285abab9" providerId="LiveId" clId="{1E34A043-1A69-4EFF-A6AC-5C80E668B48B}" dt="2022-06-13T04:17:41.870" v="5833" actId="6549"/>
          <ac:spMkLst>
            <pc:docMk/>
            <pc:sldMk cId="3681285380" sldId="308"/>
            <ac:spMk id="7" creationId="{25AC6561-56E3-9148-3EFF-F1607138C65D}"/>
          </ac:spMkLst>
        </pc:spChg>
        <pc:picChg chg="del">
          <ac:chgData name="Jade Davis" userId="affa5355285abab9" providerId="LiveId" clId="{1E34A043-1A69-4EFF-A6AC-5C80E668B48B}" dt="2022-06-13T04:06:16.273" v="5696" actId="478"/>
          <ac:picMkLst>
            <pc:docMk/>
            <pc:sldMk cId="3681285380" sldId="308"/>
            <ac:picMk id="6" creationId="{140B24AB-26BC-74E3-E6F8-E91586BCCBB7}"/>
          </ac:picMkLst>
        </pc:picChg>
        <pc:picChg chg="add mod">
          <ac:chgData name="Jade Davis" userId="affa5355285abab9" providerId="LiveId" clId="{1E34A043-1A69-4EFF-A6AC-5C80E668B48B}" dt="2022-06-13T04:32:19.122" v="6516" actId="14100"/>
          <ac:picMkLst>
            <pc:docMk/>
            <pc:sldMk cId="3681285380" sldId="308"/>
            <ac:picMk id="9" creationId="{FF52555A-2756-7EAE-8A65-78F782548323}"/>
          </ac:picMkLst>
        </pc:picChg>
      </pc:sldChg>
      <pc:sldChg chg="delSp modSp add del mod ord">
        <pc:chgData name="Jade Davis" userId="affa5355285abab9" providerId="LiveId" clId="{1E34A043-1A69-4EFF-A6AC-5C80E668B48B}" dt="2022-06-13T03:58:55.284" v="5694" actId="47"/>
        <pc:sldMkLst>
          <pc:docMk/>
          <pc:sldMk cId="3955161782" sldId="308"/>
        </pc:sldMkLst>
        <pc:spChg chg="del mod">
          <ac:chgData name="Jade Davis" userId="affa5355285abab9" providerId="LiveId" clId="{1E34A043-1A69-4EFF-A6AC-5C80E668B48B}" dt="2022-06-13T03:57:45.513" v="5658" actId="478"/>
          <ac:spMkLst>
            <pc:docMk/>
            <pc:sldMk cId="3955161782" sldId="308"/>
            <ac:spMk id="3" creationId="{1685E500-779F-11EB-73A7-8691ECB093BE}"/>
          </ac:spMkLst>
        </pc:spChg>
        <pc:spChg chg="mod">
          <ac:chgData name="Jade Davis" userId="affa5355285abab9" providerId="LiveId" clId="{1E34A043-1A69-4EFF-A6AC-5C80E668B48B}" dt="2022-06-13T03:58:06.256" v="5680" actId="20577"/>
          <ac:spMkLst>
            <pc:docMk/>
            <pc:sldMk cId="3955161782" sldId="308"/>
            <ac:spMk id="5" creationId="{E385BCEE-385F-3DBE-E774-6DF3FA1CE8C9}"/>
          </ac:spMkLst>
        </pc:spChg>
      </pc:sldChg>
      <pc:sldChg chg="addSp delSp modSp add mod modClrScheme chgLayout">
        <pc:chgData name="Jade Davis" userId="affa5355285abab9" providerId="LiveId" clId="{1E34A043-1A69-4EFF-A6AC-5C80E668B48B}" dt="2022-06-13T04:32:32.878" v="6520" actId="1076"/>
        <pc:sldMkLst>
          <pc:docMk/>
          <pc:sldMk cId="2315552068" sldId="309"/>
        </pc:sldMkLst>
        <pc:spChg chg="mod">
          <ac:chgData name="Jade Davis" userId="affa5355285abab9" providerId="LiveId" clId="{1E34A043-1A69-4EFF-A6AC-5C80E668B48B}" dt="2022-06-13T04:29:39.976" v="6511" actId="114"/>
          <ac:spMkLst>
            <pc:docMk/>
            <pc:sldMk cId="2315552068" sldId="309"/>
            <ac:spMk id="2" creationId="{255BE55D-4E06-20DE-FCB9-B91CBBB39558}"/>
          </ac:spMkLst>
        </pc:spChg>
        <pc:spChg chg="del mod">
          <ac:chgData name="Jade Davis" userId="affa5355285abab9" providerId="LiveId" clId="{1E34A043-1A69-4EFF-A6AC-5C80E668B48B}" dt="2022-06-13T04:19:39.519" v="5870" actId="478"/>
          <ac:spMkLst>
            <pc:docMk/>
            <pc:sldMk cId="2315552068" sldId="309"/>
            <ac:spMk id="3" creationId="{1685E500-779F-11EB-73A7-8691ECB093BE}"/>
          </ac:spMkLst>
        </pc:spChg>
        <pc:spChg chg="mod">
          <ac:chgData name="Jade Davis" userId="affa5355285abab9" providerId="LiveId" clId="{1E34A043-1A69-4EFF-A6AC-5C80E668B48B}" dt="2022-06-13T04:29:33.451" v="6510" actId="20577"/>
          <ac:spMkLst>
            <pc:docMk/>
            <pc:sldMk cId="2315552068" sldId="309"/>
            <ac:spMk id="7" creationId="{25AC6561-56E3-9148-3EFF-F1607138C65D}"/>
          </ac:spMkLst>
        </pc:spChg>
        <pc:picChg chg="add mod">
          <ac:chgData name="Jade Davis" userId="affa5355285abab9" providerId="LiveId" clId="{1E34A043-1A69-4EFF-A6AC-5C80E668B48B}" dt="2022-06-13T04:32:32.878" v="6520" actId="1076"/>
          <ac:picMkLst>
            <pc:docMk/>
            <pc:sldMk cId="2315552068" sldId="309"/>
            <ac:picMk id="5" creationId="{03C56FD7-1956-B00C-59F1-D0F1019C893B}"/>
          </ac:picMkLst>
        </pc:picChg>
      </pc:sldChg>
      <pc:sldChg chg="addSp delSp modSp add mod ord modNotesTx">
        <pc:chgData name="Jade Davis" userId="affa5355285abab9" providerId="LiveId" clId="{1E34A043-1A69-4EFF-A6AC-5C80E668B48B}" dt="2022-06-13T05:09:46.633" v="7005" actId="20577"/>
        <pc:sldMkLst>
          <pc:docMk/>
          <pc:sldMk cId="957847762" sldId="310"/>
        </pc:sldMkLst>
        <pc:spChg chg="mod">
          <ac:chgData name="Jade Davis" userId="affa5355285abab9" providerId="LiveId" clId="{1E34A043-1A69-4EFF-A6AC-5C80E668B48B}" dt="2022-06-13T04:33:42.552" v="6560" actId="20577"/>
          <ac:spMkLst>
            <pc:docMk/>
            <pc:sldMk cId="957847762" sldId="310"/>
            <ac:spMk id="2" creationId="{255BE55D-4E06-20DE-FCB9-B91CBBB39558}"/>
          </ac:spMkLst>
        </pc:spChg>
        <pc:spChg chg="add del mod">
          <ac:chgData name="Jade Davis" userId="affa5355285abab9" providerId="LiveId" clId="{1E34A043-1A69-4EFF-A6AC-5C80E668B48B}" dt="2022-06-13T04:58:59.835" v="6745" actId="1076"/>
          <ac:spMkLst>
            <pc:docMk/>
            <pc:sldMk cId="957847762" sldId="310"/>
            <ac:spMk id="3" creationId="{1685E500-779F-11EB-73A7-8691ECB093BE}"/>
          </ac:spMkLst>
        </pc:spChg>
        <pc:spChg chg="add mod">
          <ac:chgData name="Jade Davis" userId="affa5355285abab9" providerId="LiveId" clId="{1E34A043-1A69-4EFF-A6AC-5C80E668B48B}" dt="2022-06-13T05:09:46.633" v="7005" actId="20577"/>
          <ac:spMkLst>
            <pc:docMk/>
            <pc:sldMk cId="957847762" sldId="310"/>
            <ac:spMk id="4" creationId="{D9F76BE2-4F09-6D22-1997-417A482782F4}"/>
          </ac:spMkLst>
        </pc:spChg>
        <pc:graphicFrameChg chg="del mod modGraphic">
          <ac:chgData name="Jade Davis" userId="affa5355285abab9" providerId="LiveId" clId="{1E34A043-1A69-4EFF-A6AC-5C80E668B48B}" dt="2022-06-13T05:08:21.486" v="6990" actId="478"/>
          <ac:graphicFrameMkLst>
            <pc:docMk/>
            <pc:sldMk cId="957847762" sldId="310"/>
            <ac:graphicFrameMk id="7" creationId="{34A44F05-3D0E-8B1E-F1F3-87BF473930D5}"/>
          </ac:graphicFrameMkLst>
        </pc:graphicFrameChg>
      </pc:sldChg>
      <pc:sldChg chg="modSp add mod">
        <pc:chgData name="Jade Davis" userId="affa5355285abab9" providerId="LiveId" clId="{1E34A043-1A69-4EFF-A6AC-5C80E668B48B}" dt="2022-06-13T05:13:46.173" v="7060" actId="20577"/>
        <pc:sldMkLst>
          <pc:docMk/>
          <pc:sldMk cId="2137338467" sldId="311"/>
        </pc:sldMkLst>
        <pc:spChg chg="mod">
          <ac:chgData name="Jade Davis" userId="affa5355285abab9" providerId="LiveId" clId="{1E34A043-1A69-4EFF-A6AC-5C80E668B48B}" dt="2022-06-13T05:11:46.219" v="7007" actId="20577"/>
          <ac:spMkLst>
            <pc:docMk/>
            <pc:sldMk cId="2137338467" sldId="311"/>
            <ac:spMk id="3" creationId="{1685E500-779F-11EB-73A7-8691ECB093BE}"/>
          </ac:spMkLst>
        </pc:spChg>
        <pc:spChg chg="mod">
          <ac:chgData name="Jade Davis" userId="affa5355285abab9" providerId="LiveId" clId="{1E34A043-1A69-4EFF-A6AC-5C80E668B48B}" dt="2022-06-13T05:13:46.173" v="7060" actId="20577"/>
          <ac:spMkLst>
            <pc:docMk/>
            <pc:sldMk cId="2137338467" sldId="311"/>
            <ac:spMk id="4" creationId="{D9F76BE2-4F09-6D22-1997-417A482782F4}"/>
          </ac:spMkLst>
        </pc:spChg>
      </pc:sldChg>
      <pc:sldChg chg="modSp add mod">
        <pc:chgData name="Jade Davis" userId="affa5355285abab9" providerId="LiveId" clId="{1E34A043-1A69-4EFF-A6AC-5C80E668B48B}" dt="2022-06-13T05:14:56.725" v="7087" actId="6549"/>
        <pc:sldMkLst>
          <pc:docMk/>
          <pc:sldMk cId="1403712124" sldId="312"/>
        </pc:sldMkLst>
        <pc:spChg chg="mod">
          <ac:chgData name="Jade Davis" userId="affa5355285abab9" providerId="LiveId" clId="{1E34A043-1A69-4EFF-A6AC-5C80E668B48B}" dt="2022-06-13T05:14:56.725" v="7087" actId="6549"/>
          <ac:spMkLst>
            <pc:docMk/>
            <pc:sldMk cId="1403712124" sldId="312"/>
            <ac:spMk id="4" creationId="{D9F76BE2-4F09-6D22-1997-417A482782F4}"/>
          </ac:spMkLst>
        </pc:spChg>
      </pc:sldChg>
      <pc:sldChg chg="addSp delSp modSp new mod modClrScheme chgLayout">
        <pc:chgData name="Jade Davis" userId="affa5355285abab9" providerId="LiveId" clId="{1E34A043-1A69-4EFF-A6AC-5C80E668B48B}" dt="2022-06-13T05:30:13.022" v="7644" actId="403"/>
        <pc:sldMkLst>
          <pc:docMk/>
          <pc:sldMk cId="364497798" sldId="313"/>
        </pc:sldMkLst>
        <pc:spChg chg="del">
          <ac:chgData name="Jade Davis" userId="affa5355285abab9" providerId="LiveId" clId="{1E34A043-1A69-4EFF-A6AC-5C80E668B48B}" dt="2022-06-13T05:28:50.412" v="7626" actId="700"/>
          <ac:spMkLst>
            <pc:docMk/>
            <pc:sldMk cId="364497798" sldId="313"/>
            <ac:spMk id="2" creationId="{3F880CCB-4564-508E-5D7D-AB00BCF3BA3B}"/>
          </ac:spMkLst>
        </pc:spChg>
        <pc:spChg chg="del">
          <ac:chgData name="Jade Davis" userId="affa5355285abab9" providerId="LiveId" clId="{1E34A043-1A69-4EFF-A6AC-5C80E668B48B}" dt="2022-06-13T05:28:50.412" v="7626" actId="700"/>
          <ac:spMkLst>
            <pc:docMk/>
            <pc:sldMk cId="364497798" sldId="313"/>
            <ac:spMk id="3" creationId="{03B4772F-7A3A-860F-AECE-B043B09C960C}"/>
          </ac:spMkLst>
        </pc:spChg>
        <pc:spChg chg="del">
          <ac:chgData name="Jade Davis" userId="affa5355285abab9" providerId="LiveId" clId="{1E34A043-1A69-4EFF-A6AC-5C80E668B48B}" dt="2022-06-13T05:28:50.412" v="7626" actId="700"/>
          <ac:spMkLst>
            <pc:docMk/>
            <pc:sldMk cId="364497798" sldId="313"/>
            <ac:spMk id="4" creationId="{E03B9E0B-7749-22D9-3260-795B52B52B06}"/>
          </ac:spMkLst>
        </pc:spChg>
        <pc:spChg chg="del">
          <ac:chgData name="Jade Davis" userId="affa5355285abab9" providerId="LiveId" clId="{1E34A043-1A69-4EFF-A6AC-5C80E668B48B}" dt="2022-06-13T05:28:50.412" v="7626" actId="700"/>
          <ac:spMkLst>
            <pc:docMk/>
            <pc:sldMk cId="364497798" sldId="313"/>
            <ac:spMk id="5" creationId="{D588D39F-3CD9-2C1B-6075-F4A656CE9457}"/>
          </ac:spMkLst>
        </pc:spChg>
        <pc:spChg chg="del">
          <ac:chgData name="Jade Davis" userId="affa5355285abab9" providerId="LiveId" clId="{1E34A043-1A69-4EFF-A6AC-5C80E668B48B}" dt="2022-06-13T05:28:50.412" v="7626" actId="700"/>
          <ac:spMkLst>
            <pc:docMk/>
            <pc:sldMk cId="364497798" sldId="313"/>
            <ac:spMk id="6" creationId="{367EB65C-36EC-4002-2F8A-BD97AE4B1B36}"/>
          </ac:spMkLst>
        </pc:spChg>
        <pc:spChg chg="add mod">
          <ac:chgData name="Jade Davis" userId="affa5355285abab9" providerId="LiveId" clId="{1E34A043-1A69-4EFF-A6AC-5C80E668B48B}" dt="2022-06-13T05:30:13.022" v="7644" actId="403"/>
          <ac:spMkLst>
            <pc:docMk/>
            <pc:sldMk cId="364497798" sldId="313"/>
            <ac:spMk id="7" creationId="{70780C1A-6289-DD1D-3492-E5090E658C94}"/>
          </ac:spMkLst>
        </pc:spChg>
        <pc:picChg chg="add">
          <ac:chgData name="Jade Davis" userId="affa5355285abab9" providerId="LiveId" clId="{1E34A043-1A69-4EFF-A6AC-5C80E668B48B}" dt="2022-06-13T05:30:04.022" v="7638" actId="26606"/>
          <ac:picMkLst>
            <pc:docMk/>
            <pc:sldMk cId="364497798" sldId="313"/>
            <ac:picMk id="9" creationId="{6DB33B78-0E30-4A74-B594-ED125BBFBD81}"/>
          </ac:picMkLst>
        </pc:picChg>
      </pc:sldChg>
      <pc:sldChg chg="modSp add mod">
        <pc:chgData name="Jade Davis" userId="affa5355285abab9" providerId="LiveId" clId="{1E34A043-1A69-4EFF-A6AC-5C80E668B48B}" dt="2022-06-13T05:15:54.696" v="7101" actId="404"/>
        <pc:sldMkLst>
          <pc:docMk/>
          <pc:sldMk cId="813532455" sldId="314"/>
        </pc:sldMkLst>
        <pc:spChg chg="mod">
          <ac:chgData name="Jade Davis" userId="affa5355285abab9" providerId="LiveId" clId="{1E34A043-1A69-4EFF-A6AC-5C80E668B48B}" dt="2022-06-13T05:15:54.696" v="7101" actId="404"/>
          <ac:spMkLst>
            <pc:docMk/>
            <pc:sldMk cId="813532455" sldId="314"/>
            <ac:spMk id="4" creationId="{D9F76BE2-4F09-6D22-1997-417A482782F4}"/>
          </ac:spMkLst>
        </pc:spChg>
      </pc:sldChg>
      <pc:sldChg chg="add del">
        <pc:chgData name="Jade Davis" userId="affa5355285abab9" providerId="LiveId" clId="{1E34A043-1A69-4EFF-A6AC-5C80E668B48B}" dt="2022-06-13T05:15:34.767" v="7090" actId="47"/>
        <pc:sldMkLst>
          <pc:docMk/>
          <pc:sldMk cId="4268856238" sldId="314"/>
        </pc:sldMkLst>
      </pc:sldChg>
      <pc:sldChg chg="addSp delSp modSp add mod">
        <pc:chgData name="Jade Davis" userId="affa5355285abab9" providerId="LiveId" clId="{1E34A043-1A69-4EFF-A6AC-5C80E668B48B}" dt="2022-06-13T05:17:52.758" v="7153" actId="20577"/>
        <pc:sldMkLst>
          <pc:docMk/>
          <pc:sldMk cId="1837828399" sldId="315"/>
        </pc:sldMkLst>
        <pc:spChg chg="mod">
          <ac:chgData name="Jade Davis" userId="affa5355285abab9" providerId="LiveId" clId="{1E34A043-1A69-4EFF-A6AC-5C80E668B48B}" dt="2022-06-13T05:17:52.758" v="7153" actId="20577"/>
          <ac:spMkLst>
            <pc:docMk/>
            <pc:sldMk cId="1837828399" sldId="315"/>
            <ac:spMk id="3" creationId="{1685E500-779F-11EB-73A7-8691ECB093BE}"/>
          </ac:spMkLst>
        </pc:spChg>
        <pc:spChg chg="mod">
          <ac:chgData name="Jade Davis" userId="affa5355285abab9" providerId="LiveId" clId="{1E34A043-1A69-4EFF-A6AC-5C80E668B48B}" dt="2022-06-13T05:17:31.198" v="7133" actId="404"/>
          <ac:spMkLst>
            <pc:docMk/>
            <pc:sldMk cId="1837828399" sldId="315"/>
            <ac:spMk id="4" creationId="{D9F76BE2-4F09-6D22-1997-417A482782F4}"/>
          </ac:spMkLst>
        </pc:spChg>
        <pc:picChg chg="add del">
          <ac:chgData name="Jade Davis" userId="affa5355285abab9" providerId="LiveId" clId="{1E34A043-1A69-4EFF-A6AC-5C80E668B48B}" dt="2022-06-13T05:17:15.525" v="7122" actId="478"/>
          <ac:picMkLst>
            <pc:docMk/>
            <pc:sldMk cId="1837828399" sldId="315"/>
            <ac:picMk id="6" creationId="{001DA463-E520-7883-E5E7-53B04B2FD6C4}"/>
          </ac:picMkLst>
        </pc:picChg>
      </pc:sldChg>
      <pc:sldChg chg="modSp add mod">
        <pc:chgData name="Jade Davis" userId="affa5355285abab9" providerId="LiveId" clId="{1E34A043-1A69-4EFF-A6AC-5C80E668B48B}" dt="2022-06-13T05:19:34.975" v="7231" actId="20577"/>
        <pc:sldMkLst>
          <pc:docMk/>
          <pc:sldMk cId="358364219" sldId="316"/>
        </pc:sldMkLst>
        <pc:spChg chg="mod">
          <ac:chgData name="Jade Davis" userId="affa5355285abab9" providerId="LiveId" clId="{1E34A043-1A69-4EFF-A6AC-5C80E668B48B}" dt="2022-06-13T05:18:19.974" v="7165" actId="20577"/>
          <ac:spMkLst>
            <pc:docMk/>
            <pc:sldMk cId="358364219" sldId="316"/>
            <ac:spMk id="3" creationId="{1685E500-779F-11EB-73A7-8691ECB093BE}"/>
          </ac:spMkLst>
        </pc:spChg>
        <pc:spChg chg="mod">
          <ac:chgData name="Jade Davis" userId="affa5355285abab9" providerId="LiveId" clId="{1E34A043-1A69-4EFF-A6AC-5C80E668B48B}" dt="2022-06-13T05:19:34.975" v="7231" actId="20577"/>
          <ac:spMkLst>
            <pc:docMk/>
            <pc:sldMk cId="358364219" sldId="316"/>
            <ac:spMk id="4" creationId="{D9F76BE2-4F09-6D22-1997-417A482782F4}"/>
          </ac:spMkLst>
        </pc:spChg>
      </pc:sldChg>
      <pc:sldChg chg="addSp delSp modSp add mod modClrScheme chgLayout">
        <pc:chgData name="Jade Davis" userId="affa5355285abab9" providerId="LiveId" clId="{1E34A043-1A69-4EFF-A6AC-5C80E668B48B}" dt="2022-06-13T05:23:36.201" v="7333" actId="20577"/>
        <pc:sldMkLst>
          <pc:docMk/>
          <pc:sldMk cId="3533009213" sldId="317"/>
        </pc:sldMkLst>
        <pc:spChg chg="mod ord">
          <ac:chgData name="Jade Davis" userId="affa5355285abab9" providerId="LiveId" clId="{1E34A043-1A69-4EFF-A6AC-5C80E668B48B}" dt="2022-06-13T05:23:10.148" v="7310" actId="26606"/>
          <ac:spMkLst>
            <pc:docMk/>
            <pc:sldMk cId="3533009213" sldId="317"/>
            <ac:spMk id="2" creationId="{255BE55D-4E06-20DE-FCB9-B91CBBB39558}"/>
          </ac:spMkLst>
        </pc:spChg>
        <pc:spChg chg="add del mod">
          <ac:chgData name="Jade Davis" userId="affa5355285abab9" providerId="LiveId" clId="{1E34A043-1A69-4EFF-A6AC-5C80E668B48B}" dt="2022-06-13T05:23:10.148" v="7310" actId="26606"/>
          <ac:spMkLst>
            <pc:docMk/>
            <pc:sldMk cId="3533009213" sldId="317"/>
            <ac:spMk id="3" creationId="{1685E500-779F-11EB-73A7-8691ECB093BE}"/>
          </ac:spMkLst>
        </pc:spChg>
        <pc:spChg chg="mod">
          <ac:chgData name="Jade Davis" userId="affa5355285abab9" providerId="LiveId" clId="{1E34A043-1A69-4EFF-A6AC-5C80E668B48B}" dt="2022-06-13T05:23:36.201" v="7333" actId="20577"/>
          <ac:spMkLst>
            <pc:docMk/>
            <pc:sldMk cId="3533009213" sldId="317"/>
            <ac:spMk id="4" creationId="{D9F76BE2-4F09-6D22-1997-417A482782F4}"/>
          </ac:spMkLst>
        </pc:spChg>
      </pc:sldChg>
      <pc:sldChg chg="modSp add mod">
        <pc:chgData name="Jade Davis" userId="affa5355285abab9" providerId="LiveId" clId="{1E34A043-1A69-4EFF-A6AC-5C80E668B48B}" dt="2022-06-13T05:24:39.600" v="7390" actId="2711"/>
        <pc:sldMkLst>
          <pc:docMk/>
          <pc:sldMk cId="2763240303" sldId="318"/>
        </pc:sldMkLst>
        <pc:spChg chg="mod">
          <ac:chgData name="Jade Davis" userId="affa5355285abab9" providerId="LiveId" clId="{1E34A043-1A69-4EFF-A6AC-5C80E668B48B}" dt="2022-06-13T05:24:14.030" v="7384" actId="20577"/>
          <ac:spMkLst>
            <pc:docMk/>
            <pc:sldMk cId="2763240303" sldId="318"/>
            <ac:spMk id="3" creationId="{1685E500-779F-11EB-73A7-8691ECB093BE}"/>
          </ac:spMkLst>
        </pc:spChg>
        <pc:spChg chg="mod">
          <ac:chgData name="Jade Davis" userId="affa5355285abab9" providerId="LiveId" clId="{1E34A043-1A69-4EFF-A6AC-5C80E668B48B}" dt="2022-06-13T05:24:39.600" v="7390" actId="2711"/>
          <ac:spMkLst>
            <pc:docMk/>
            <pc:sldMk cId="2763240303" sldId="318"/>
            <ac:spMk id="4" creationId="{D9F76BE2-4F09-6D22-1997-417A482782F4}"/>
          </ac:spMkLst>
        </pc:spChg>
      </pc:sldChg>
      <pc:sldChg chg="modSp add mod modNotesTx">
        <pc:chgData name="Jade Davis" userId="affa5355285abab9" providerId="LiveId" clId="{1E34A043-1A69-4EFF-A6AC-5C80E668B48B}" dt="2022-06-13T05:28:25.806" v="7625" actId="1076"/>
        <pc:sldMkLst>
          <pc:docMk/>
          <pc:sldMk cId="942363392" sldId="319"/>
        </pc:sldMkLst>
        <pc:spChg chg="mod">
          <ac:chgData name="Jade Davis" userId="affa5355285abab9" providerId="LiveId" clId="{1E34A043-1A69-4EFF-A6AC-5C80E668B48B}" dt="2022-06-13T05:26:24.534" v="7442" actId="20577"/>
          <ac:spMkLst>
            <pc:docMk/>
            <pc:sldMk cId="942363392" sldId="319"/>
            <ac:spMk id="3" creationId="{1685E500-779F-11EB-73A7-8691ECB093BE}"/>
          </ac:spMkLst>
        </pc:spChg>
        <pc:spChg chg="mod">
          <ac:chgData name="Jade Davis" userId="affa5355285abab9" providerId="LiveId" clId="{1E34A043-1A69-4EFF-A6AC-5C80E668B48B}" dt="2022-06-13T05:28:25.806" v="7625" actId="1076"/>
          <ac:spMkLst>
            <pc:docMk/>
            <pc:sldMk cId="942363392" sldId="319"/>
            <ac:spMk id="4" creationId="{D9F76BE2-4F09-6D22-1997-417A482782F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9A8E7-9DE1-4D89-A02A-3654C0BB458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929F1DE-7B7C-428F-B02C-8DB76AB4EF15}">
      <dgm:prSet/>
      <dgm:spPr/>
      <dgm:t>
        <a:bodyPr/>
        <a:lstStyle/>
        <a:p>
          <a:r>
            <a:rPr lang="en-US" dirty="0">
              <a:solidFill>
                <a:schemeClr val="bg2"/>
              </a:solidFill>
            </a:rPr>
            <a:t>Subdivision (c)(1) reminds the court of its authority to sanction parties and attorneys for discovery abuse and of its obligation to prevent unreasonable litigation delay</a:t>
          </a:r>
        </a:p>
      </dgm:t>
    </dgm:pt>
    <dgm:pt modelId="{A60C489E-81C4-4269-8B0A-41E04D2F3BDE}" type="parTrans" cxnId="{2D43E10F-B804-4142-AFE9-24B29066DFEF}">
      <dgm:prSet/>
      <dgm:spPr/>
      <dgm:t>
        <a:bodyPr/>
        <a:lstStyle/>
        <a:p>
          <a:endParaRPr lang="en-US"/>
        </a:p>
      </dgm:t>
    </dgm:pt>
    <dgm:pt modelId="{2ED5A12A-747E-4326-9503-15360701E904}" type="sibTrans" cxnId="{2D43E10F-B804-4142-AFE9-24B29066DFEF}">
      <dgm:prSet/>
      <dgm:spPr/>
      <dgm:t>
        <a:bodyPr/>
        <a:lstStyle/>
        <a:p>
          <a:endParaRPr lang="en-US"/>
        </a:p>
      </dgm:t>
    </dgm:pt>
    <dgm:pt modelId="{0903D953-5908-4D04-8319-1908FB44A6FA}">
      <dgm:prSet/>
      <dgm:spPr/>
      <dgm:t>
        <a:bodyPr/>
        <a:lstStyle/>
        <a:p>
          <a:r>
            <a:rPr lang="en-US" dirty="0">
              <a:solidFill>
                <a:schemeClr val="bg2"/>
              </a:solidFill>
            </a:rPr>
            <a:t>Subdivision (c)(2) directs courts to take appropriate steps to ensure compliance with the discovery rules</a:t>
          </a:r>
        </a:p>
      </dgm:t>
    </dgm:pt>
    <dgm:pt modelId="{777772A7-CAF2-46D4-BA76-44DC43ACC211}" type="parTrans" cxnId="{F9039972-2A7E-48CF-BE11-EA9F1CBED367}">
      <dgm:prSet/>
      <dgm:spPr/>
      <dgm:t>
        <a:bodyPr/>
        <a:lstStyle/>
        <a:p>
          <a:endParaRPr lang="en-US"/>
        </a:p>
      </dgm:t>
    </dgm:pt>
    <dgm:pt modelId="{3085E44B-1E32-4A22-9162-796C54213EA5}" type="sibTrans" cxnId="{F9039972-2A7E-48CF-BE11-EA9F1CBED367}">
      <dgm:prSet/>
      <dgm:spPr/>
      <dgm:t>
        <a:bodyPr/>
        <a:lstStyle/>
        <a:p>
          <a:endParaRPr lang="en-US"/>
        </a:p>
      </dgm:t>
    </dgm:pt>
    <dgm:pt modelId="{188252FC-14F2-48CC-BDC8-484F55E2AFF3}" type="pres">
      <dgm:prSet presAssocID="{CFD9A8E7-9DE1-4D89-A02A-3654C0BB458B}" presName="linear" presStyleCnt="0">
        <dgm:presLayoutVars>
          <dgm:animLvl val="lvl"/>
          <dgm:resizeHandles val="exact"/>
        </dgm:presLayoutVars>
      </dgm:prSet>
      <dgm:spPr/>
      <dgm:t>
        <a:bodyPr/>
        <a:lstStyle/>
        <a:p>
          <a:endParaRPr lang="en-US"/>
        </a:p>
      </dgm:t>
    </dgm:pt>
    <dgm:pt modelId="{7979C55F-1FF8-4940-9113-62DD824F262A}" type="pres">
      <dgm:prSet presAssocID="{E929F1DE-7B7C-428F-B02C-8DB76AB4EF15}" presName="parentText" presStyleLbl="node1" presStyleIdx="0" presStyleCnt="2">
        <dgm:presLayoutVars>
          <dgm:chMax val="0"/>
          <dgm:bulletEnabled val="1"/>
        </dgm:presLayoutVars>
      </dgm:prSet>
      <dgm:spPr/>
      <dgm:t>
        <a:bodyPr/>
        <a:lstStyle/>
        <a:p>
          <a:endParaRPr lang="en-US"/>
        </a:p>
      </dgm:t>
    </dgm:pt>
    <dgm:pt modelId="{4D48C92A-98B5-4CB0-959D-D4AC59020197}" type="pres">
      <dgm:prSet presAssocID="{2ED5A12A-747E-4326-9503-15360701E904}" presName="spacer" presStyleCnt="0"/>
      <dgm:spPr/>
    </dgm:pt>
    <dgm:pt modelId="{15F4B1CD-E459-4378-ABF6-F86C51D11E0C}" type="pres">
      <dgm:prSet presAssocID="{0903D953-5908-4D04-8319-1908FB44A6FA}" presName="parentText" presStyleLbl="node1" presStyleIdx="1" presStyleCnt="2">
        <dgm:presLayoutVars>
          <dgm:chMax val="0"/>
          <dgm:bulletEnabled val="1"/>
        </dgm:presLayoutVars>
      </dgm:prSet>
      <dgm:spPr/>
      <dgm:t>
        <a:bodyPr/>
        <a:lstStyle/>
        <a:p>
          <a:endParaRPr lang="en-US"/>
        </a:p>
      </dgm:t>
    </dgm:pt>
  </dgm:ptLst>
  <dgm:cxnLst>
    <dgm:cxn modelId="{F9039972-2A7E-48CF-BE11-EA9F1CBED367}" srcId="{CFD9A8E7-9DE1-4D89-A02A-3654C0BB458B}" destId="{0903D953-5908-4D04-8319-1908FB44A6FA}" srcOrd="1" destOrd="0" parTransId="{777772A7-CAF2-46D4-BA76-44DC43ACC211}" sibTransId="{3085E44B-1E32-4A22-9162-796C54213EA5}"/>
    <dgm:cxn modelId="{2D43E10F-B804-4142-AFE9-24B29066DFEF}" srcId="{CFD9A8E7-9DE1-4D89-A02A-3654C0BB458B}" destId="{E929F1DE-7B7C-428F-B02C-8DB76AB4EF15}" srcOrd="0" destOrd="0" parTransId="{A60C489E-81C4-4269-8B0A-41E04D2F3BDE}" sibTransId="{2ED5A12A-747E-4326-9503-15360701E904}"/>
    <dgm:cxn modelId="{4B318C2F-CFC5-4570-9988-56C35C15C38A}" type="presOf" srcId="{E929F1DE-7B7C-428F-B02C-8DB76AB4EF15}" destId="{7979C55F-1FF8-4940-9113-62DD824F262A}" srcOrd="0" destOrd="0" presId="urn:microsoft.com/office/officeart/2005/8/layout/vList2"/>
    <dgm:cxn modelId="{7F40EE88-1334-46CE-9D57-32A91F02B2E4}" type="presOf" srcId="{CFD9A8E7-9DE1-4D89-A02A-3654C0BB458B}" destId="{188252FC-14F2-48CC-BDC8-484F55E2AFF3}" srcOrd="0" destOrd="0" presId="urn:microsoft.com/office/officeart/2005/8/layout/vList2"/>
    <dgm:cxn modelId="{FAF6F5E6-0233-4D6F-B3F6-45FE64528136}" type="presOf" srcId="{0903D953-5908-4D04-8319-1908FB44A6FA}" destId="{15F4B1CD-E459-4378-ABF6-F86C51D11E0C}" srcOrd="0" destOrd="0" presId="urn:microsoft.com/office/officeart/2005/8/layout/vList2"/>
    <dgm:cxn modelId="{A95F5FFB-C0DD-4223-8B5D-E58DF37C5D7C}" type="presParOf" srcId="{188252FC-14F2-48CC-BDC8-484F55E2AFF3}" destId="{7979C55F-1FF8-4940-9113-62DD824F262A}" srcOrd="0" destOrd="0" presId="urn:microsoft.com/office/officeart/2005/8/layout/vList2"/>
    <dgm:cxn modelId="{AFA61A65-22B4-48FF-A11F-9D8E5CF4438E}" type="presParOf" srcId="{188252FC-14F2-48CC-BDC8-484F55E2AFF3}" destId="{4D48C92A-98B5-4CB0-959D-D4AC59020197}" srcOrd="1" destOrd="0" presId="urn:microsoft.com/office/officeart/2005/8/layout/vList2"/>
    <dgm:cxn modelId="{ADED3E52-9267-40CE-95B2-0BB355736A21}" type="presParOf" srcId="{188252FC-14F2-48CC-BDC8-484F55E2AFF3}" destId="{15F4B1CD-E459-4378-ABF6-F86C51D11E0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514E4-9A52-42AC-9BCF-35D72BC4301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D29FB24-8FF0-4607-9702-6A9B5C2C86F1}">
      <dgm:prSet/>
      <dgm:spPr/>
      <dgm:t>
        <a:bodyPr/>
        <a:lstStyle/>
        <a:p>
          <a:r>
            <a:rPr lang="en-US" b="0" i="0" baseline="0" dirty="0">
              <a:solidFill>
                <a:schemeClr val="bg2"/>
              </a:solidFill>
            </a:rPr>
            <a:t>"A party who has responded to a request for discovery with a response that was complete when made is under no duty to supplement the response to include information thereafter acquired.“</a:t>
          </a:r>
          <a:endParaRPr lang="en-US" dirty="0">
            <a:solidFill>
              <a:schemeClr val="bg2"/>
            </a:solidFill>
          </a:endParaRPr>
        </a:p>
      </dgm:t>
    </dgm:pt>
    <dgm:pt modelId="{FEDED49C-D051-4CA7-AA27-8C847AF98BE3}" type="parTrans" cxnId="{3E6A77C6-899E-402A-A0DE-5E20955FC569}">
      <dgm:prSet/>
      <dgm:spPr/>
      <dgm:t>
        <a:bodyPr/>
        <a:lstStyle/>
        <a:p>
          <a:endParaRPr lang="en-US"/>
        </a:p>
      </dgm:t>
    </dgm:pt>
    <dgm:pt modelId="{CC10B12A-D5AA-41ED-8DF5-4D2E444C77DC}" type="sibTrans" cxnId="{3E6A77C6-899E-402A-A0DE-5E20955FC569}">
      <dgm:prSet/>
      <dgm:spPr/>
      <dgm:t>
        <a:bodyPr/>
        <a:lstStyle/>
        <a:p>
          <a:endParaRPr lang="en-US"/>
        </a:p>
      </dgm:t>
    </dgm:pt>
    <dgm:pt modelId="{9DA1E839-FB42-48BF-A54E-32EE8FB672AB}">
      <dgm:prSet/>
      <dgm:spPr/>
      <dgm:t>
        <a:bodyPr/>
        <a:lstStyle/>
        <a:p>
          <a:r>
            <a:rPr lang="en-US" b="0" i="0" baseline="0" dirty="0"/>
            <a:t>Fla. R. Civ. P. 1.280(f). </a:t>
          </a:r>
          <a:r>
            <a:rPr lang="en-US" b="0" i="1" baseline="0" dirty="0"/>
            <a:t>See also Binger v. King Pest Control</a:t>
          </a:r>
          <a:r>
            <a:rPr lang="en-US" b="0" i="0" baseline="0" dirty="0"/>
            <a:t>, 401 So. 2d 1310, 1312 n.4 (Fla. 1981) ("There is no continuing duty of disclosure under Florida's Rules of Civil Procedure, as there is under our criminal rules. </a:t>
          </a:r>
          <a:r>
            <a:rPr lang="en-US" b="0" i="1" baseline="0" dirty="0"/>
            <a:t>See </a:t>
          </a:r>
          <a:r>
            <a:rPr lang="en-US" b="0" i="0" baseline="0" dirty="0"/>
            <a:t>Fla. R. Crim. P. 3.220(f)."). </a:t>
          </a:r>
          <a:endParaRPr lang="en-US" dirty="0"/>
        </a:p>
      </dgm:t>
    </dgm:pt>
    <dgm:pt modelId="{6F6BB2F2-AD30-43D4-94CE-AFA9EC3CD490}" type="parTrans" cxnId="{A3F477ED-3B01-43E4-BB3A-E862FA64CDAF}">
      <dgm:prSet/>
      <dgm:spPr/>
      <dgm:t>
        <a:bodyPr/>
        <a:lstStyle/>
        <a:p>
          <a:endParaRPr lang="en-US"/>
        </a:p>
      </dgm:t>
    </dgm:pt>
    <dgm:pt modelId="{0F0CAF03-112D-42D7-B11B-5D4E30067470}" type="sibTrans" cxnId="{A3F477ED-3B01-43E4-BB3A-E862FA64CDAF}">
      <dgm:prSet/>
      <dgm:spPr/>
      <dgm:t>
        <a:bodyPr/>
        <a:lstStyle/>
        <a:p>
          <a:endParaRPr lang="en-US"/>
        </a:p>
      </dgm:t>
    </dgm:pt>
    <dgm:pt modelId="{9A568A8B-E46F-47C4-8403-EF785D75BB7B}" type="pres">
      <dgm:prSet presAssocID="{7A4514E4-9A52-42AC-9BCF-35D72BC43011}" presName="linear" presStyleCnt="0">
        <dgm:presLayoutVars>
          <dgm:animLvl val="lvl"/>
          <dgm:resizeHandles val="exact"/>
        </dgm:presLayoutVars>
      </dgm:prSet>
      <dgm:spPr/>
      <dgm:t>
        <a:bodyPr/>
        <a:lstStyle/>
        <a:p>
          <a:endParaRPr lang="en-US"/>
        </a:p>
      </dgm:t>
    </dgm:pt>
    <dgm:pt modelId="{5CE6A2F7-F2C8-4666-8CA4-DCC6BCBE7056}" type="pres">
      <dgm:prSet presAssocID="{3D29FB24-8FF0-4607-9702-6A9B5C2C86F1}" presName="parentText" presStyleLbl="node1" presStyleIdx="0" presStyleCnt="1" custLinFactNeighborY="-11353">
        <dgm:presLayoutVars>
          <dgm:chMax val="0"/>
          <dgm:bulletEnabled val="1"/>
        </dgm:presLayoutVars>
      </dgm:prSet>
      <dgm:spPr/>
      <dgm:t>
        <a:bodyPr/>
        <a:lstStyle/>
        <a:p>
          <a:endParaRPr lang="en-US"/>
        </a:p>
      </dgm:t>
    </dgm:pt>
    <dgm:pt modelId="{78B54FC5-5C3E-4F53-9C15-857FCD7EB35B}" type="pres">
      <dgm:prSet presAssocID="{3D29FB24-8FF0-4607-9702-6A9B5C2C86F1}" presName="childText" presStyleLbl="revTx" presStyleIdx="0" presStyleCnt="1">
        <dgm:presLayoutVars>
          <dgm:bulletEnabled val="1"/>
        </dgm:presLayoutVars>
      </dgm:prSet>
      <dgm:spPr/>
      <dgm:t>
        <a:bodyPr/>
        <a:lstStyle/>
        <a:p>
          <a:endParaRPr lang="en-US"/>
        </a:p>
      </dgm:t>
    </dgm:pt>
  </dgm:ptLst>
  <dgm:cxnLst>
    <dgm:cxn modelId="{07527EB3-BC0D-4415-BA36-567886D42827}" type="presOf" srcId="{9DA1E839-FB42-48BF-A54E-32EE8FB672AB}" destId="{78B54FC5-5C3E-4F53-9C15-857FCD7EB35B}" srcOrd="0" destOrd="0" presId="urn:microsoft.com/office/officeart/2005/8/layout/vList2"/>
    <dgm:cxn modelId="{D6726002-7E83-415B-B03D-DC217CE88C36}" type="presOf" srcId="{7A4514E4-9A52-42AC-9BCF-35D72BC43011}" destId="{9A568A8B-E46F-47C4-8403-EF785D75BB7B}" srcOrd="0" destOrd="0" presId="urn:microsoft.com/office/officeart/2005/8/layout/vList2"/>
    <dgm:cxn modelId="{3E6A77C6-899E-402A-A0DE-5E20955FC569}" srcId="{7A4514E4-9A52-42AC-9BCF-35D72BC43011}" destId="{3D29FB24-8FF0-4607-9702-6A9B5C2C86F1}" srcOrd="0" destOrd="0" parTransId="{FEDED49C-D051-4CA7-AA27-8C847AF98BE3}" sibTransId="{CC10B12A-D5AA-41ED-8DF5-4D2E444C77DC}"/>
    <dgm:cxn modelId="{8FF13A3B-CAC6-408F-AA8A-1F19325D8075}" type="presOf" srcId="{3D29FB24-8FF0-4607-9702-6A9B5C2C86F1}" destId="{5CE6A2F7-F2C8-4666-8CA4-DCC6BCBE7056}" srcOrd="0" destOrd="0" presId="urn:microsoft.com/office/officeart/2005/8/layout/vList2"/>
    <dgm:cxn modelId="{A3F477ED-3B01-43E4-BB3A-E862FA64CDAF}" srcId="{3D29FB24-8FF0-4607-9702-6A9B5C2C86F1}" destId="{9DA1E839-FB42-48BF-A54E-32EE8FB672AB}" srcOrd="0" destOrd="0" parTransId="{6F6BB2F2-AD30-43D4-94CE-AFA9EC3CD490}" sibTransId="{0F0CAF03-112D-42D7-B11B-5D4E30067470}"/>
    <dgm:cxn modelId="{45CEE620-806B-4E58-ACC4-AC5400429582}" type="presParOf" srcId="{9A568A8B-E46F-47C4-8403-EF785D75BB7B}" destId="{5CE6A2F7-F2C8-4666-8CA4-DCC6BCBE7056}" srcOrd="0" destOrd="0" presId="urn:microsoft.com/office/officeart/2005/8/layout/vList2"/>
    <dgm:cxn modelId="{E20BB034-4727-43F9-9BD5-0B592272E67B}" type="presParOf" srcId="{9A568A8B-E46F-47C4-8403-EF785D75BB7B}" destId="{78B54FC5-5C3E-4F53-9C15-857FCD7EB35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E535E-B4E1-4801-AF95-A1D08C8340A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912862F-7D72-4F4F-B307-099ECBABAC80}">
      <dgm:prSet custT="1"/>
      <dgm:spPr/>
      <dgm:t>
        <a:bodyPr/>
        <a:lstStyle/>
        <a:p>
          <a:pPr algn="just"/>
          <a:r>
            <a:rPr lang="en-US" sz="2400" b="1" dirty="0">
              <a:solidFill>
                <a:schemeClr val="bg2"/>
              </a:solidFill>
              <a:latin typeface="Abadi" panose="020B0604020104020204" pitchFamily="34" charset="0"/>
            </a:rPr>
            <a:t>Option for parties to consent to early mediation and stay the initial disclosures or, in the alternative, adopt a system like that utilized in Federal Court that requires the disclosure of categories, not the actual production of documents</a:t>
          </a:r>
        </a:p>
      </dgm:t>
    </dgm:pt>
    <dgm:pt modelId="{469B6C40-6711-44E2-9939-377F37F8618D}" type="parTrans" cxnId="{06C2A0E7-D43C-4B9E-9C14-4042A6BAF15F}">
      <dgm:prSet/>
      <dgm:spPr/>
      <dgm:t>
        <a:bodyPr/>
        <a:lstStyle/>
        <a:p>
          <a:endParaRPr lang="en-US"/>
        </a:p>
      </dgm:t>
    </dgm:pt>
    <dgm:pt modelId="{6F07C0A7-F1D4-4EED-BCA2-0BDEF989F0F7}" type="sibTrans" cxnId="{06C2A0E7-D43C-4B9E-9C14-4042A6BAF15F}">
      <dgm:prSet/>
      <dgm:spPr/>
      <dgm:t>
        <a:bodyPr/>
        <a:lstStyle/>
        <a:p>
          <a:endParaRPr lang="en-US"/>
        </a:p>
      </dgm:t>
    </dgm:pt>
    <dgm:pt modelId="{916733CE-8C45-47A9-B7D8-457CCB81D0CD}">
      <dgm:prSet custT="1"/>
      <dgm:spPr/>
      <dgm:t>
        <a:bodyPr/>
        <a:lstStyle/>
        <a:p>
          <a:pPr algn="just"/>
          <a:r>
            <a:rPr lang="en-US" sz="2000" b="1" dirty="0">
              <a:solidFill>
                <a:schemeClr val="bg2"/>
              </a:solidFill>
              <a:latin typeface="Abadi" panose="020B0604020104020204" pitchFamily="34" charset="0"/>
            </a:rPr>
            <a:t>Timing of the Initial Disclosures - While plaintiffs have an unlimited amount of time to prepare their Initial Disclosures because they choose when to file the lawsuit, defendants will use a significant portion of their 45-day window to engage competent counsel, who must first gain an understanding of the lawsuit, claims, mandatory counterclaims, and affirmative defenses, then prepare an appropriate response to the complaint, deal with incoming production from opposing counsel and then timely make the mandatory Initial Disclosures.</a:t>
          </a:r>
        </a:p>
      </dgm:t>
    </dgm:pt>
    <dgm:pt modelId="{7B512779-4CF0-4C17-BB5C-566B6D595587}" type="parTrans" cxnId="{B8AFF26B-4294-4144-8E4D-8C24C52B4BF1}">
      <dgm:prSet/>
      <dgm:spPr/>
      <dgm:t>
        <a:bodyPr/>
        <a:lstStyle/>
        <a:p>
          <a:endParaRPr lang="en-US"/>
        </a:p>
      </dgm:t>
    </dgm:pt>
    <dgm:pt modelId="{BDAFA4EE-E262-410A-A03C-B202BB9D0E72}" type="sibTrans" cxnId="{B8AFF26B-4294-4144-8E4D-8C24C52B4BF1}">
      <dgm:prSet/>
      <dgm:spPr/>
      <dgm:t>
        <a:bodyPr/>
        <a:lstStyle/>
        <a:p>
          <a:endParaRPr lang="en-US"/>
        </a:p>
      </dgm:t>
    </dgm:pt>
    <dgm:pt modelId="{BF240D2A-7D6A-4001-94A4-8561D9B05C08}">
      <dgm:prSet custT="1"/>
      <dgm:spPr/>
      <dgm:t>
        <a:bodyPr/>
        <a:lstStyle/>
        <a:p>
          <a:pPr algn="just"/>
          <a:r>
            <a:rPr lang="en-US" sz="2200" b="1" dirty="0">
              <a:solidFill>
                <a:schemeClr val="bg2"/>
              </a:solidFill>
              <a:latin typeface="Abadi" panose="020B0604020104020204" pitchFamily="34" charset="0"/>
            </a:rPr>
            <a:t>If the complaint is vague, indefinite, or does not state proper causes of action, the defense is entitled to no relief unless the defense is able to obtain a court order entered in the short period between responding to the complaint and the disclosure deadline. </a:t>
          </a:r>
        </a:p>
      </dgm:t>
    </dgm:pt>
    <dgm:pt modelId="{48680ACC-96A6-41EE-8824-3DB2325C7CF2}" type="parTrans" cxnId="{CC4E896D-466A-4836-A66C-C259BB337914}">
      <dgm:prSet/>
      <dgm:spPr/>
      <dgm:t>
        <a:bodyPr/>
        <a:lstStyle/>
        <a:p>
          <a:endParaRPr lang="en-US"/>
        </a:p>
      </dgm:t>
    </dgm:pt>
    <dgm:pt modelId="{E34676FC-B796-4BF2-A5E0-28BA25763076}" type="sibTrans" cxnId="{CC4E896D-466A-4836-A66C-C259BB337914}">
      <dgm:prSet/>
      <dgm:spPr/>
      <dgm:t>
        <a:bodyPr/>
        <a:lstStyle/>
        <a:p>
          <a:endParaRPr lang="en-US"/>
        </a:p>
      </dgm:t>
    </dgm:pt>
    <dgm:pt modelId="{FB081D82-2B05-488A-A561-0B490AA512C4}" type="pres">
      <dgm:prSet presAssocID="{99AE535E-B4E1-4801-AF95-A1D08C8340AE}" presName="linear" presStyleCnt="0">
        <dgm:presLayoutVars>
          <dgm:animLvl val="lvl"/>
          <dgm:resizeHandles val="exact"/>
        </dgm:presLayoutVars>
      </dgm:prSet>
      <dgm:spPr/>
      <dgm:t>
        <a:bodyPr/>
        <a:lstStyle/>
        <a:p>
          <a:endParaRPr lang="en-US"/>
        </a:p>
      </dgm:t>
    </dgm:pt>
    <dgm:pt modelId="{AE9B042E-D61C-43B3-93C9-888ED2C517CF}" type="pres">
      <dgm:prSet presAssocID="{5912862F-7D72-4F4F-B307-099ECBABAC80}" presName="parentText" presStyleLbl="node1" presStyleIdx="0" presStyleCnt="3" custLinFactY="-1238" custLinFactNeighborX="-1977" custLinFactNeighborY="-100000">
        <dgm:presLayoutVars>
          <dgm:chMax val="0"/>
          <dgm:bulletEnabled val="1"/>
        </dgm:presLayoutVars>
      </dgm:prSet>
      <dgm:spPr/>
      <dgm:t>
        <a:bodyPr/>
        <a:lstStyle/>
        <a:p>
          <a:endParaRPr lang="en-US"/>
        </a:p>
      </dgm:t>
    </dgm:pt>
    <dgm:pt modelId="{13259FFB-8400-4221-BB59-5AEBF7F90EE9}" type="pres">
      <dgm:prSet presAssocID="{6F07C0A7-F1D4-4EED-BCA2-0BDEF989F0F7}" presName="spacer" presStyleCnt="0"/>
      <dgm:spPr/>
    </dgm:pt>
    <dgm:pt modelId="{32198094-50AE-4B71-92BA-C628E81761C8}" type="pres">
      <dgm:prSet presAssocID="{916733CE-8C45-47A9-B7D8-457CCB81D0CD}" presName="parentText" presStyleLbl="node1" presStyleIdx="1" presStyleCnt="3">
        <dgm:presLayoutVars>
          <dgm:chMax val="0"/>
          <dgm:bulletEnabled val="1"/>
        </dgm:presLayoutVars>
      </dgm:prSet>
      <dgm:spPr/>
      <dgm:t>
        <a:bodyPr/>
        <a:lstStyle/>
        <a:p>
          <a:endParaRPr lang="en-US"/>
        </a:p>
      </dgm:t>
    </dgm:pt>
    <dgm:pt modelId="{C4056842-B06F-49A4-B0DC-94D90CED7EA7}" type="pres">
      <dgm:prSet presAssocID="{BDAFA4EE-E262-410A-A03C-B202BB9D0E72}" presName="spacer" presStyleCnt="0"/>
      <dgm:spPr/>
    </dgm:pt>
    <dgm:pt modelId="{8048D6D1-1705-40CD-B107-FFE8E54248FB}" type="pres">
      <dgm:prSet presAssocID="{BF240D2A-7D6A-4001-94A4-8561D9B05C08}" presName="parentText" presStyleLbl="node1" presStyleIdx="2" presStyleCnt="3">
        <dgm:presLayoutVars>
          <dgm:chMax val="0"/>
          <dgm:bulletEnabled val="1"/>
        </dgm:presLayoutVars>
      </dgm:prSet>
      <dgm:spPr/>
      <dgm:t>
        <a:bodyPr/>
        <a:lstStyle/>
        <a:p>
          <a:endParaRPr lang="en-US"/>
        </a:p>
      </dgm:t>
    </dgm:pt>
  </dgm:ptLst>
  <dgm:cxnLst>
    <dgm:cxn modelId="{B5B0FA69-F7B8-4646-B251-607ACCFA3306}" type="presOf" srcId="{BF240D2A-7D6A-4001-94A4-8561D9B05C08}" destId="{8048D6D1-1705-40CD-B107-FFE8E54248FB}" srcOrd="0" destOrd="0" presId="urn:microsoft.com/office/officeart/2005/8/layout/vList2"/>
    <dgm:cxn modelId="{CC4E896D-466A-4836-A66C-C259BB337914}" srcId="{99AE535E-B4E1-4801-AF95-A1D08C8340AE}" destId="{BF240D2A-7D6A-4001-94A4-8561D9B05C08}" srcOrd="2" destOrd="0" parTransId="{48680ACC-96A6-41EE-8824-3DB2325C7CF2}" sibTransId="{E34676FC-B796-4BF2-A5E0-28BA25763076}"/>
    <dgm:cxn modelId="{EA996B65-E8A9-4E6B-A9C7-7A8CB7D298D2}" type="presOf" srcId="{5912862F-7D72-4F4F-B307-099ECBABAC80}" destId="{AE9B042E-D61C-43B3-93C9-888ED2C517CF}" srcOrd="0" destOrd="0" presId="urn:microsoft.com/office/officeart/2005/8/layout/vList2"/>
    <dgm:cxn modelId="{CD257F94-B87F-48FC-8C08-2A9E612AC842}" type="presOf" srcId="{916733CE-8C45-47A9-B7D8-457CCB81D0CD}" destId="{32198094-50AE-4B71-92BA-C628E81761C8}" srcOrd="0" destOrd="0" presId="urn:microsoft.com/office/officeart/2005/8/layout/vList2"/>
    <dgm:cxn modelId="{C0C86210-890D-4888-9970-8D93D8F1E901}" type="presOf" srcId="{99AE535E-B4E1-4801-AF95-A1D08C8340AE}" destId="{FB081D82-2B05-488A-A561-0B490AA512C4}" srcOrd="0" destOrd="0" presId="urn:microsoft.com/office/officeart/2005/8/layout/vList2"/>
    <dgm:cxn modelId="{B8AFF26B-4294-4144-8E4D-8C24C52B4BF1}" srcId="{99AE535E-B4E1-4801-AF95-A1D08C8340AE}" destId="{916733CE-8C45-47A9-B7D8-457CCB81D0CD}" srcOrd="1" destOrd="0" parTransId="{7B512779-4CF0-4C17-BB5C-566B6D595587}" sibTransId="{BDAFA4EE-E262-410A-A03C-B202BB9D0E72}"/>
    <dgm:cxn modelId="{06C2A0E7-D43C-4B9E-9C14-4042A6BAF15F}" srcId="{99AE535E-B4E1-4801-AF95-A1D08C8340AE}" destId="{5912862F-7D72-4F4F-B307-099ECBABAC80}" srcOrd="0" destOrd="0" parTransId="{469B6C40-6711-44E2-9939-377F37F8618D}" sibTransId="{6F07C0A7-F1D4-4EED-BCA2-0BDEF989F0F7}"/>
    <dgm:cxn modelId="{6A41DBB9-FE9B-43F2-A44A-7D283F23A607}" type="presParOf" srcId="{FB081D82-2B05-488A-A561-0B490AA512C4}" destId="{AE9B042E-D61C-43B3-93C9-888ED2C517CF}" srcOrd="0" destOrd="0" presId="urn:microsoft.com/office/officeart/2005/8/layout/vList2"/>
    <dgm:cxn modelId="{838FE069-B4A4-4895-BF87-D1E2EBFBD73F}" type="presParOf" srcId="{FB081D82-2B05-488A-A561-0B490AA512C4}" destId="{13259FFB-8400-4221-BB59-5AEBF7F90EE9}" srcOrd="1" destOrd="0" presId="urn:microsoft.com/office/officeart/2005/8/layout/vList2"/>
    <dgm:cxn modelId="{EC0D368A-5050-4D0E-A12D-9E3A87DF70FF}" type="presParOf" srcId="{FB081D82-2B05-488A-A561-0B490AA512C4}" destId="{32198094-50AE-4B71-92BA-C628E81761C8}" srcOrd="2" destOrd="0" presId="urn:microsoft.com/office/officeart/2005/8/layout/vList2"/>
    <dgm:cxn modelId="{183DE5F1-3020-47D6-9C49-1096528AC4F0}" type="presParOf" srcId="{FB081D82-2B05-488A-A561-0B490AA512C4}" destId="{C4056842-B06F-49A4-B0DC-94D90CED7EA7}" srcOrd="3" destOrd="0" presId="urn:microsoft.com/office/officeart/2005/8/layout/vList2"/>
    <dgm:cxn modelId="{AEC01F99-9273-4FAE-ABF8-042DB38CBE48}" type="presParOf" srcId="{FB081D82-2B05-488A-A561-0B490AA512C4}" destId="{8048D6D1-1705-40CD-B107-FFE8E54248F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5DB70B-D742-46C7-AC16-5FD60FE642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7B52E95-4F1D-4E79-AB07-CDF9B177BFF8}">
      <dgm:prSet/>
      <dgm:spPr/>
      <dgm:t>
        <a:bodyPr/>
        <a:lstStyle/>
        <a:p>
          <a:r>
            <a:rPr lang="en-US" dirty="0">
              <a:solidFill>
                <a:schemeClr val="bg2"/>
              </a:solidFill>
            </a:rPr>
            <a:t>The standard to avoid sanctions in Rule 1.275 appears to be inconsistent. </a:t>
          </a:r>
        </a:p>
      </dgm:t>
    </dgm:pt>
    <dgm:pt modelId="{EDE70CAA-ECEB-4BB9-B410-AA84A14C109E}" type="parTrans" cxnId="{90B50B91-64F8-4087-B1F1-A78C390DD692}">
      <dgm:prSet/>
      <dgm:spPr/>
      <dgm:t>
        <a:bodyPr/>
        <a:lstStyle/>
        <a:p>
          <a:endParaRPr lang="en-US"/>
        </a:p>
      </dgm:t>
    </dgm:pt>
    <dgm:pt modelId="{64E2565E-B8F9-4640-A0DA-1E1280FD2A69}" type="sibTrans" cxnId="{90B50B91-64F8-4087-B1F1-A78C390DD692}">
      <dgm:prSet/>
      <dgm:spPr/>
      <dgm:t>
        <a:bodyPr/>
        <a:lstStyle/>
        <a:p>
          <a:endParaRPr lang="en-US"/>
        </a:p>
      </dgm:t>
    </dgm:pt>
    <dgm:pt modelId="{231380A8-E33F-429F-A0BE-27571D085C6B}">
      <dgm:prSet custT="1"/>
      <dgm:spPr/>
      <dgm:t>
        <a:bodyPr/>
        <a:lstStyle/>
        <a:p>
          <a:r>
            <a:rPr lang="en-US" sz="1800" dirty="0"/>
            <a:t>Part (b) of the Rule prohibits the Court from ordering the payment of reasonable expenses as a sanction if the party or attorney shows “good cause and the exercise of diligence.” </a:t>
          </a:r>
        </a:p>
      </dgm:t>
    </dgm:pt>
    <dgm:pt modelId="{CBA160E6-CD37-4D5E-8B2C-6880D8192AF6}" type="parTrans" cxnId="{6E64511A-B5E2-4677-9842-C8DD1420F158}">
      <dgm:prSet/>
      <dgm:spPr/>
      <dgm:t>
        <a:bodyPr/>
        <a:lstStyle/>
        <a:p>
          <a:endParaRPr lang="en-US"/>
        </a:p>
      </dgm:t>
    </dgm:pt>
    <dgm:pt modelId="{085D7669-2ADE-4A2D-AAF4-17A850F5C213}" type="sibTrans" cxnId="{6E64511A-B5E2-4677-9842-C8DD1420F158}">
      <dgm:prSet/>
      <dgm:spPr/>
      <dgm:t>
        <a:bodyPr/>
        <a:lstStyle/>
        <a:p>
          <a:endParaRPr lang="en-US"/>
        </a:p>
      </dgm:t>
    </dgm:pt>
    <dgm:pt modelId="{109556FA-254B-4A57-84AE-009C0A604114}">
      <dgm:prSet custT="1"/>
      <dgm:spPr/>
      <dgm:t>
        <a:bodyPr/>
        <a:lstStyle/>
        <a:p>
          <a:r>
            <a:rPr lang="en-US" sz="1800" dirty="0"/>
            <a:t>Part (e) provides the court may not order payment of reasonable expenses if the court finds the party or attorney’s noncompliance was “substantially justified.</a:t>
          </a:r>
        </a:p>
      </dgm:t>
    </dgm:pt>
    <dgm:pt modelId="{57F1C1A1-8297-4FDF-B695-A72468A98833}" type="parTrans" cxnId="{86389E18-6C30-4E35-A875-4B93BD9A9601}">
      <dgm:prSet/>
      <dgm:spPr/>
      <dgm:t>
        <a:bodyPr/>
        <a:lstStyle/>
        <a:p>
          <a:endParaRPr lang="en-US"/>
        </a:p>
      </dgm:t>
    </dgm:pt>
    <dgm:pt modelId="{104A9DBF-86AE-4A87-B63B-05ED61BF5CC8}" type="sibTrans" cxnId="{86389E18-6C30-4E35-A875-4B93BD9A9601}">
      <dgm:prSet/>
      <dgm:spPr/>
      <dgm:t>
        <a:bodyPr/>
        <a:lstStyle/>
        <a:p>
          <a:endParaRPr lang="en-US"/>
        </a:p>
      </dgm:t>
    </dgm:pt>
    <dgm:pt modelId="{F31B0360-4FBA-4BC6-AF4A-C0A394ED9819}">
      <dgm:prSet/>
      <dgm:spPr/>
      <dgm:t>
        <a:bodyPr/>
        <a:lstStyle/>
        <a:p>
          <a:r>
            <a:rPr lang="en-US" dirty="0">
              <a:solidFill>
                <a:schemeClr val="bg2"/>
              </a:solidFill>
            </a:rPr>
            <a:t>The standard should be consistent. </a:t>
          </a:r>
        </a:p>
      </dgm:t>
    </dgm:pt>
    <dgm:pt modelId="{71C3797F-9E89-44CA-BF97-72C96E80C88D}" type="parTrans" cxnId="{4474855C-C307-4FA8-A135-5646D2B7B02C}">
      <dgm:prSet/>
      <dgm:spPr/>
      <dgm:t>
        <a:bodyPr/>
        <a:lstStyle/>
        <a:p>
          <a:endParaRPr lang="en-US"/>
        </a:p>
      </dgm:t>
    </dgm:pt>
    <dgm:pt modelId="{6997FD76-D895-407F-9A41-7B4A97DF81D0}" type="sibTrans" cxnId="{4474855C-C307-4FA8-A135-5646D2B7B02C}">
      <dgm:prSet/>
      <dgm:spPr/>
      <dgm:t>
        <a:bodyPr/>
        <a:lstStyle/>
        <a:p>
          <a:endParaRPr lang="en-US"/>
        </a:p>
      </dgm:t>
    </dgm:pt>
    <dgm:pt modelId="{F161367E-6473-4E21-A8EC-D69FA3EB8375}">
      <dgm:prSet/>
      <dgm:spPr/>
      <dgm:t>
        <a:bodyPr/>
        <a:lstStyle/>
        <a:p>
          <a:r>
            <a:rPr lang="en-US" dirty="0">
              <a:solidFill>
                <a:schemeClr val="bg2"/>
              </a:solidFill>
            </a:rPr>
            <a:t>“Good Cause” standard is recommended as that standard is fairly well-defined in existing case law.</a:t>
          </a:r>
        </a:p>
      </dgm:t>
    </dgm:pt>
    <dgm:pt modelId="{71D178BE-EFBF-42C4-92D6-D489ED7ACDDF}" type="parTrans" cxnId="{59EEA4A1-DDEC-4E00-A71B-75BDC55296C2}">
      <dgm:prSet/>
      <dgm:spPr/>
      <dgm:t>
        <a:bodyPr/>
        <a:lstStyle/>
        <a:p>
          <a:endParaRPr lang="en-US"/>
        </a:p>
      </dgm:t>
    </dgm:pt>
    <dgm:pt modelId="{D7ADB426-6C8B-4603-B0EC-7DDD0C9AE570}" type="sibTrans" cxnId="{59EEA4A1-DDEC-4E00-A71B-75BDC55296C2}">
      <dgm:prSet/>
      <dgm:spPr/>
      <dgm:t>
        <a:bodyPr/>
        <a:lstStyle/>
        <a:p>
          <a:endParaRPr lang="en-US"/>
        </a:p>
      </dgm:t>
    </dgm:pt>
    <dgm:pt modelId="{C3098005-0336-4DA0-AD9F-D7727F843559}" type="pres">
      <dgm:prSet presAssocID="{985DB70B-D742-46C7-AC16-5FD60FE642DC}" presName="linear" presStyleCnt="0">
        <dgm:presLayoutVars>
          <dgm:animLvl val="lvl"/>
          <dgm:resizeHandles val="exact"/>
        </dgm:presLayoutVars>
      </dgm:prSet>
      <dgm:spPr/>
      <dgm:t>
        <a:bodyPr/>
        <a:lstStyle/>
        <a:p>
          <a:endParaRPr lang="en-US"/>
        </a:p>
      </dgm:t>
    </dgm:pt>
    <dgm:pt modelId="{AEED0836-55B7-4FDB-AFDE-3B3B6ABEF077}" type="pres">
      <dgm:prSet presAssocID="{D7B52E95-4F1D-4E79-AB07-CDF9B177BFF8}" presName="parentText" presStyleLbl="node1" presStyleIdx="0" presStyleCnt="3">
        <dgm:presLayoutVars>
          <dgm:chMax val="0"/>
          <dgm:bulletEnabled val="1"/>
        </dgm:presLayoutVars>
      </dgm:prSet>
      <dgm:spPr/>
      <dgm:t>
        <a:bodyPr/>
        <a:lstStyle/>
        <a:p>
          <a:endParaRPr lang="en-US"/>
        </a:p>
      </dgm:t>
    </dgm:pt>
    <dgm:pt modelId="{FB36CDE1-2E97-4B7B-A527-63F04D7FE680}" type="pres">
      <dgm:prSet presAssocID="{D7B52E95-4F1D-4E79-AB07-CDF9B177BFF8}" presName="childText" presStyleLbl="revTx" presStyleIdx="0" presStyleCnt="1">
        <dgm:presLayoutVars>
          <dgm:bulletEnabled val="1"/>
        </dgm:presLayoutVars>
      </dgm:prSet>
      <dgm:spPr/>
      <dgm:t>
        <a:bodyPr/>
        <a:lstStyle/>
        <a:p>
          <a:endParaRPr lang="en-US"/>
        </a:p>
      </dgm:t>
    </dgm:pt>
    <dgm:pt modelId="{4C178B87-BAC4-49A5-A06E-058C9D9F5F14}" type="pres">
      <dgm:prSet presAssocID="{F31B0360-4FBA-4BC6-AF4A-C0A394ED9819}" presName="parentText" presStyleLbl="node1" presStyleIdx="1" presStyleCnt="3">
        <dgm:presLayoutVars>
          <dgm:chMax val="0"/>
          <dgm:bulletEnabled val="1"/>
        </dgm:presLayoutVars>
      </dgm:prSet>
      <dgm:spPr/>
      <dgm:t>
        <a:bodyPr/>
        <a:lstStyle/>
        <a:p>
          <a:endParaRPr lang="en-US"/>
        </a:p>
      </dgm:t>
    </dgm:pt>
    <dgm:pt modelId="{03B120BA-7C33-4E3A-9E0A-3EA633A80F0F}" type="pres">
      <dgm:prSet presAssocID="{6997FD76-D895-407F-9A41-7B4A97DF81D0}" presName="spacer" presStyleCnt="0"/>
      <dgm:spPr/>
    </dgm:pt>
    <dgm:pt modelId="{564C50DB-A56C-43EA-A6D7-0B049A261DFD}" type="pres">
      <dgm:prSet presAssocID="{F161367E-6473-4E21-A8EC-D69FA3EB8375}" presName="parentText" presStyleLbl="node1" presStyleIdx="2" presStyleCnt="3">
        <dgm:presLayoutVars>
          <dgm:chMax val="0"/>
          <dgm:bulletEnabled val="1"/>
        </dgm:presLayoutVars>
      </dgm:prSet>
      <dgm:spPr/>
      <dgm:t>
        <a:bodyPr/>
        <a:lstStyle/>
        <a:p>
          <a:endParaRPr lang="en-US"/>
        </a:p>
      </dgm:t>
    </dgm:pt>
  </dgm:ptLst>
  <dgm:cxnLst>
    <dgm:cxn modelId="{4474855C-C307-4FA8-A135-5646D2B7B02C}" srcId="{985DB70B-D742-46C7-AC16-5FD60FE642DC}" destId="{F31B0360-4FBA-4BC6-AF4A-C0A394ED9819}" srcOrd="1" destOrd="0" parTransId="{71C3797F-9E89-44CA-BF97-72C96E80C88D}" sibTransId="{6997FD76-D895-407F-9A41-7B4A97DF81D0}"/>
    <dgm:cxn modelId="{BEF46C78-42F3-4751-ABF7-51A4FA839BFC}" type="presOf" srcId="{231380A8-E33F-429F-A0BE-27571D085C6B}" destId="{FB36CDE1-2E97-4B7B-A527-63F04D7FE680}" srcOrd="0" destOrd="0" presId="urn:microsoft.com/office/officeart/2005/8/layout/vList2"/>
    <dgm:cxn modelId="{F7C856F1-1995-423B-9A0B-6440CC849F1A}" type="presOf" srcId="{985DB70B-D742-46C7-AC16-5FD60FE642DC}" destId="{C3098005-0336-4DA0-AD9F-D7727F843559}" srcOrd="0" destOrd="0" presId="urn:microsoft.com/office/officeart/2005/8/layout/vList2"/>
    <dgm:cxn modelId="{A091B601-81DB-4DF3-B15B-A1FF707D2CE9}" type="presOf" srcId="{F161367E-6473-4E21-A8EC-D69FA3EB8375}" destId="{564C50DB-A56C-43EA-A6D7-0B049A261DFD}" srcOrd="0" destOrd="0" presId="urn:microsoft.com/office/officeart/2005/8/layout/vList2"/>
    <dgm:cxn modelId="{86389E18-6C30-4E35-A875-4B93BD9A9601}" srcId="{D7B52E95-4F1D-4E79-AB07-CDF9B177BFF8}" destId="{109556FA-254B-4A57-84AE-009C0A604114}" srcOrd="1" destOrd="0" parTransId="{57F1C1A1-8297-4FDF-B695-A72468A98833}" sibTransId="{104A9DBF-86AE-4A87-B63B-05ED61BF5CC8}"/>
    <dgm:cxn modelId="{133EE6D9-4555-4FD1-B39A-3D95197135A1}" type="presOf" srcId="{D7B52E95-4F1D-4E79-AB07-CDF9B177BFF8}" destId="{AEED0836-55B7-4FDB-AFDE-3B3B6ABEF077}" srcOrd="0" destOrd="0" presId="urn:microsoft.com/office/officeart/2005/8/layout/vList2"/>
    <dgm:cxn modelId="{6E64511A-B5E2-4677-9842-C8DD1420F158}" srcId="{D7B52E95-4F1D-4E79-AB07-CDF9B177BFF8}" destId="{231380A8-E33F-429F-A0BE-27571D085C6B}" srcOrd="0" destOrd="0" parTransId="{CBA160E6-CD37-4D5E-8B2C-6880D8192AF6}" sibTransId="{085D7669-2ADE-4A2D-AAF4-17A850F5C213}"/>
    <dgm:cxn modelId="{D845DFD0-66C0-4325-8000-7211BBC80AD2}" type="presOf" srcId="{109556FA-254B-4A57-84AE-009C0A604114}" destId="{FB36CDE1-2E97-4B7B-A527-63F04D7FE680}" srcOrd="0" destOrd="1" presId="urn:microsoft.com/office/officeart/2005/8/layout/vList2"/>
    <dgm:cxn modelId="{59EEA4A1-DDEC-4E00-A71B-75BDC55296C2}" srcId="{985DB70B-D742-46C7-AC16-5FD60FE642DC}" destId="{F161367E-6473-4E21-A8EC-D69FA3EB8375}" srcOrd="2" destOrd="0" parTransId="{71D178BE-EFBF-42C4-92D6-D489ED7ACDDF}" sibTransId="{D7ADB426-6C8B-4603-B0EC-7DDD0C9AE570}"/>
    <dgm:cxn modelId="{558E5614-8F12-444F-9974-F04C6B9DCC1D}" type="presOf" srcId="{F31B0360-4FBA-4BC6-AF4A-C0A394ED9819}" destId="{4C178B87-BAC4-49A5-A06E-058C9D9F5F14}" srcOrd="0" destOrd="0" presId="urn:microsoft.com/office/officeart/2005/8/layout/vList2"/>
    <dgm:cxn modelId="{90B50B91-64F8-4087-B1F1-A78C390DD692}" srcId="{985DB70B-D742-46C7-AC16-5FD60FE642DC}" destId="{D7B52E95-4F1D-4E79-AB07-CDF9B177BFF8}" srcOrd="0" destOrd="0" parTransId="{EDE70CAA-ECEB-4BB9-B410-AA84A14C109E}" sibTransId="{64E2565E-B8F9-4640-A0DA-1E1280FD2A69}"/>
    <dgm:cxn modelId="{9D5D7E96-2AED-495A-90A0-A3FED73A7768}" type="presParOf" srcId="{C3098005-0336-4DA0-AD9F-D7727F843559}" destId="{AEED0836-55B7-4FDB-AFDE-3B3B6ABEF077}" srcOrd="0" destOrd="0" presId="urn:microsoft.com/office/officeart/2005/8/layout/vList2"/>
    <dgm:cxn modelId="{11860BB0-B204-46FE-AEA6-2C8992F47DD5}" type="presParOf" srcId="{C3098005-0336-4DA0-AD9F-D7727F843559}" destId="{FB36CDE1-2E97-4B7B-A527-63F04D7FE680}" srcOrd="1" destOrd="0" presId="urn:microsoft.com/office/officeart/2005/8/layout/vList2"/>
    <dgm:cxn modelId="{5B737F96-3510-4125-9752-7BCEF0087C0D}" type="presParOf" srcId="{C3098005-0336-4DA0-AD9F-D7727F843559}" destId="{4C178B87-BAC4-49A5-A06E-058C9D9F5F14}" srcOrd="2" destOrd="0" presId="urn:microsoft.com/office/officeart/2005/8/layout/vList2"/>
    <dgm:cxn modelId="{BE618C16-4FE4-4506-8A26-E5F9FBF9B581}" type="presParOf" srcId="{C3098005-0336-4DA0-AD9F-D7727F843559}" destId="{03B120BA-7C33-4E3A-9E0A-3EA633A80F0F}" srcOrd="3" destOrd="0" presId="urn:microsoft.com/office/officeart/2005/8/layout/vList2"/>
    <dgm:cxn modelId="{DA81DB40-D62B-4F08-80EA-0ED11FB23679}" type="presParOf" srcId="{C3098005-0336-4DA0-AD9F-D7727F843559}" destId="{564C50DB-A56C-43EA-A6D7-0B049A261DF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9C55F-1FF8-4940-9113-62DD824F262A}">
      <dsp:nvSpPr>
        <dsp:cNvPr id="0" name=""/>
        <dsp:cNvSpPr/>
      </dsp:nvSpPr>
      <dsp:spPr>
        <a:xfrm>
          <a:off x="0" y="386780"/>
          <a:ext cx="4977104" cy="181817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solidFill>
                <a:schemeClr val="bg2"/>
              </a:solidFill>
            </a:rPr>
            <a:t>Subdivision (c)(1) reminds the court of its authority to sanction parties and attorneys for discovery abuse and of its obligation to prevent unreasonable litigation delay</a:t>
          </a:r>
        </a:p>
      </dsp:txBody>
      <dsp:txXfrm>
        <a:off x="88756" y="475536"/>
        <a:ext cx="4799592" cy="1640667"/>
      </dsp:txXfrm>
    </dsp:sp>
    <dsp:sp modelId="{15F4B1CD-E459-4378-ABF6-F86C51D11E0C}">
      <dsp:nvSpPr>
        <dsp:cNvPr id="0" name=""/>
        <dsp:cNvSpPr/>
      </dsp:nvSpPr>
      <dsp:spPr>
        <a:xfrm>
          <a:off x="0" y="2265440"/>
          <a:ext cx="4977104" cy="181817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solidFill>
                <a:schemeClr val="bg2"/>
              </a:solidFill>
            </a:rPr>
            <a:t>Subdivision (c)(2) directs courts to take appropriate steps to ensure compliance with the discovery rules</a:t>
          </a:r>
        </a:p>
      </dsp:txBody>
      <dsp:txXfrm>
        <a:off x="88756" y="2354196"/>
        <a:ext cx="4799592" cy="1640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6A2F7-F2C8-4666-8CA4-DCC6BCBE7056}">
      <dsp:nvSpPr>
        <dsp:cNvPr id="0" name=""/>
        <dsp:cNvSpPr/>
      </dsp:nvSpPr>
      <dsp:spPr>
        <a:xfrm>
          <a:off x="0" y="0"/>
          <a:ext cx="9484282" cy="19983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i="0" kern="1200" baseline="0" dirty="0">
              <a:solidFill>
                <a:schemeClr val="bg2"/>
              </a:solidFill>
            </a:rPr>
            <a:t>"A party who has responded to a request for discovery with a response that was complete when made is under no duty to supplement the response to include information thereafter acquired.“</a:t>
          </a:r>
          <a:endParaRPr lang="en-US" sz="2800" kern="1200" dirty="0">
            <a:solidFill>
              <a:schemeClr val="bg2"/>
            </a:solidFill>
          </a:endParaRPr>
        </a:p>
      </dsp:txBody>
      <dsp:txXfrm>
        <a:off x="97552" y="97552"/>
        <a:ext cx="9289178" cy="1803256"/>
      </dsp:txXfrm>
    </dsp:sp>
    <dsp:sp modelId="{78B54FC5-5C3E-4F53-9C15-857FCD7EB35B}">
      <dsp:nvSpPr>
        <dsp:cNvPr id="0" name=""/>
        <dsp:cNvSpPr/>
      </dsp:nvSpPr>
      <dsp:spPr>
        <a:xfrm>
          <a:off x="0" y="2071577"/>
          <a:ext cx="9484282" cy="133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1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baseline="0" dirty="0"/>
            <a:t>Fla. R. Civ. P. 1.280(f). </a:t>
          </a:r>
          <a:r>
            <a:rPr lang="en-US" sz="2200" b="0" i="1" kern="1200" baseline="0" dirty="0"/>
            <a:t>See also Binger v. King Pest Control</a:t>
          </a:r>
          <a:r>
            <a:rPr lang="en-US" sz="2200" b="0" i="0" kern="1200" baseline="0" dirty="0"/>
            <a:t>, 401 So. 2d 1310, 1312 n.4 (Fla. 1981) ("There is no continuing duty of disclosure under Florida's Rules of Civil Procedure, as there is under our criminal rules. </a:t>
          </a:r>
          <a:r>
            <a:rPr lang="en-US" sz="2200" b="0" i="1" kern="1200" baseline="0" dirty="0"/>
            <a:t>See </a:t>
          </a:r>
          <a:r>
            <a:rPr lang="en-US" sz="2200" b="0" i="0" kern="1200" baseline="0" dirty="0"/>
            <a:t>Fla. R. Crim. P. 3.220(f)."). </a:t>
          </a:r>
          <a:endParaRPr lang="en-US" sz="2200" kern="1200" dirty="0"/>
        </a:p>
      </dsp:txBody>
      <dsp:txXfrm>
        <a:off x="0" y="2071577"/>
        <a:ext cx="9484282" cy="1333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B042E-D61C-43B3-93C9-888ED2C517CF}">
      <dsp:nvSpPr>
        <dsp:cNvPr id="0" name=""/>
        <dsp:cNvSpPr/>
      </dsp:nvSpPr>
      <dsp:spPr>
        <a:xfrm>
          <a:off x="0" y="0"/>
          <a:ext cx="11049000" cy="17451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b="1" kern="1200" dirty="0">
              <a:solidFill>
                <a:schemeClr val="bg2"/>
              </a:solidFill>
              <a:latin typeface="Abadi" panose="020B0604020104020204" pitchFamily="34" charset="0"/>
            </a:rPr>
            <a:t>Option for parties to consent to early mediation and stay the initial disclosures or, in the alternative, adopt a system like that utilized in Federal Court that requires the disclosure of categories, not the actual production of documents</a:t>
          </a:r>
        </a:p>
      </dsp:txBody>
      <dsp:txXfrm>
        <a:off x="85190" y="85190"/>
        <a:ext cx="10878620" cy="1574748"/>
      </dsp:txXfrm>
    </dsp:sp>
    <dsp:sp modelId="{32198094-50AE-4B71-92BA-C628E81761C8}">
      <dsp:nvSpPr>
        <dsp:cNvPr id="0" name=""/>
        <dsp:cNvSpPr/>
      </dsp:nvSpPr>
      <dsp:spPr>
        <a:xfrm>
          <a:off x="0" y="1758925"/>
          <a:ext cx="11049000" cy="17451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1" kern="1200" dirty="0">
              <a:solidFill>
                <a:schemeClr val="bg2"/>
              </a:solidFill>
              <a:latin typeface="Abadi" panose="020B0604020104020204" pitchFamily="34" charset="0"/>
            </a:rPr>
            <a:t>Timing of the Initial Disclosures - While plaintiffs have an unlimited amount of time to prepare their Initial Disclosures because they choose when to file the lawsuit, defendants will use a significant portion of their 45-day window to engage competent counsel, who must first gain an understanding of the lawsuit, claims, mandatory counterclaims, and affirmative defenses, then prepare an appropriate response to the complaint, deal with incoming production from opposing counsel and then timely make the mandatory Initial Disclosures.</a:t>
          </a:r>
        </a:p>
      </dsp:txBody>
      <dsp:txXfrm>
        <a:off x="85190" y="1844115"/>
        <a:ext cx="10878620" cy="1574748"/>
      </dsp:txXfrm>
    </dsp:sp>
    <dsp:sp modelId="{8048D6D1-1705-40CD-B107-FFE8E54248FB}">
      <dsp:nvSpPr>
        <dsp:cNvPr id="0" name=""/>
        <dsp:cNvSpPr/>
      </dsp:nvSpPr>
      <dsp:spPr>
        <a:xfrm>
          <a:off x="0" y="3517286"/>
          <a:ext cx="11049000" cy="17451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b="1" kern="1200" dirty="0">
              <a:solidFill>
                <a:schemeClr val="bg2"/>
              </a:solidFill>
              <a:latin typeface="Abadi" panose="020B0604020104020204" pitchFamily="34" charset="0"/>
            </a:rPr>
            <a:t>If the complaint is vague, indefinite, or does not state proper causes of action, the defense is entitled to no relief unless the defense is able to obtain a court order entered in the short period between responding to the complaint and the disclosure deadline. </a:t>
          </a:r>
        </a:p>
      </dsp:txBody>
      <dsp:txXfrm>
        <a:off x="85190" y="3602476"/>
        <a:ext cx="10878620" cy="1574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D0836-55B7-4FDB-AFDE-3B3B6ABEF077}">
      <dsp:nvSpPr>
        <dsp:cNvPr id="0" name=""/>
        <dsp:cNvSpPr/>
      </dsp:nvSpPr>
      <dsp:spPr>
        <a:xfrm>
          <a:off x="0" y="46133"/>
          <a:ext cx="11049000" cy="8342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solidFill>
                <a:schemeClr val="bg2"/>
              </a:solidFill>
            </a:rPr>
            <a:t>The standard to avoid sanctions in Rule 1.275 appears to be inconsistent. </a:t>
          </a:r>
        </a:p>
      </dsp:txBody>
      <dsp:txXfrm>
        <a:off x="40724" y="86857"/>
        <a:ext cx="10967552" cy="752780"/>
      </dsp:txXfrm>
    </dsp:sp>
    <dsp:sp modelId="{FB36CDE1-2E97-4B7B-A527-63F04D7FE680}">
      <dsp:nvSpPr>
        <dsp:cNvPr id="0" name=""/>
        <dsp:cNvSpPr/>
      </dsp:nvSpPr>
      <dsp:spPr>
        <a:xfrm>
          <a:off x="0" y="880361"/>
          <a:ext cx="110490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80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Part (b) of the Rule prohibits the Court from ordering the payment of reasonable expenses as a sanction if the party or attorney shows “good cause and the exercise of diligence.” </a:t>
          </a:r>
        </a:p>
        <a:p>
          <a:pPr marL="171450" lvl="1" indent="-171450" algn="l" defTabSz="800100">
            <a:lnSpc>
              <a:spcPct val="90000"/>
            </a:lnSpc>
            <a:spcBef>
              <a:spcPct val="0"/>
            </a:spcBef>
            <a:spcAft>
              <a:spcPct val="20000"/>
            </a:spcAft>
            <a:buChar char="••"/>
          </a:pPr>
          <a:r>
            <a:rPr lang="en-US" sz="1800" kern="1200" dirty="0"/>
            <a:t>Part (e) provides the court may not order payment of reasonable expenses if the court finds the party or attorney’s noncompliance was “substantially justified.</a:t>
          </a:r>
        </a:p>
      </dsp:txBody>
      <dsp:txXfrm>
        <a:off x="0" y="880361"/>
        <a:ext cx="11049000" cy="1130220"/>
      </dsp:txXfrm>
    </dsp:sp>
    <dsp:sp modelId="{4C178B87-BAC4-49A5-A06E-058C9D9F5F14}">
      <dsp:nvSpPr>
        <dsp:cNvPr id="0" name=""/>
        <dsp:cNvSpPr/>
      </dsp:nvSpPr>
      <dsp:spPr>
        <a:xfrm>
          <a:off x="0" y="2010581"/>
          <a:ext cx="11049000" cy="8342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solidFill>
                <a:schemeClr val="bg2"/>
              </a:solidFill>
            </a:rPr>
            <a:t>The standard should be consistent. </a:t>
          </a:r>
        </a:p>
      </dsp:txBody>
      <dsp:txXfrm>
        <a:off x="40724" y="2051305"/>
        <a:ext cx="10967552" cy="752780"/>
      </dsp:txXfrm>
    </dsp:sp>
    <dsp:sp modelId="{564C50DB-A56C-43EA-A6D7-0B049A261DFD}">
      <dsp:nvSpPr>
        <dsp:cNvPr id="0" name=""/>
        <dsp:cNvSpPr/>
      </dsp:nvSpPr>
      <dsp:spPr>
        <a:xfrm>
          <a:off x="0" y="2905290"/>
          <a:ext cx="11049000" cy="83422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a:solidFill>
                <a:schemeClr val="bg2"/>
              </a:solidFill>
            </a:rPr>
            <a:t>“Good Cause” standard is recommended as that standard is fairly well-defined in existing case law.</a:t>
          </a:r>
        </a:p>
      </dsp:txBody>
      <dsp:txXfrm>
        <a:off x="40724" y="2946014"/>
        <a:ext cx="10967552" cy="7527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4C6E1-AF92-4FB7-A013-0B520EBC30AE}" type="datetimeFigureOut">
              <a:rPr lang="en-US"/>
              <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C10850-0874-4A61-99B4-D613C5E8D9EA}" type="datetimeFigureOut">
              <a:rPr lang="en-US"/>
              <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westlaw.com/Link/Document/FullText?findType=Y&amp;serNum=2052485046&amp;pubNum=0000999&amp;originatingDoc=Ib3e19390366311ec92b2ac1d0acb6802&amp;refType=RP&amp;fi=co_pp_sp_999_5&amp;originationContext=document&amp;vr=3.0&amp;rs=cblt1.0&amp;transitionType=DocumentItem&amp;contextData=(sc.Search)#co_pp_sp_999_5"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westlaw.com/Link/Document/FullText?findType=Y&amp;serNum=2052236082&amp;pubNum=0000999&amp;originatingDoc=Ib3e19390366311ec92b2ac1d0acb6802&amp;refType=RP&amp;fi=co_pp_sp_999_5&amp;originationContext=document&amp;vr=3.0&amp;rs=cblt1.0&amp;transitionType=DocumentItem&amp;contextData=(sc.Search)#co_pp_sp_999_5"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westlaw.com/Link/Document/FullText?findType=Y&amp;serNum=2052485046&amp;pubNum=0000999&amp;originatingDoc=Ib3e19390366311ec92b2ac1d0acb6802&amp;refType=RP&amp;fi=co_pp_sp_999_5&amp;originationContext=document&amp;vr=3.0&amp;rs=cblt1.0&amp;transitionType=DocumentItem&amp;contextData=(sc.Search)#co_pp_sp_999_5"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www.westlaw.com/Link/Document/FullText?findType=Y&amp;serNum=2052236082&amp;pubNum=0000999&amp;originatingDoc=Ib3e19390366311ec92b2ac1d0acb6802&amp;refType=RP&amp;fi=co_pp_sp_999_5&amp;originationContext=document&amp;vr=3.0&amp;rs=cblt1.0&amp;transitionType=DocumentItem&amp;contextData=(sc.Search)#co_pp_sp_999_5"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908644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21682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40703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89414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58927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26067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8043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6572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727336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712817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32510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47431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860117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027510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144071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075267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066723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061827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476938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63260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652713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67248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257040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4765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405425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041228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554322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50845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039755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116402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068965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4833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76717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779707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605608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4099361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688154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942226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0167217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710279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797367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6083009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0829756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97397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122544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6510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014446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026941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1745824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7416432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76814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253080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170196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64058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954677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B9B9059-F1D6-41D0-95CF-D21CAA096B3A}" type="datetimeFigureOut">
              <a:rPr lang="en-US" smtClean="0"/>
              <a:t/>
            </a:fld>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B9B9059-F1D6-41D0-95CF-D21CAA096B3A}" type="datetimeFigureOut">
              <a:rPr lang="en-US" smtClean="0"/>
              <a:t/>
            </a:fld>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B9B9059-F1D6-41D0-95CF-D21CAA096B3A}" type="datetimeFigureOut">
              <a:rPr lang="en-US" smtClean="0"/>
              <a:pPr/>
              <a:t/>
            </a:fld>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
            </a:fld>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2" y="609600"/>
            <a:ext cx="11201400" cy="2286000"/>
          </a:xfrm>
        </p:spPr>
        <p:txBody>
          <a:bodyPr>
            <a:normAutofit fontScale="90000"/>
          </a:bodyPr>
          <a:lstStyle/>
          <a:p>
            <a:pPr algn="l"/>
            <a:r>
              <a:rPr lang="en-US" cap="none" dirty="0">
                <a:latin typeface="Abadi" panose="020B0604020104020204" pitchFamily="34" charset="0"/>
              </a:rPr>
              <a:t>Analysis of the Potential Impacts on Discovery in Response to the Proposed Rule Changes from the Judicial Management Council Workgroup on Improved Resolution of Civil Cases</a:t>
            </a:r>
            <a:endParaRPr lang="en-US" cap="none" dirty="0"/>
          </a:p>
        </p:txBody>
      </p:sp>
      <p:sp>
        <p:nvSpPr>
          <p:cNvPr id="3" name="Subtitle 2"/>
          <p:cNvSpPr>
            <a:spLocks noGrp="1"/>
          </p:cNvSpPr>
          <p:nvPr>
            <p:ph type="subTitle" idx="1"/>
          </p:nvPr>
        </p:nvSpPr>
        <p:spPr>
          <a:xfrm>
            <a:off x="1639469" y="3657600"/>
            <a:ext cx="10385234" cy="1828800"/>
          </a:xfrm>
        </p:spPr>
        <p:txBody>
          <a:bodyPr>
            <a:noAutofit/>
          </a:bodyPr>
          <a:lstStyle/>
          <a:p>
            <a:pPr algn="r"/>
            <a:r>
              <a:rPr lang="en-US" sz="3200" b="1" dirty="0"/>
              <a:t>June 13, 2022</a:t>
            </a:r>
          </a:p>
          <a:p>
            <a:pPr algn="r"/>
            <a:r>
              <a:rPr lang="en-US" sz="3200" b="1" dirty="0"/>
              <a:t>Katherine Heckert, Esq. </a:t>
            </a:r>
            <a:r>
              <a:rPr lang="en-US" sz="3200" dirty="0"/>
              <a:t>– Carlton Fields, P.A.</a:t>
            </a:r>
          </a:p>
          <a:p>
            <a:pPr algn="r"/>
            <a:r>
              <a:rPr lang="en-US" sz="3200" b="1" dirty="0"/>
              <a:t>Jade Davis, Esq. </a:t>
            </a:r>
            <a:r>
              <a:rPr lang="en-US" sz="3200" dirty="0"/>
              <a:t>– Shumaker, Loop &amp; Kendrick, LLP</a:t>
            </a:r>
          </a:p>
          <a:p>
            <a:pPr algn="r"/>
            <a:r>
              <a:rPr lang="en-US" sz="3200" b="1" i="1" dirty="0"/>
              <a:t>Construction Law Committee</a:t>
            </a:r>
          </a:p>
        </p:txBody>
      </p:sp>
      <p:pic>
        <p:nvPicPr>
          <p:cNvPr id="7" name="Picture 6">
            <a:extLst>
              <a:ext uri="{FF2B5EF4-FFF2-40B4-BE49-F238E27FC236}">
                <a16:creationId xmlns:a16="http://schemas.microsoft.com/office/drawing/2014/main" id="{2B5FF749-C031-C32B-3C2E-78F437700FFF}"/>
              </a:ext>
            </a:extLst>
          </p:cNvPr>
          <p:cNvPicPr>
            <a:picLocks noChangeAspect="1"/>
          </p:cNvPicPr>
          <p:nvPr/>
        </p:nvPicPr>
        <p:blipFill>
          <a:blip r:embed="rId3"/>
          <a:stretch>
            <a:fillRect/>
          </a:stretch>
        </p:blipFill>
        <p:spPr>
          <a:xfrm>
            <a:off x="6832086" y="5715000"/>
            <a:ext cx="4977326" cy="838196"/>
          </a:xfrm>
          <a:prstGeom prst="rect">
            <a:avLst/>
          </a:prstGeom>
        </p:spPr>
      </p:pic>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7821163" y="482600"/>
            <a:ext cx="3961368" cy="1422400"/>
          </a:xfrm>
        </p:spPr>
        <p:txBody>
          <a:bodyPr anchor="b">
            <a:normAutofit/>
          </a:bodyPr>
          <a:lstStyle/>
          <a:p>
            <a:r>
              <a:rPr lang="en-US" sz="3000" b="1" cap="none" dirty="0"/>
              <a:t>General Provisions Regarding Discovery</a:t>
            </a:r>
          </a:p>
        </p:txBody>
      </p:sp>
      <p:pic>
        <p:nvPicPr>
          <p:cNvPr id="4" name="Picture 3">
            <a:extLst>
              <a:ext uri="{FF2B5EF4-FFF2-40B4-BE49-F238E27FC236}">
                <a16:creationId xmlns:a16="http://schemas.microsoft.com/office/drawing/2014/main" id="{CDC5AB09-4142-B4AF-0AA3-DB9D09094198}"/>
              </a:ext>
            </a:extLst>
          </p:cNvPr>
          <p:cNvPicPr>
            <a:picLocks noChangeAspect="1"/>
          </p:cNvPicPr>
          <p:nvPr/>
        </p:nvPicPr>
        <p:blipFill>
          <a:blip r:embed="rId3"/>
          <a:stretch>
            <a:fillRect/>
          </a:stretch>
        </p:blipFill>
        <p:spPr>
          <a:xfrm>
            <a:off x="610306" y="381000"/>
            <a:ext cx="6397403" cy="5842001"/>
          </a:xfrm>
          <a:prstGeom prst="rect">
            <a:avLst/>
          </a:prstGeom>
          <a:noFill/>
        </p:spPr>
      </p:pic>
      <p:sp>
        <p:nvSpPr>
          <p:cNvPr id="10" name="Text Placeholder 2">
            <a:extLst>
              <a:ext uri="{FF2B5EF4-FFF2-40B4-BE49-F238E27FC236}">
                <a16:creationId xmlns:a16="http://schemas.microsoft.com/office/drawing/2014/main" id="{C90BF448-25B7-7CE6-1F35-BE0B82458405}"/>
              </a:ext>
            </a:extLst>
          </p:cNvPr>
          <p:cNvSpPr>
            <a:spLocks noGrp="1"/>
          </p:cNvSpPr>
          <p:nvPr>
            <p:ph type="body" sz="half" idx="2"/>
          </p:nvPr>
        </p:nvSpPr>
        <p:spPr>
          <a:xfrm>
            <a:off x="7821163" y="2108200"/>
            <a:ext cx="3961368" cy="4267200"/>
          </a:xfrm>
        </p:spPr>
        <p:txBody>
          <a:bodyPr anchor="t">
            <a:normAutofit/>
          </a:bodyPr>
          <a:lstStyle/>
          <a:p>
            <a:r>
              <a:rPr lang="en-US" b="1" dirty="0"/>
              <a:t>New Subdivision: Fla. R. Civ. P. 1.280(a)(1)</a:t>
            </a:r>
          </a:p>
          <a:p>
            <a:pPr marL="342900" indent="-342900">
              <a:buFont typeface="Arial" panose="020B0604020202020204" pitchFamily="34" charset="0"/>
              <a:buChar char="•"/>
            </a:pPr>
            <a:r>
              <a:rPr lang="en-US" b="1" dirty="0"/>
              <a:t>Initial discovery disclosures</a:t>
            </a:r>
          </a:p>
          <a:p>
            <a:pPr marL="342900" indent="-342900">
              <a:buFont typeface="Arial" panose="020B0604020202020204" pitchFamily="34" charset="0"/>
              <a:buChar char="•"/>
            </a:pPr>
            <a:r>
              <a:rPr lang="en-US" b="1" dirty="0"/>
              <a:t>All documents except for docs used for impeachment only</a:t>
            </a:r>
          </a:p>
          <a:p>
            <a:pPr marL="342900" indent="-342900">
              <a:buFont typeface="Arial" panose="020B0604020202020204" pitchFamily="34" charset="0"/>
              <a:buChar char="•"/>
            </a:pPr>
            <a:r>
              <a:rPr lang="en-US" b="1" dirty="0"/>
              <a:t>Computation of damages</a:t>
            </a:r>
          </a:p>
          <a:p>
            <a:pPr marL="342900" indent="-342900">
              <a:buFont typeface="Arial" panose="020B0604020202020204" pitchFamily="34" charset="0"/>
              <a:buChar char="•"/>
            </a:pPr>
            <a:r>
              <a:rPr lang="en-US" b="1" dirty="0"/>
              <a:t>Insurance policy</a:t>
            </a:r>
          </a:p>
          <a:p>
            <a:pPr marL="342900" indent="-342900">
              <a:buFont typeface="Arial" panose="020B0604020202020204" pitchFamily="34" charset="0"/>
              <a:buChar char="•"/>
            </a:pPr>
            <a:r>
              <a:rPr lang="en-US" b="1" dirty="0"/>
              <a:t>Standard interrogatories</a:t>
            </a:r>
          </a:p>
        </p:txBody>
      </p:sp>
      <p:pic>
        <p:nvPicPr>
          <p:cNvPr id="12" name="Picture 11">
            <a:extLst>
              <a:ext uri="{FF2B5EF4-FFF2-40B4-BE49-F238E27FC236}">
                <a16:creationId xmlns:a16="http://schemas.microsoft.com/office/drawing/2014/main" id="{460C0A92-D3EF-8050-E656-BE6CE075E352}"/>
              </a:ext>
            </a:extLst>
          </p:cNvPr>
          <p:cNvPicPr>
            <a:picLocks noChangeAspect="1"/>
          </p:cNvPicPr>
          <p:nvPr/>
        </p:nvPicPr>
        <p:blipFill>
          <a:blip r:embed="rId4"/>
          <a:stretch>
            <a:fillRect/>
          </a:stretch>
        </p:blipFill>
        <p:spPr>
          <a:xfrm>
            <a:off x="875858" y="6096000"/>
            <a:ext cx="5866297" cy="564903"/>
          </a:xfrm>
          <a:prstGeom prst="rect">
            <a:avLst/>
          </a:prstGeom>
        </p:spPr>
      </p:pic>
      <p:pic>
        <p:nvPicPr>
          <p:cNvPr id="3" name="Picture 2"/>
          <p:cNvPicPr>
            <a:picLocks noChangeAspect="1"/>
          </p:cNvPicPr>
          <p:nvPr/>
        </p:nvPicPr>
        <p:blipFill>
          <a:blip r:embed="rId5"/>
          <a:stretch>
            <a:fillRect/>
          </a:stretch>
        </p:blipFill>
        <p:spPr>
          <a:xfrm>
            <a:off x="11566104" y="6325594"/>
            <a:ext cx="432854" cy="335309"/>
          </a:xfrm>
          <a:prstGeom prst="rect">
            <a:avLst/>
          </a:prstGeom>
        </p:spPr>
      </p:pic>
    </p:spTree>
    <p:extLst>
      <p:ext uri="{BB962C8B-B14F-4D97-AF65-F5344CB8AC3E}">
        <p14:creationId xmlns:p14="http://schemas.microsoft.com/office/powerpoint/2010/main" val="141668915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7821163" y="482600"/>
            <a:ext cx="3961368" cy="1422400"/>
          </a:xfrm>
        </p:spPr>
        <p:txBody>
          <a:bodyPr anchor="b">
            <a:normAutofit/>
          </a:bodyPr>
          <a:lstStyle/>
          <a:p>
            <a:r>
              <a:rPr lang="en-US" b="1" cap="none"/>
              <a:t>General Provisions Regarding Discovery</a:t>
            </a:r>
          </a:p>
        </p:txBody>
      </p:sp>
      <p:pic>
        <p:nvPicPr>
          <p:cNvPr id="5" name="Picture 4">
            <a:extLst>
              <a:ext uri="{FF2B5EF4-FFF2-40B4-BE49-F238E27FC236}">
                <a16:creationId xmlns:a16="http://schemas.microsoft.com/office/drawing/2014/main" id="{F5EF1A4E-847F-3E85-AACD-6F754EE0D986}"/>
              </a:ext>
            </a:extLst>
          </p:cNvPr>
          <p:cNvPicPr>
            <a:picLocks noChangeAspect="1"/>
          </p:cNvPicPr>
          <p:nvPr/>
        </p:nvPicPr>
        <p:blipFill>
          <a:blip r:embed="rId3"/>
          <a:stretch>
            <a:fillRect/>
          </a:stretch>
        </p:blipFill>
        <p:spPr>
          <a:xfrm>
            <a:off x="507868" y="1147724"/>
            <a:ext cx="6602280" cy="4511756"/>
          </a:xfrm>
          <a:prstGeom prst="rect">
            <a:avLst/>
          </a:prstGeom>
          <a:noFill/>
        </p:spPr>
      </p:pic>
      <p:sp>
        <p:nvSpPr>
          <p:cNvPr id="10" name="Text Placeholder 2">
            <a:extLst>
              <a:ext uri="{FF2B5EF4-FFF2-40B4-BE49-F238E27FC236}">
                <a16:creationId xmlns:a16="http://schemas.microsoft.com/office/drawing/2014/main" id="{C90BF448-25B7-7CE6-1F35-BE0B82458405}"/>
              </a:ext>
            </a:extLst>
          </p:cNvPr>
          <p:cNvSpPr>
            <a:spLocks noGrp="1"/>
          </p:cNvSpPr>
          <p:nvPr>
            <p:ph type="body" sz="half" idx="2"/>
          </p:nvPr>
        </p:nvSpPr>
        <p:spPr>
          <a:xfrm>
            <a:off x="7821163" y="2108200"/>
            <a:ext cx="3961368" cy="4267200"/>
          </a:xfrm>
        </p:spPr>
        <p:txBody>
          <a:bodyPr anchor="t">
            <a:normAutofit/>
          </a:bodyPr>
          <a:lstStyle/>
          <a:p>
            <a:r>
              <a:rPr lang="en-US" b="1" dirty="0"/>
              <a:t>New Subdivision: Fla. R. Civ. P. 1.280(a)(2)</a:t>
            </a:r>
          </a:p>
          <a:p>
            <a:pPr marL="342900" indent="-342900">
              <a:buFont typeface="Arial" panose="020B0604020202020204" pitchFamily="34" charset="0"/>
              <a:buChar char="•"/>
            </a:pPr>
            <a:r>
              <a:rPr lang="en-US" b="1" dirty="0"/>
              <a:t>Exemptions</a:t>
            </a:r>
          </a:p>
          <a:p>
            <a:pPr marL="342900" indent="-342900">
              <a:buFont typeface="Arial" panose="020B0604020202020204" pitchFamily="34" charset="0"/>
              <a:buChar char="•"/>
            </a:pPr>
            <a:r>
              <a:rPr lang="en-US" b="1" dirty="0"/>
              <a:t>45-day requirement</a:t>
            </a:r>
          </a:p>
          <a:p>
            <a:pPr marL="342900" indent="-342900">
              <a:buFont typeface="Arial" panose="020B0604020202020204" pitchFamily="34" charset="0"/>
              <a:buChar char="•"/>
            </a:pPr>
            <a:r>
              <a:rPr lang="en-US" b="1" dirty="0"/>
              <a:t>Ongoing investigation does not excuse disclosures</a:t>
            </a:r>
          </a:p>
          <a:p>
            <a:pPr marL="342900" indent="-342900">
              <a:buFont typeface="Arial" panose="020B0604020202020204" pitchFamily="34" charset="0"/>
              <a:buChar char="•"/>
            </a:pPr>
            <a:r>
              <a:rPr lang="en-US" b="1" dirty="0"/>
              <a:t>Certificate of compliance required</a:t>
            </a:r>
          </a:p>
        </p:txBody>
      </p:sp>
      <p:pic>
        <p:nvPicPr>
          <p:cNvPr id="3" name="Picture 2"/>
          <p:cNvPicPr>
            <a:picLocks noChangeAspect="1"/>
          </p:cNvPicPr>
          <p:nvPr/>
        </p:nvPicPr>
        <p:blipFill>
          <a:blip r:embed="rId4"/>
          <a:stretch>
            <a:fillRect/>
          </a:stretch>
        </p:blipFill>
        <p:spPr>
          <a:xfrm>
            <a:off x="11566104" y="6207745"/>
            <a:ext cx="432854" cy="335309"/>
          </a:xfrm>
          <a:prstGeom prst="rect">
            <a:avLst/>
          </a:prstGeom>
        </p:spPr>
      </p:pic>
    </p:spTree>
    <p:extLst>
      <p:ext uri="{BB962C8B-B14F-4D97-AF65-F5344CB8AC3E}">
        <p14:creationId xmlns:p14="http://schemas.microsoft.com/office/powerpoint/2010/main" val="20965660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533400"/>
            <a:ext cx="11714382" cy="914400"/>
          </a:xfrm>
        </p:spPr>
        <p:txBody>
          <a:bodyPr anchor="t">
            <a:normAutofit/>
          </a:bodyPr>
          <a:lstStyle/>
          <a:p>
            <a:pPr algn="ctr"/>
            <a:r>
              <a:rPr lang="en-US" sz="4800" b="1" cap="none" dirty="0">
                <a:latin typeface="Abadi" panose="020B0604020104020204" pitchFamily="34" charset="0"/>
              </a:rPr>
              <a:t>Discovery Supplementation</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600200"/>
            <a:ext cx="8305799" cy="914400"/>
          </a:xfrm>
        </p:spPr>
        <p:txBody>
          <a:bodyPr/>
          <a:lstStyle/>
          <a:p>
            <a:pPr algn="ctr"/>
            <a:r>
              <a:rPr lang="en-US" sz="3600" b="1" cap="none" dirty="0">
                <a:solidFill>
                  <a:srgbClr val="FFC000"/>
                </a:solidFill>
                <a:latin typeface="Abadi" panose="020B0604020104020204" pitchFamily="34" charset="0"/>
              </a:rPr>
              <a:t>Fla. R. Civ. P. 1.280(f)</a:t>
            </a:r>
            <a:endParaRPr lang="en-US" sz="3600" dirty="0"/>
          </a:p>
        </p:txBody>
      </p:sp>
      <p:graphicFrame>
        <p:nvGraphicFramePr>
          <p:cNvPr id="18" name="TextBox 15">
            <a:extLst>
              <a:ext uri="{FF2B5EF4-FFF2-40B4-BE49-F238E27FC236}">
                <a16:creationId xmlns:a16="http://schemas.microsoft.com/office/drawing/2014/main" id="{B6B16C8E-7426-E060-7C44-F218F8C0E581}"/>
              </a:ext>
            </a:extLst>
          </p:cNvPr>
          <p:cNvGraphicFramePr/>
          <p:nvPr>
            <p:extLst>
              <p:ext uri="{D42A27DB-BD31-4B8C-83A1-F6EECF244321}">
                <p14:modId xmlns:p14="http://schemas.microsoft.com/office/powerpoint/2010/main" val="911743867"/>
              </p:ext>
            </p:extLst>
          </p:nvPr>
        </p:nvGraphicFramePr>
        <p:xfrm>
          <a:off x="1352269" y="2821325"/>
          <a:ext cx="9484282" cy="347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1508368" y="6299200"/>
            <a:ext cx="432854" cy="335309"/>
          </a:xfrm>
          <a:prstGeom prst="rect">
            <a:avLst/>
          </a:prstGeom>
        </p:spPr>
      </p:pic>
    </p:spTree>
    <p:extLst>
      <p:ext uri="{BB962C8B-B14F-4D97-AF65-F5344CB8AC3E}">
        <p14:creationId xmlns:p14="http://schemas.microsoft.com/office/powerpoint/2010/main" val="1501658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533400"/>
            <a:ext cx="11714382" cy="914400"/>
          </a:xfrm>
        </p:spPr>
        <p:txBody>
          <a:bodyPr anchor="t">
            <a:normAutofit/>
          </a:bodyPr>
          <a:lstStyle/>
          <a:p>
            <a:pPr algn="ctr"/>
            <a:r>
              <a:rPr lang="en-US" sz="4800" b="1" cap="none" dirty="0">
                <a:latin typeface="Abadi" panose="020B0604020104020204" pitchFamily="34" charset="0"/>
              </a:rPr>
              <a:t>Discovery Supplementation</a:t>
            </a:r>
          </a:p>
        </p:txBody>
      </p:sp>
      <p:pic>
        <p:nvPicPr>
          <p:cNvPr id="11" name="Picture 10">
            <a:extLst>
              <a:ext uri="{FF2B5EF4-FFF2-40B4-BE49-F238E27FC236}">
                <a16:creationId xmlns:a16="http://schemas.microsoft.com/office/drawing/2014/main" id="{14281F52-58CE-DB9A-A068-D42B5873752D}"/>
              </a:ext>
            </a:extLst>
          </p:cNvPr>
          <p:cNvPicPr>
            <a:picLocks noChangeAspect="1"/>
          </p:cNvPicPr>
          <p:nvPr/>
        </p:nvPicPr>
        <p:blipFill>
          <a:blip r:embed="rId3"/>
          <a:stretch>
            <a:fillRect/>
          </a:stretch>
        </p:blipFill>
        <p:spPr>
          <a:xfrm>
            <a:off x="1112671" y="3078480"/>
            <a:ext cx="9963481" cy="1473200"/>
          </a:xfrm>
          <a:prstGeom prst="rect">
            <a:avLst/>
          </a:prstGeom>
        </p:spPr>
      </p:pic>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805940"/>
            <a:ext cx="8305799" cy="914400"/>
          </a:xfrm>
        </p:spPr>
        <p:txBody>
          <a:bodyPr/>
          <a:lstStyle/>
          <a:p>
            <a:pPr algn="ctr"/>
            <a:r>
              <a:rPr lang="en-US" sz="3600" b="1" cap="none" dirty="0">
                <a:solidFill>
                  <a:srgbClr val="FFC000"/>
                </a:solidFill>
                <a:latin typeface="Abadi" panose="020B0604020104020204" pitchFamily="34" charset="0"/>
              </a:rPr>
              <a:t>Fla. R. Civ. P. 1.280(f) </a:t>
            </a:r>
            <a:r>
              <a:rPr lang="en-US" sz="3600" b="1" cap="none" dirty="0">
                <a:solidFill>
                  <a:srgbClr val="FFC000"/>
                </a:solidFill>
                <a:latin typeface="Abadi" panose="020B0604020104020204" pitchFamily="34" charset="0"/>
                <a:sym typeface="Wingdings" panose="05000000000000000000" pitchFamily="2" charset="2"/>
              </a:rPr>
              <a:t> 1.280(g)</a:t>
            </a:r>
            <a:endParaRPr lang="en-US" sz="3600" dirty="0"/>
          </a:p>
        </p:txBody>
      </p:sp>
      <p:pic>
        <p:nvPicPr>
          <p:cNvPr id="4" name="Picture 3">
            <a:extLst>
              <a:ext uri="{FF2B5EF4-FFF2-40B4-BE49-F238E27FC236}">
                <a16:creationId xmlns:a16="http://schemas.microsoft.com/office/drawing/2014/main" id="{27B092CC-B4B0-D355-EA81-0F2EF268D361}"/>
              </a:ext>
            </a:extLst>
          </p:cNvPr>
          <p:cNvPicPr>
            <a:picLocks noChangeAspect="1"/>
          </p:cNvPicPr>
          <p:nvPr/>
        </p:nvPicPr>
        <p:blipFill>
          <a:blip r:embed="rId4"/>
          <a:stretch>
            <a:fillRect/>
          </a:stretch>
        </p:blipFill>
        <p:spPr>
          <a:xfrm>
            <a:off x="1430630" y="2760980"/>
            <a:ext cx="9327560" cy="3581400"/>
          </a:xfrm>
          <a:prstGeom prst="rect">
            <a:avLst/>
          </a:prstGeom>
        </p:spPr>
      </p:pic>
      <p:pic>
        <p:nvPicPr>
          <p:cNvPr id="3" name="Picture 2"/>
          <p:cNvPicPr>
            <a:picLocks noChangeAspect="1"/>
          </p:cNvPicPr>
          <p:nvPr/>
        </p:nvPicPr>
        <p:blipFill>
          <a:blip r:embed="rId5"/>
          <a:stretch>
            <a:fillRect/>
          </a:stretch>
        </p:blipFill>
        <p:spPr>
          <a:xfrm>
            <a:off x="11528883" y="6342380"/>
            <a:ext cx="432854" cy="335309"/>
          </a:xfrm>
          <a:prstGeom prst="rect">
            <a:avLst/>
          </a:prstGeom>
        </p:spPr>
      </p:pic>
    </p:spTree>
    <p:extLst>
      <p:ext uri="{BB962C8B-B14F-4D97-AF65-F5344CB8AC3E}">
        <p14:creationId xmlns:p14="http://schemas.microsoft.com/office/powerpoint/2010/main" val="420660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xit" presetSubtype="10" fill="hold"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strVal val="ppt_h"/>
                                          </p:val>
                                        </p:tav>
                                      </p:tavLst>
                                    </p:anim>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4"/>
                                        </p:tgtEl>
                                        <p:attrNameLst>
                                          <p:attrName>r</p:attrName>
                                        </p:attrNameLst>
                                      </p:cBhvr>
                                    </p:animRot>
                                    <p:animRot by="-240000">
                                      <p:cBhvr>
                                        <p:cTn id="27" dur="200" fill="hold">
                                          <p:stCondLst>
                                            <p:cond delay="200"/>
                                          </p:stCondLst>
                                        </p:cTn>
                                        <p:tgtEl>
                                          <p:spTgt spid="4"/>
                                        </p:tgtEl>
                                        <p:attrNameLst>
                                          <p:attrName>r</p:attrName>
                                        </p:attrNameLst>
                                      </p:cBhvr>
                                    </p:animRot>
                                    <p:animRot by="240000">
                                      <p:cBhvr>
                                        <p:cTn id="28" dur="200" fill="hold">
                                          <p:stCondLst>
                                            <p:cond delay="400"/>
                                          </p:stCondLst>
                                        </p:cTn>
                                        <p:tgtEl>
                                          <p:spTgt spid="4"/>
                                        </p:tgtEl>
                                        <p:attrNameLst>
                                          <p:attrName>r</p:attrName>
                                        </p:attrNameLst>
                                      </p:cBhvr>
                                    </p:animRot>
                                    <p:animRot by="-240000">
                                      <p:cBhvr>
                                        <p:cTn id="29" dur="200" fill="hold">
                                          <p:stCondLst>
                                            <p:cond delay="600"/>
                                          </p:stCondLst>
                                        </p:cTn>
                                        <p:tgtEl>
                                          <p:spTgt spid="4"/>
                                        </p:tgtEl>
                                        <p:attrNameLst>
                                          <p:attrName>r</p:attrName>
                                        </p:attrNameLst>
                                      </p:cBhvr>
                                    </p:animRot>
                                    <p:animRot by="120000">
                                      <p:cBhvr>
                                        <p:cTn id="3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533400"/>
            <a:ext cx="11714382" cy="914400"/>
          </a:xfrm>
        </p:spPr>
        <p:txBody>
          <a:bodyPr anchor="t">
            <a:normAutofit/>
          </a:bodyPr>
          <a:lstStyle/>
          <a:p>
            <a:pPr algn="ctr"/>
            <a:r>
              <a:rPr lang="en-US" sz="4800" b="1" cap="none" dirty="0">
                <a:latin typeface="Abadi" panose="020B0604020104020204" pitchFamily="34" charset="0"/>
              </a:rPr>
              <a:t>Depositions</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295400"/>
            <a:ext cx="8305799" cy="914400"/>
          </a:xfrm>
        </p:spPr>
        <p:txBody>
          <a:bodyPr/>
          <a:lstStyle/>
          <a:p>
            <a:pPr algn="ctr"/>
            <a:r>
              <a:rPr lang="en-US" sz="3600" b="1" cap="none" dirty="0">
                <a:solidFill>
                  <a:srgbClr val="FFC000"/>
                </a:solidFill>
                <a:latin typeface="Abadi" panose="020B0604020104020204" pitchFamily="34" charset="0"/>
              </a:rPr>
              <a:t>Fla. R. Civ. P. 1.310 Changes</a:t>
            </a:r>
            <a:endParaRPr lang="en-US" sz="3600" dirty="0"/>
          </a:p>
        </p:txBody>
      </p:sp>
      <p:pic>
        <p:nvPicPr>
          <p:cNvPr id="12" name="Picture 11">
            <a:extLst>
              <a:ext uri="{FF2B5EF4-FFF2-40B4-BE49-F238E27FC236}">
                <a16:creationId xmlns:a16="http://schemas.microsoft.com/office/drawing/2014/main" id="{96CAEE49-B8C8-2927-44B1-22B51ACA9455}"/>
              </a:ext>
            </a:extLst>
          </p:cNvPr>
          <p:cNvPicPr>
            <a:picLocks noChangeAspect="1"/>
          </p:cNvPicPr>
          <p:nvPr/>
        </p:nvPicPr>
        <p:blipFill>
          <a:blip r:embed="rId3"/>
          <a:stretch>
            <a:fillRect/>
          </a:stretch>
        </p:blipFill>
        <p:spPr>
          <a:xfrm>
            <a:off x="850155" y="2209800"/>
            <a:ext cx="10502057" cy="650881"/>
          </a:xfrm>
          <a:prstGeom prst="rect">
            <a:avLst/>
          </a:prstGeom>
        </p:spPr>
      </p:pic>
      <p:pic>
        <p:nvPicPr>
          <p:cNvPr id="15" name="Picture 14">
            <a:extLst>
              <a:ext uri="{FF2B5EF4-FFF2-40B4-BE49-F238E27FC236}">
                <a16:creationId xmlns:a16="http://schemas.microsoft.com/office/drawing/2014/main" id="{09759074-A426-EAEA-82D3-7D902A178C91}"/>
              </a:ext>
            </a:extLst>
          </p:cNvPr>
          <p:cNvPicPr>
            <a:picLocks noChangeAspect="1"/>
          </p:cNvPicPr>
          <p:nvPr/>
        </p:nvPicPr>
        <p:blipFill>
          <a:blip r:embed="rId4"/>
          <a:stretch>
            <a:fillRect/>
          </a:stretch>
        </p:blipFill>
        <p:spPr>
          <a:xfrm>
            <a:off x="2145078" y="3200371"/>
            <a:ext cx="7606934" cy="1574819"/>
          </a:xfrm>
          <a:prstGeom prst="rect">
            <a:avLst/>
          </a:prstGeom>
        </p:spPr>
      </p:pic>
      <p:pic>
        <p:nvPicPr>
          <p:cNvPr id="17" name="Picture 16">
            <a:extLst>
              <a:ext uri="{FF2B5EF4-FFF2-40B4-BE49-F238E27FC236}">
                <a16:creationId xmlns:a16="http://schemas.microsoft.com/office/drawing/2014/main" id="{18B17BEF-313E-5824-0335-33C3AE227D4F}"/>
              </a:ext>
            </a:extLst>
          </p:cNvPr>
          <p:cNvPicPr>
            <a:picLocks noChangeAspect="1"/>
          </p:cNvPicPr>
          <p:nvPr/>
        </p:nvPicPr>
        <p:blipFill>
          <a:blip r:embed="rId5"/>
          <a:stretch>
            <a:fillRect/>
          </a:stretch>
        </p:blipFill>
        <p:spPr>
          <a:xfrm>
            <a:off x="2145078" y="4616894"/>
            <a:ext cx="7606934" cy="717106"/>
          </a:xfrm>
          <a:prstGeom prst="rect">
            <a:avLst/>
          </a:prstGeom>
        </p:spPr>
      </p:pic>
      <p:pic>
        <p:nvPicPr>
          <p:cNvPr id="3" name="Picture 2"/>
          <p:cNvPicPr>
            <a:picLocks noChangeAspect="1"/>
          </p:cNvPicPr>
          <p:nvPr/>
        </p:nvPicPr>
        <p:blipFill>
          <a:blip r:embed="rId6"/>
          <a:stretch>
            <a:fillRect/>
          </a:stretch>
        </p:blipFill>
        <p:spPr>
          <a:xfrm>
            <a:off x="11476073" y="6172200"/>
            <a:ext cx="475529" cy="384081"/>
          </a:xfrm>
          <a:prstGeom prst="rect">
            <a:avLst/>
          </a:prstGeom>
        </p:spPr>
      </p:pic>
    </p:spTree>
    <p:extLst>
      <p:ext uri="{BB962C8B-B14F-4D97-AF65-F5344CB8AC3E}">
        <p14:creationId xmlns:p14="http://schemas.microsoft.com/office/powerpoint/2010/main" val="92223613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533400"/>
            <a:ext cx="11714382" cy="914400"/>
          </a:xfrm>
        </p:spPr>
        <p:txBody>
          <a:bodyPr anchor="t">
            <a:normAutofit/>
          </a:bodyPr>
          <a:lstStyle/>
          <a:p>
            <a:pPr algn="ctr"/>
            <a:r>
              <a:rPr lang="en-US" sz="4800" b="1" cap="none" dirty="0">
                <a:latin typeface="Abadi" panose="020B0604020104020204" pitchFamily="34" charset="0"/>
              </a:rPr>
              <a:t>Depositions</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295400"/>
            <a:ext cx="8305799" cy="914400"/>
          </a:xfrm>
        </p:spPr>
        <p:txBody>
          <a:bodyPr/>
          <a:lstStyle/>
          <a:p>
            <a:pPr algn="ctr"/>
            <a:r>
              <a:rPr lang="en-US" sz="3600" b="1" cap="none" dirty="0">
                <a:solidFill>
                  <a:srgbClr val="FFC000"/>
                </a:solidFill>
                <a:latin typeface="Abadi" panose="020B0604020104020204" pitchFamily="34" charset="0"/>
              </a:rPr>
              <a:t>Fla. R. Civ. P. 1.310 Changes</a:t>
            </a:r>
            <a:endParaRPr lang="en-US" sz="3600" dirty="0"/>
          </a:p>
        </p:txBody>
      </p:sp>
      <p:pic>
        <p:nvPicPr>
          <p:cNvPr id="4" name="Picture 3">
            <a:extLst>
              <a:ext uri="{FF2B5EF4-FFF2-40B4-BE49-F238E27FC236}">
                <a16:creationId xmlns:a16="http://schemas.microsoft.com/office/drawing/2014/main" id="{BE56F519-98CE-20F8-26DD-5E08E320A9B6}"/>
              </a:ext>
            </a:extLst>
          </p:cNvPr>
          <p:cNvPicPr>
            <a:picLocks noChangeAspect="1"/>
          </p:cNvPicPr>
          <p:nvPr/>
        </p:nvPicPr>
        <p:blipFill>
          <a:blip r:embed="rId3"/>
          <a:stretch>
            <a:fillRect/>
          </a:stretch>
        </p:blipFill>
        <p:spPr>
          <a:xfrm>
            <a:off x="1065212" y="2189480"/>
            <a:ext cx="10162880" cy="3957993"/>
          </a:xfrm>
          <a:prstGeom prst="rect">
            <a:avLst/>
          </a:prstGeom>
        </p:spPr>
      </p:pic>
      <p:pic>
        <p:nvPicPr>
          <p:cNvPr id="3" name="Picture 2"/>
          <p:cNvPicPr>
            <a:picLocks noChangeAspect="1"/>
          </p:cNvPicPr>
          <p:nvPr/>
        </p:nvPicPr>
        <p:blipFill>
          <a:blip r:embed="rId4"/>
          <a:stretch>
            <a:fillRect/>
          </a:stretch>
        </p:blipFill>
        <p:spPr>
          <a:xfrm>
            <a:off x="11492070" y="6248400"/>
            <a:ext cx="475529" cy="384081"/>
          </a:xfrm>
          <a:prstGeom prst="rect">
            <a:avLst/>
          </a:prstGeom>
        </p:spPr>
      </p:pic>
    </p:spTree>
    <p:extLst>
      <p:ext uri="{BB962C8B-B14F-4D97-AF65-F5344CB8AC3E}">
        <p14:creationId xmlns:p14="http://schemas.microsoft.com/office/powerpoint/2010/main" val="354738594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533400"/>
            <a:ext cx="11714382" cy="914400"/>
          </a:xfrm>
        </p:spPr>
        <p:txBody>
          <a:bodyPr anchor="t">
            <a:normAutofit/>
          </a:bodyPr>
          <a:lstStyle/>
          <a:p>
            <a:pPr algn="ctr"/>
            <a:r>
              <a:rPr lang="en-US" sz="4800" b="1" cap="none" dirty="0">
                <a:latin typeface="Abadi" panose="020B0604020104020204" pitchFamily="34" charset="0"/>
              </a:rPr>
              <a:t>Depositions</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295400"/>
            <a:ext cx="8305799" cy="914400"/>
          </a:xfrm>
        </p:spPr>
        <p:txBody>
          <a:bodyPr/>
          <a:lstStyle/>
          <a:p>
            <a:pPr algn="ctr"/>
            <a:r>
              <a:rPr lang="en-US" sz="3600" b="1" cap="none" dirty="0">
                <a:solidFill>
                  <a:srgbClr val="FFC000"/>
                </a:solidFill>
                <a:latin typeface="Abadi" panose="020B0604020104020204" pitchFamily="34" charset="0"/>
              </a:rPr>
              <a:t>Fla. R. Civ. P. 1.310 Changes</a:t>
            </a:r>
            <a:endParaRPr lang="en-US" sz="3600" dirty="0"/>
          </a:p>
        </p:txBody>
      </p:sp>
      <p:pic>
        <p:nvPicPr>
          <p:cNvPr id="5" name="Picture 4">
            <a:extLst>
              <a:ext uri="{FF2B5EF4-FFF2-40B4-BE49-F238E27FC236}">
                <a16:creationId xmlns:a16="http://schemas.microsoft.com/office/drawing/2014/main" id="{EFAC6E62-6CEC-E016-D8C3-9DD7EE28032B}"/>
              </a:ext>
            </a:extLst>
          </p:cNvPr>
          <p:cNvPicPr>
            <a:picLocks noChangeAspect="1"/>
          </p:cNvPicPr>
          <p:nvPr/>
        </p:nvPicPr>
        <p:blipFill>
          <a:blip r:embed="rId3"/>
          <a:stretch>
            <a:fillRect/>
          </a:stretch>
        </p:blipFill>
        <p:spPr>
          <a:xfrm>
            <a:off x="1748046" y="2209800"/>
            <a:ext cx="8613566" cy="1841520"/>
          </a:xfrm>
          <a:prstGeom prst="rect">
            <a:avLst/>
          </a:prstGeom>
        </p:spPr>
      </p:pic>
      <p:pic>
        <p:nvPicPr>
          <p:cNvPr id="9" name="Picture 8">
            <a:extLst>
              <a:ext uri="{FF2B5EF4-FFF2-40B4-BE49-F238E27FC236}">
                <a16:creationId xmlns:a16="http://schemas.microsoft.com/office/drawing/2014/main" id="{9526C3E5-599A-5CE0-EF35-5F2B555F3AD1}"/>
              </a:ext>
            </a:extLst>
          </p:cNvPr>
          <p:cNvPicPr>
            <a:picLocks noChangeAspect="1"/>
          </p:cNvPicPr>
          <p:nvPr/>
        </p:nvPicPr>
        <p:blipFill>
          <a:blip r:embed="rId4"/>
          <a:stretch>
            <a:fillRect/>
          </a:stretch>
        </p:blipFill>
        <p:spPr>
          <a:xfrm>
            <a:off x="1919248" y="4051320"/>
            <a:ext cx="8213764" cy="1841520"/>
          </a:xfrm>
          <a:prstGeom prst="rect">
            <a:avLst/>
          </a:prstGeom>
        </p:spPr>
      </p:pic>
      <p:pic>
        <p:nvPicPr>
          <p:cNvPr id="3" name="Picture 2"/>
          <p:cNvPicPr>
            <a:picLocks noChangeAspect="1"/>
          </p:cNvPicPr>
          <p:nvPr/>
        </p:nvPicPr>
        <p:blipFill>
          <a:blip r:embed="rId5"/>
          <a:stretch>
            <a:fillRect/>
          </a:stretch>
        </p:blipFill>
        <p:spPr>
          <a:xfrm>
            <a:off x="11476073" y="6248400"/>
            <a:ext cx="475529" cy="384081"/>
          </a:xfrm>
          <a:prstGeom prst="rect">
            <a:avLst/>
          </a:prstGeom>
        </p:spPr>
      </p:pic>
    </p:spTree>
    <p:extLst>
      <p:ext uri="{BB962C8B-B14F-4D97-AF65-F5344CB8AC3E}">
        <p14:creationId xmlns:p14="http://schemas.microsoft.com/office/powerpoint/2010/main" val="142841381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800" b="1" cap="none" dirty="0">
                <a:latin typeface="Abadi" panose="020B0604020104020204" pitchFamily="34" charset="0"/>
              </a:rPr>
              <a:t>"Standards for Conduct in Depositions, Objections, Claims of Privilege, Termination or Limit, Failure to Appear, and Sanctions”</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981200"/>
            <a:ext cx="8305799" cy="914400"/>
          </a:xfrm>
        </p:spPr>
        <p:txBody>
          <a:bodyPr/>
          <a:lstStyle/>
          <a:p>
            <a:pPr algn="ctr"/>
            <a:r>
              <a:rPr lang="en-US" sz="3600" b="1" cap="none" dirty="0">
                <a:solidFill>
                  <a:srgbClr val="FFC000"/>
                </a:solidFill>
                <a:latin typeface="Abadi" panose="020B0604020104020204" pitchFamily="34" charset="0"/>
              </a:rPr>
              <a:t>Fla. R. Civ. P. 1.335</a:t>
            </a:r>
            <a:endParaRPr lang="en-US" sz="3600" dirty="0"/>
          </a:p>
        </p:txBody>
      </p:sp>
      <p:sp>
        <p:nvSpPr>
          <p:cNvPr id="3" name="TextBox 2">
            <a:extLst>
              <a:ext uri="{FF2B5EF4-FFF2-40B4-BE49-F238E27FC236}">
                <a16:creationId xmlns:a16="http://schemas.microsoft.com/office/drawing/2014/main" id="{B8382C96-B07F-F745-4143-9065985F67DE}"/>
              </a:ext>
            </a:extLst>
          </p:cNvPr>
          <p:cNvSpPr txBox="1"/>
          <p:nvPr/>
        </p:nvSpPr>
        <p:spPr>
          <a:xfrm>
            <a:off x="1446212" y="2824252"/>
            <a:ext cx="9218095" cy="3724096"/>
          </a:xfrm>
          <a:prstGeom prst="rect">
            <a:avLst/>
          </a:prstGeom>
          <a:noFill/>
          <a:ln>
            <a:solidFill>
              <a:schemeClr val="bg2"/>
            </a:solidFill>
          </a:ln>
        </p:spPr>
        <p:txBody>
          <a:bodyPr wrap="square" rtlCol="0" anchor="ctr" anchorCtr="1">
            <a:spAutoFit/>
          </a:bodyPr>
          <a:lstStyle/>
          <a:p>
            <a:r>
              <a:rPr lang="en-US" sz="2800" b="0" i="0" u="none" strike="noStrike" baseline="0" dirty="0">
                <a:latin typeface="Abadi" panose="020B0604020104020204" pitchFamily="34" charset="0"/>
              </a:rPr>
              <a:t>“To address abuses that occur all too frequently during depositions, the Workgroup recommends the creation of a new rule . . . Proposed rule 1.335 includes a transfer from rule 1.310 of those portions that address deposition conduct.</a:t>
            </a:r>
          </a:p>
          <a:p>
            <a:pPr marL="342900" indent="-342900">
              <a:buFont typeface="Arial" panose="020B0604020202020204" pitchFamily="34" charset="0"/>
              <a:buChar char="•"/>
            </a:pPr>
            <a:r>
              <a:rPr lang="en-US" b="0" i="1" u="none" strike="noStrike" baseline="0" dirty="0">
                <a:latin typeface="Abadi" panose="020B0604020104020204" pitchFamily="34" charset="0"/>
              </a:rPr>
              <a:t>See also </a:t>
            </a:r>
            <a:r>
              <a:rPr lang="en-US" b="0" i="0" u="none" strike="noStrike" baseline="0" dirty="0">
                <a:latin typeface="Abadi" panose="020B0604020104020204" pitchFamily="34" charset="0"/>
              </a:rPr>
              <a:t>R. Regulating Fla. Bar 4-3.4(d) ("A lawyer must not: . . . (d) in pretrial procedure, make a frivolous discovery request or intentionally fail to comply with a legally proper discovery request by an opposing party.").</a:t>
            </a:r>
            <a:endParaRPr lang="en-US" baseline="30000" dirty="0">
              <a:latin typeface="Abadi" panose="020B0604020104020204" pitchFamily="34" charset="0"/>
            </a:endParaRPr>
          </a:p>
        </p:txBody>
      </p:sp>
      <p:pic>
        <p:nvPicPr>
          <p:cNvPr id="4" name="Picture 3"/>
          <p:cNvPicPr>
            <a:picLocks noChangeAspect="1"/>
          </p:cNvPicPr>
          <p:nvPr/>
        </p:nvPicPr>
        <p:blipFill>
          <a:blip r:embed="rId3"/>
          <a:stretch>
            <a:fillRect/>
          </a:stretch>
        </p:blipFill>
        <p:spPr>
          <a:xfrm>
            <a:off x="11580812" y="6380693"/>
            <a:ext cx="432854" cy="335309"/>
          </a:xfrm>
          <a:prstGeom prst="rect">
            <a:avLst/>
          </a:prstGeom>
        </p:spPr>
      </p:pic>
    </p:spTree>
    <p:extLst>
      <p:ext uri="{BB962C8B-B14F-4D97-AF65-F5344CB8AC3E}">
        <p14:creationId xmlns:p14="http://schemas.microsoft.com/office/powerpoint/2010/main" val="181791486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800" b="1" cap="none" dirty="0">
                <a:latin typeface="Abadi" panose="020B0604020104020204" pitchFamily="34" charset="0"/>
              </a:rPr>
              <a:t>"Standards for Conduct in Depositions, Objections, Claims of Privilege, Termination or Limit, Failure to Appear, and Sanctions”</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981200"/>
            <a:ext cx="8305799" cy="914400"/>
          </a:xfrm>
        </p:spPr>
        <p:txBody>
          <a:bodyPr/>
          <a:lstStyle/>
          <a:p>
            <a:pPr algn="ctr"/>
            <a:r>
              <a:rPr lang="en-US" sz="3600" b="1" cap="none" dirty="0">
                <a:solidFill>
                  <a:srgbClr val="FFC000"/>
                </a:solidFill>
                <a:latin typeface="Abadi" panose="020B0604020104020204" pitchFamily="34" charset="0"/>
              </a:rPr>
              <a:t>Fla. R. Civ. P. 1.335</a:t>
            </a:r>
            <a:endParaRPr lang="en-US" sz="3600" dirty="0"/>
          </a:p>
        </p:txBody>
      </p:sp>
      <p:pic>
        <p:nvPicPr>
          <p:cNvPr id="5" name="Picture 4">
            <a:extLst>
              <a:ext uri="{FF2B5EF4-FFF2-40B4-BE49-F238E27FC236}">
                <a16:creationId xmlns:a16="http://schemas.microsoft.com/office/drawing/2014/main" id="{5A01B773-FFF0-B46A-5473-1EABE6F171AC}"/>
              </a:ext>
            </a:extLst>
          </p:cNvPr>
          <p:cNvPicPr>
            <a:picLocks noChangeAspect="1"/>
          </p:cNvPicPr>
          <p:nvPr/>
        </p:nvPicPr>
        <p:blipFill>
          <a:blip r:embed="rId3"/>
          <a:stretch>
            <a:fillRect/>
          </a:stretch>
        </p:blipFill>
        <p:spPr>
          <a:xfrm>
            <a:off x="2264064" y="2729506"/>
            <a:ext cx="7660692" cy="3747494"/>
          </a:xfrm>
          <a:prstGeom prst="rect">
            <a:avLst/>
          </a:prstGeom>
        </p:spPr>
      </p:pic>
      <p:pic>
        <p:nvPicPr>
          <p:cNvPr id="3" name="Picture 2"/>
          <p:cNvPicPr>
            <a:picLocks noChangeAspect="1"/>
          </p:cNvPicPr>
          <p:nvPr/>
        </p:nvPicPr>
        <p:blipFill>
          <a:blip r:embed="rId4"/>
          <a:stretch>
            <a:fillRect/>
          </a:stretch>
        </p:blipFill>
        <p:spPr>
          <a:xfrm>
            <a:off x="11580812" y="6309345"/>
            <a:ext cx="432854" cy="335309"/>
          </a:xfrm>
          <a:prstGeom prst="rect">
            <a:avLst/>
          </a:prstGeom>
        </p:spPr>
      </p:pic>
    </p:spTree>
    <p:extLst>
      <p:ext uri="{BB962C8B-B14F-4D97-AF65-F5344CB8AC3E}">
        <p14:creationId xmlns:p14="http://schemas.microsoft.com/office/powerpoint/2010/main" val="151914471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800" b="1" cap="none" dirty="0">
                <a:latin typeface="Abadi" panose="020B0604020104020204" pitchFamily="34" charset="0"/>
              </a:rPr>
              <a:t>"Standards for Conduct in Depositions, Objections, Claims of Privilege, Termination or Limit, Failure to Appear, and Sanctions”</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981200"/>
            <a:ext cx="8305799" cy="914400"/>
          </a:xfrm>
        </p:spPr>
        <p:txBody>
          <a:bodyPr/>
          <a:lstStyle/>
          <a:p>
            <a:pPr algn="ctr"/>
            <a:r>
              <a:rPr lang="en-US" sz="3600" b="1" cap="none" dirty="0">
                <a:solidFill>
                  <a:srgbClr val="FFC000"/>
                </a:solidFill>
                <a:latin typeface="Abadi" panose="020B0604020104020204" pitchFamily="34" charset="0"/>
              </a:rPr>
              <a:t>Fla. R. Civ. P. 1.335</a:t>
            </a:r>
            <a:endParaRPr lang="en-US" sz="3600" dirty="0"/>
          </a:p>
        </p:txBody>
      </p:sp>
      <p:pic>
        <p:nvPicPr>
          <p:cNvPr id="4" name="Picture 3">
            <a:extLst>
              <a:ext uri="{FF2B5EF4-FFF2-40B4-BE49-F238E27FC236}">
                <a16:creationId xmlns:a16="http://schemas.microsoft.com/office/drawing/2014/main" id="{4D352BA0-6688-A32E-DDE8-AA5A69DFEE0E}"/>
              </a:ext>
            </a:extLst>
          </p:cNvPr>
          <p:cNvPicPr>
            <a:picLocks noChangeAspect="1"/>
          </p:cNvPicPr>
          <p:nvPr/>
        </p:nvPicPr>
        <p:blipFill>
          <a:blip r:embed="rId3"/>
          <a:stretch>
            <a:fillRect/>
          </a:stretch>
        </p:blipFill>
        <p:spPr>
          <a:xfrm>
            <a:off x="1518521" y="2804160"/>
            <a:ext cx="9151781" cy="3657600"/>
          </a:xfrm>
          <a:prstGeom prst="rect">
            <a:avLst/>
          </a:prstGeom>
        </p:spPr>
      </p:pic>
      <p:pic>
        <p:nvPicPr>
          <p:cNvPr id="3" name="Picture 2"/>
          <p:cNvPicPr>
            <a:picLocks noChangeAspect="1"/>
          </p:cNvPicPr>
          <p:nvPr/>
        </p:nvPicPr>
        <p:blipFill>
          <a:blip r:embed="rId4"/>
          <a:stretch>
            <a:fillRect/>
          </a:stretch>
        </p:blipFill>
        <p:spPr>
          <a:xfrm>
            <a:off x="11518748" y="6294105"/>
            <a:ext cx="432854" cy="335309"/>
          </a:xfrm>
          <a:prstGeom prst="rect">
            <a:avLst/>
          </a:prstGeom>
        </p:spPr>
      </p:pic>
    </p:spTree>
    <p:extLst>
      <p:ext uri="{BB962C8B-B14F-4D97-AF65-F5344CB8AC3E}">
        <p14:creationId xmlns:p14="http://schemas.microsoft.com/office/powerpoint/2010/main" val="312101809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cap="none" dirty="0">
                <a:latin typeface="Abadi" panose="020B0604020104020204" pitchFamily="34" charset="0"/>
              </a:rPr>
              <a:t>Framework of Presentation</a:t>
            </a:r>
          </a:p>
        </p:txBody>
      </p:sp>
      <p:sp>
        <p:nvSpPr>
          <p:cNvPr id="14" name="Content Placeholder 13"/>
          <p:cNvSpPr>
            <a:spLocks noGrp="1"/>
          </p:cNvSpPr>
          <p:nvPr>
            <p:ph idx="1"/>
          </p:nvPr>
        </p:nvSpPr>
        <p:spPr/>
        <p:txBody>
          <a:bodyPr>
            <a:normAutofit/>
          </a:bodyPr>
          <a:lstStyle/>
          <a:p>
            <a:pPr lvl="0"/>
            <a:r>
              <a:rPr lang="en-US" dirty="0">
                <a:latin typeface="Abadi" panose="020B0604020104020204" pitchFamily="34" charset="0"/>
              </a:rPr>
              <a:t>Workgroup on Improved Resolution of Civil Cases</a:t>
            </a:r>
          </a:p>
          <a:p>
            <a:pPr lvl="0"/>
            <a:r>
              <a:rPr lang="en-US" dirty="0">
                <a:latin typeface="Abadi" panose="020B0604020104020204" pitchFamily="34" charset="0"/>
              </a:rPr>
              <a:t>The Rules</a:t>
            </a:r>
          </a:p>
          <a:p>
            <a:pPr lvl="1"/>
            <a:r>
              <a:rPr lang="en-US" dirty="0">
                <a:latin typeface="Abadi" panose="020B0604020104020204" pitchFamily="34" charset="0"/>
              </a:rPr>
              <a:t>Current Rules &amp; Proposed Changes by the Workgroup on Improved Resolution of Civil Cases </a:t>
            </a:r>
          </a:p>
          <a:p>
            <a:pPr lvl="1"/>
            <a:r>
              <a:rPr lang="en-US" dirty="0">
                <a:latin typeface="Abadi" panose="020B0604020104020204" pitchFamily="34" charset="0"/>
              </a:rPr>
              <a:t>Feedback and Comments</a:t>
            </a:r>
          </a:p>
          <a:p>
            <a:r>
              <a:rPr lang="en-US" dirty="0">
                <a:latin typeface="Abadi" panose="020B0604020104020204" pitchFamily="34" charset="0"/>
              </a:rPr>
              <a:t>Recent Case Law Developments Interpreting the Rules</a:t>
            </a:r>
          </a:p>
          <a:p>
            <a:r>
              <a:rPr lang="en-US" dirty="0">
                <a:latin typeface="Abadi" panose="020B0604020104020204" pitchFamily="34" charset="0"/>
              </a:rPr>
              <a:t>The Practice</a:t>
            </a:r>
          </a:p>
          <a:p>
            <a:pPr lvl="1"/>
            <a:r>
              <a:rPr lang="en-US" dirty="0">
                <a:latin typeface="Abadi" panose="020B0604020104020204" pitchFamily="34" charset="0"/>
              </a:rPr>
              <a:t>Practical Pointers and Recommendations</a:t>
            </a:r>
          </a:p>
        </p:txBody>
      </p:sp>
      <p:pic>
        <p:nvPicPr>
          <p:cNvPr id="3" name="Picture 2">
            <a:extLst>
              <a:ext uri="{FF2B5EF4-FFF2-40B4-BE49-F238E27FC236}">
                <a16:creationId xmlns:a16="http://schemas.microsoft.com/office/drawing/2014/main" id="{6FB0BD4D-E8E8-D84E-75C1-132A3DBA0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662" y="5969910"/>
            <a:ext cx="560167" cy="430897"/>
          </a:xfrm>
          <a:prstGeom prst="rect">
            <a:avLst/>
          </a:prstGeom>
        </p:spPr>
      </p:pic>
    </p:spTree>
    <p:extLst>
      <p:ext uri="{BB962C8B-B14F-4D97-AF65-F5344CB8AC3E}">
        <p14:creationId xmlns:p14="http://schemas.microsoft.com/office/powerpoint/2010/main" val="3912520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800" b="1" cap="none" dirty="0">
                <a:latin typeface="Abadi" panose="020B0604020104020204" pitchFamily="34" charset="0"/>
              </a:rPr>
              <a:t>"Standards for Conduct in Depositions, Objections, Claims of Privilege, Termination or Limit, Failure to Appear, and Sanctions”</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981200"/>
            <a:ext cx="8305799" cy="914400"/>
          </a:xfrm>
        </p:spPr>
        <p:txBody>
          <a:bodyPr/>
          <a:lstStyle/>
          <a:p>
            <a:pPr algn="ctr"/>
            <a:r>
              <a:rPr lang="en-US" sz="3600" b="1" cap="none" dirty="0">
                <a:solidFill>
                  <a:srgbClr val="FFC000"/>
                </a:solidFill>
                <a:latin typeface="Abadi" panose="020B0604020104020204" pitchFamily="34" charset="0"/>
              </a:rPr>
              <a:t>Fla. R. Civ. P. 1.335</a:t>
            </a:r>
            <a:endParaRPr lang="en-US" sz="3600" dirty="0"/>
          </a:p>
        </p:txBody>
      </p:sp>
      <p:pic>
        <p:nvPicPr>
          <p:cNvPr id="5" name="Picture 4">
            <a:extLst>
              <a:ext uri="{FF2B5EF4-FFF2-40B4-BE49-F238E27FC236}">
                <a16:creationId xmlns:a16="http://schemas.microsoft.com/office/drawing/2014/main" id="{3ECED0D6-1FBE-0F33-9314-A67CCC069D74}"/>
              </a:ext>
            </a:extLst>
          </p:cNvPr>
          <p:cNvPicPr>
            <a:picLocks noChangeAspect="1"/>
          </p:cNvPicPr>
          <p:nvPr/>
        </p:nvPicPr>
        <p:blipFill>
          <a:blip r:embed="rId3"/>
          <a:stretch>
            <a:fillRect/>
          </a:stretch>
        </p:blipFill>
        <p:spPr>
          <a:xfrm>
            <a:off x="1881609" y="2719373"/>
            <a:ext cx="8327603" cy="2486055"/>
          </a:xfrm>
          <a:prstGeom prst="rect">
            <a:avLst/>
          </a:prstGeom>
        </p:spPr>
      </p:pic>
      <p:pic>
        <p:nvPicPr>
          <p:cNvPr id="7" name="Picture 6">
            <a:extLst>
              <a:ext uri="{FF2B5EF4-FFF2-40B4-BE49-F238E27FC236}">
                <a16:creationId xmlns:a16="http://schemas.microsoft.com/office/drawing/2014/main" id="{76AAA50D-077A-377D-BB22-2E933D17F0B7}"/>
              </a:ext>
            </a:extLst>
          </p:cNvPr>
          <p:cNvPicPr>
            <a:picLocks noChangeAspect="1"/>
          </p:cNvPicPr>
          <p:nvPr/>
        </p:nvPicPr>
        <p:blipFill>
          <a:blip r:embed="rId4"/>
          <a:stretch>
            <a:fillRect/>
          </a:stretch>
        </p:blipFill>
        <p:spPr>
          <a:xfrm>
            <a:off x="2284412" y="5257800"/>
            <a:ext cx="7391400" cy="1123916"/>
          </a:xfrm>
          <a:prstGeom prst="rect">
            <a:avLst/>
          </a:prstGeom>
        </p:spPr>
      </p:pic>
      <p:pic>
        <p:nvPicPr>
          <p:cNvPr id="3" name="Picture 2"/>
          <p:cNvPicPr>
            <a:picLocks noChangeAspect="1"/>
          </p:cNvPicPr>
          <p:nvPr/>
        </p:nvPicPr>
        <p:blipFill>
          <a:blip r:embed="rId5"/>
          <a:stretch>
            <a:fillRect/>
          </a:stretch>
        </p:blipFill>
        <p:spPr>
          <a:xfrm>
            <a:off x="11528883" y="6355339"/>
            <a:ext cx="432854" cy="335309"/>
          </a:xfrm>
          <a:prstGeom prst="rect">
            <a:avLst/>
          </a:prstGeom>
        </p:spPr>
      </p:pic>
    </p:spTree>
    <p:extLst>
      <p:ext uri="{BB962C8B-B14F-4D97-AF65-F5344CB8AC3E}">
        <p14:creationId xmlns:p14="http://schemas.microsoft.com/office/powerpoint/2010/main" val="311754566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800" b="1" cap="none" dirty="0">
                <a:latin typeface="Abadi" panose="020B0604020104020204" pitchFamily="34" charset="0"/>
              </a:rPr>
              <a:t>"Standards for Conduct in Depositions, Objections, Claims of Privilege, Termination or Limit, Failure to Appear, and Sanctions”</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981200"/>
            <a:ext cx="8305799" cy="914400"/>
          </a:xfrm>
        </p:spPr>
        <p:txBody>
          <a:bodyPr/>
          <a:lstStyle/>
          <a:p>
            <a:pPr algn="ctr"/>
            <a:r>
              <a:rPr lang="en-US" sz="3600" b="1" cap="none" dirty="0">
                <a:solidFill>
                  <a:srgbClr val="FFC000"/>
                </a:solidFill>
                <a:latin typeface="Abadi" panose="020B0604020104020204" pitchFamily="34" charset="0"/>
              </a:rPr>
              <a:t>Fla. R. Civ. P. 1.335</a:t>
            </a:r>
            <a:endParaRPr lang="en-US" sz="3600" dirty="0"/>
          </a:p>
        </p:txBody>
      </p:sp>
      <p:pic>
        <p:nvPicPr>
          <p:cNvPr id="4" name="Picture 3">
            <a:extLst>
              <a:ext uri="{FF2B5EF4-FFF2-40B4-BE49-F238E27FC236}">
                <a16:creationId xmlns:a16="http://schemas.microsoft.com/office/drawing/2014/main" id="{F7DFFFD2-8FEE-5F37-3658-FA70E912C901}"/>
              </a:ext>
            </a:extLst>
          </p:cNvPr>
          <p:cNvPicPr>
            <a:picLocks noChangeAspect="1"/>
          </p:cNvPicPr>
          <p:nvPr/>
        </p:nvPicPr>
        <p:blipFill>
          <a:blip r:embed="rId3"/>
          <a:stretch>
            <a:fillRect/>
          </a:stretch>
        </p:blipFill>
        <p:spPr>
          <a:xfrm>
            <a:off x="1329096" y="2921000"/>
            <a:ext cx="9530627" cy="2851179"/>
          </a:xfrm>
          <a:prstGeom prst="rect">
            <a:avLst/>
          </a:prstGeom>
        </p:spPr>
      </p:pic>
      <p:pic>
        <p:nvPicPr>
          <p:cNvPr id="3" name="Picture 2"/>
          <p:cNvPicPr>
            <a:picLocks noChangeAspect="1"/>
          </p:cNvPicPr>
          <p:nvPr/>
        </p:nvPicPr>
        <p:blipFill>
          <a:blip r:embed="rId4"/>
          <a:stretch>
            <a:fillRect/>
          </a:stretch>
        </p:blipFill>
        <p:spPr>
          <a:xfrm>
            <a:off x="11518748" y="6324600"/>
            <a:ext cx="432854" cy="335309"/>
          </a:xfrm>
          <a:prstGeom prst="rect">
            <a:avLst/>
          </a:prstGeom>
        </p:spPr>
      </p:pic>
    </p:spTree>
    <p:extLst>
      <p:ext uri="{BB962C8B-B14F-4D97-AF65-F5344CB8AC3E}">
        <p14:creationId xmlns:p14="http://schemas.microsoft.com/office/powerpoint/2010/main" val="356187253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533400"/>
            <a:ext cx="11714382" cy="914400"/>
          </a:xfrm>
        </p:spPr>
        <p:txBody>
          <a:bodyPr anchor="t">
            <a:normAutofit fontScale="90000"/>
          </a:bodyPr>
          <a:lstStyle/>
          <a:p>
            <a:pPr algn="ctr"/>
            <a:r>
              <a:rPr lang="en-US" sz="4800" b="1" cap="none" dirty="0">
                <a:latin typeface="Abadi" panose="020B0604020104020204" pitchFamily="34" charset="0"/>
              </a:rPr>
              <a:t>Timely Responses to Unobjected-To Requests</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805940"/>
            <a:ext cx="8305799" cy="914400"/>
          </a:xfrm>
        </p:spPr>
        <p:txBody>
          <a:bodyPr/>
          <a:lstStyle/>
          <a:p>
            <a:pPr algn="ctr"/>
            <a:r>
              <a:rPr lang="en-US" sz="3600" b="1" cap="none" dirty="0">
                <a:solidFill>
                  <a:srgbClr val="FFC000"/>
                </a:solidFill>
                <a:latin typeface="Abadi" panose="020B0604020104020204" pitchFamily="34" charset="0"/>
              </a:rPr>
              <a:t>Rules implicated: Fla. R. Civ. P. 1.340, 1.350, 1.351</a:t>
            </a:r>
            <a:endParaRPr lang="en-US" sz="3600" dirty="0"/>
          </a:p>
        </p:txBody>
      </p:sp>
      <p:pic>
        <p:nvPicPr>
          <p:cNvPr id="4" name="Picture 3">
            <a:extLst>
              <a:ext uri="{FF2B5EF4-FFF2-40B4-BE49-F238E27FC236}">
                <a16:creationId xmlns:a16="http://schemas.microsoft.com/office/drawing/2014/main" id="{031737DE-01C0-B77F-B5ED-304C39555F92}"/>
              </a:ext>
            </a:extLst>
          </p:cNvPr>
          <p:cNvPicPr>
            <a:picLocks noChangeAspect="1"/>
          </p:cNvPicPr>
          <p:nvPr/>
        </p:nvPicPr>
        <p:blipFill>
          <a:blip r:embed="rId3"/>
          <a:stretch>
            <a:fillRect/>
          </a:stretch>
        </p:blipFill>
        <p:spPr>
          <a:xfrm>
            <a:off x="836612" y="3200400"/>
            <a:ext cx="10711034" cy="2092960"/>
          </a:xfrm>
          <a:prstGeom prst="rect">
            <a:avLst/>
          </a:prstGeom>
        </p:spPr>
      </p:pic>
      <p:pic>
        <p:nvPicPr>
          <p:cNvPr id="3" name="Picture 2"/>
          <p:cNvPicPr>
            <a:picLocks noChangeAspect="1"/>
          </p:cNvPicPr>
          <p:nvPr/>
        </p:nvPicPr>
        <p:blipFill>
          <a:blip r:embed="rId4"/>
          <a:stretch>
            <a:fillRect/>
          </a:stretch>
        </p:blipFill>
        <p:spPr>
          <a:xfrm>
            <a:off x="11547646" y="6248400"/>
            <a:ext cx="475529" cy="384081"/>
          </a:xfrm>
          <a:prstGeom prst="rect">
            <a:avLst/>
          </a:prstGeom>
        </p:spPr>
      </p:pic>
    </p:spTree>
    <p:extLst>
      <p:ext uri="{BB962C8B-B14F-4D97-AF65-F5344CB8AC3E}">
        <p14:creationId xmlns:p14="http://schemas.microsoft.com/office/powerpoint/2010/main" val="56757838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533400"/>
            <a:ext cx="11714382" cy="914400"/>
          </a:xfrm>
        </p:spPr>
        <p:txBody>
          <a:bodyPr anchor="t">
            <a:normAutofit/>
          </a:bodyPr>
          <a:lstStyle/>
          <a:p>
            <a:pPr algn="ctr"/>
            <a:r>
              <a:rPr lang="en-US" sz="4800" b="1" cap="none" dirty="0">
                <a:latin typeface="Abadi" panose="020B0604020104020204" pitchFamily="34" charset="0"/>
              </a:rPr>
              <a:t>Objections by Non-Parties</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524000"/>
            <a:ext cx="8305799" cy="914400"/>
          </a:xfrm>
        </p:spPr>
        <p:txBody>
          <a:bodyPr/>
          <a:lstStyle/>
          <a:p>
            <a:pPr algn="ctr"/>
            <a:r>
              <a:rPr lang="en-US" sz="3600" b="1" cap="none" dirty="0">
                <a:solidFill>
                  <a:srgbClr val="FFC000"/>
                </a:solidFill>
                <a:latin typeface="Abadi" panose="020B0604020104020204" pitchFamily="34" charset="0"/>
              </a:rPr>
              <a:t>Fla. R. Civ. P. 1.351(c)-(d)</a:t>
            </a:r>
            <a:endParaRPr lang="en-US" sz="3600" dirty="0"/>
          </a:p>
        </p:txBody>
      </p:sp>
      <p:pic>
        <p:nvPicPr>
          <p:cNvPr id="5" name="Picture 4">
            <a:extLst>
              <a:ext uri="{FF2B5EF4-FFF2-40B4-BE49-F238E27FC236}">
                <a16:creationId xmlns:a16="http://schemas.microsoft.com/office/drawing/2014/main" id="{BC1CC329-3040-3EDE-F736-1E449BD172D2}"/>
              </a:ext>
            </a:extLst>
          </p:cNvPr>
          <p:cNvPicPr>
            <a:picLocks noChangeAspect="1"/>
          </p:cNvPicPr>
          <p:nvPr/>
        </p:nvPicPr>
        <p:blipFill>
          <a:blip r:embed="rId3"/>
          <a:stretch>
            <a:fillRect/>
          </a:stretch>
        </p:blipFill>
        <p:spPr>
          <a:xfrm>
            <a:off x="1044483" y="2590800"/>
            <a:ext cx="10099853" cy="1851042"/>
          </a:xfrm>
          <a:prstGeom prst="rect">
            <a:avLst/>
          </a:prstGeom>
        </p:spPr>
      </p:pic>
      <p:pic>
        <p:nvPicPr>
          <p:cNvPr id="7" name="Picture 6">
            <a:extLst>
              <a:ext uri="{FF2B5EF4-FFF2-40B4-BE49-F238E27FC236}">
                <a16:creationId xmlns:a16="http://schemas.microsoft.com/office/drawing/2014/main" id="{9DD513C8-D7B7-05C7-EDDC-0F26D239E224}"/>
              </a:ext>
            </a:extLst>
          </p:cNvPr>
          <p:cNvPicPr>
            <a:picLocks noChangeAspect="1"/>
          </p:cNvPicPr>
          <p:nvPr/>
        </p:nvPicPr>
        <p:blipFill>
          <a:blip r:embed="rId4"/>
          <a:stretch>
            <a:fillRect/>
          </a:stretch>
        </p:blipFill>
        <p:spPr>
          <a:xfrm>
            <a:off x="1574816" y="4648200"/>
            <a:ext cx="9039192" cy="1555129"/>
          </a:xfrm>
          <a:prstGeom prst="rect">
            <a:avLst/>
          </a:prstGeom>
        </p:spPr>
      </p:pic>
      <p:pic>
        <p:nvPicPr>
          <p:cNvPr id="3" name="Picture 2"/>
          <p:cNvPicPr>
            <a:picLocks noChangeAspect="1"/>
          </p:cNvPicPr>
          <p:nvPr/>
        </p:nvPicPr>
        <p:blipFill>
          <a:blip r:embed="rId5"/>
          <a:stretch>
            <a:fillRect/>
          </a:stretch>
        </p:blipFill>
        <p:spPr>
          <a:xfrm>
            <a:off x="11468623" y="6197467"/>
            <a:ext cx="475529" cy="384081"/>
          </a:xfrm>
          <a:prstGeom prst="rect">
            <a:avLst/>
          </a:prstGeom>
        </p:spPr>
      </p:pic>
    </p:spTree>
    <p:extLst>
      <p:ext uri="{BB962C8B-B14F-4D97-AF65-F5344CB8AC3E}">
        <p14:creationId xmlns:p14="http://schemas.microsoft.com/office/powerpoint/2010/main" val="304370411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533400"/>
            <a:ext cx="11714382" cy="914400"/>
          </a:xfrm>
        </p:spPr>
        <p:txBody>
          <a:bodyPr anchor="t">
            <a:normAutofit/>
          </a:bodyPr>
          <a:lstStyle/>
          <a:p>
            <a:pPr algn="ctr"/>
            <a:r>
              <a:rPr lang="en-US" sz="4800" b="1" cap="none" dirty="0">
                <a:latin typeface="Abadi" panose="020B0604020104020204" pitchFamily="34" charset="0"/>
              </a:rPr>
              <a:t>Requests for Admission</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217612" y="1524000"/>
            <a:ext cx="9829800" cy="914400"/>
          </a:xfrm>
        </p:spPr>
        <p:txBody>
          <a:bodyPr/>
          <a:lstStyle/>
          <a:p>
            <a:pPr algn="ctr"/>
            <a:r>
              <a:rPr lang="en-US" sz="3600" b="1" cap="none" dirty="0">
                <a:solidFill>
                  <a:srgbClr val="FFC000"/>
                </a:solidFill>
                <a:latin typeface="Abadi" panose="020B0604020104020204" pitchFamily="34" charset="0"/>
              </a:rPr>
              <a:t>Fla. R. Civ. P. 1.370(e) – Requests for Admission, new subsection providing for expenses, removed from 1.380(c)</a:t>
            </a:r>
            <a:endParaRPr lang="en-US" sz="3600" dirty="0"/>
          </a:p>
        </p:txBody>
      </p:sp>
      <p:pic>
        <p:nvPicPr>
          <p:cNvPr id="4" name="Picture 3">
            <a:extLst>
              <a:ext uri="{FF2B5EF4-FFF2-40B4-BE49-F238E27FC236}">
                <a16:creationId xmlns:a16="http://schemas.microsoft.com/office/drawing/2014/main" id="{8AA52AB5-8E4E-F247-F453-395A4CBD6FD3}"/>
              </a:ext>
            </a:extLst>
          </p:cNvPr>
          <p:cNvPicPr>
            <a:picLocks noChangeAspect="1"/>
          </p:cNvPicPr>
          <p:nvPr/>
        </p:nvPicPr>
        <p:blipFill>
          <a:blip r:embed="rId3"/>
          <a:stretch>
            <a:fillRect/>
          </a:stretch>
        </p:blipFill>
        <p:spPr>
          <a:xfrm>
            <a:off x="1255616" y="2971800"/>
            <a:ext cx="9639396" cy="3213132"/>
          </a:xfrm>
          <a:prstGeom prst="rect">
            <a:avLst/>
          </a:prstGeom>
        </p:spPr>
      </p:pic>
      <p:pic>
        <p:nvPicPr>
          <p:cNvPr id="3" name="Picture 2"/>
          <p:cNvPicPr>
            <a:picLocks noChangeAspect="1"/>
          </p:cNvPicPr>
          <p:nvPr/>
        </p:nvPicPr>
        <p:blipFill>
          <a:blip r:embed="rId4"/>
          <a:stretch>
            <a:fillRect/>
          </a:stretch>
        </p:blipFill>
        <p:spPr>
          <a:xfrm>
            <a:off x="11528883" y="6324600"/>
            <a:ext cx="432854" cy="335309"/>
          </a:xfrm>
          <a:prstGeom prst="rect">
            <a:avLst/>
          </a:prstGeom>
        </p:spPr>
      </p:pic>
    </p:spTree>
    <p:extLst>
      <p:ext uri="{BB962C8B-B14F-4D97-AF65-F5344CB8AC3E}">
        <p14:creationId xmlns:p14="http://schemas.microsoft.com/office/powerpoint/2010/main" val="135504787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a:bodyPr>
          <a:lstStyle/>
          <a:p>
            <a:pPr algn="ctr"/>
            <a:r>
              <a:rPr lang="en-US" sz="4800" b="1" cap="none" dirty="0">
                <a:latin typeface="Abadi" panose="020B0604020104020204" pitchFamily="34" charset="0"/>
              </a:rPr>
              <a:t>Sanctions </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0" y="914400"/>
            <a:ext cx="8305799" cy="914400"/>
          </a:xfrm>
        </p:spPr>
        <p:txBody>
          <a:bodyPr/>
          <a:lstStyle/>
          <a:p>
            <a:pPr algn="ctr"/>
            <a:r>
              <a:rPr lang="en-US" sz="3600" b="1" cap="none" dirty="0">
                <a:solidFill>
                  <a:srgbClr val="FFC000"/>
                </a:solidFill>
                <a:latin typeface="Abadi" panose="020B0604020104020204" pitchFamily="34" charset="0"/>
              </a:rPr>
              <a:t>Rules implicated: Fla. R. Civ. P. 1.380</a:t>
            </a:r>
            <a:endParaRPr lang="en-US" sz="3600" dirty="0"/>
          </a:p>
        </p:txBody>
      </p:sp>
      <p:pic>
        <p:nvPicPr>
          <p:cNvPr id="6" name="Picture 5">
            <a:extLst>
              <a:ext uri="{FF2B5EF4-FFF2-40B4-BE49-F238E27FC236}">
                <a16:creationId xmlns:a16="http://schemas.microsoft.com/office/drawing/2014/main" id="{7D8DBEEA-361F-F48D-8D91-2A488E640C3A}"/>
              </a:ext>
            </a:extLst>
          </p:cNvPr>
          <p:cNvPicPr>
            <a:picLocks noChangeAspect="1"/>
          </p:cNvPicPr>
          <p:nvPr/>
        </p:nvPicPr>
        <p:blipFill>
          <a:blip r:embed="rId3"/>
          <a:stretch>
            <a:fillRect/>
          </a:stretch>
        </p:blipFill>
        <p:spPr>
          <a:xfrm>
            <a:off x="531812" y="2377939"/>
            <a:ext cx="7793615" cy="3794261"/>
          </a:xfrm>
          <a:prstGeom prst="rect">
            <a:avLst/>
          </a:prstGeom>
        </p:spPr>
      </p:pic>
      <p:sp>
        <p:nvSpPr>
          <p:cNvPr id="3" name="TextBox 2">
            <a:extLst>
              <a:ext uri="{FF2B5EF4-FFF2-40B4-BE49-F238E27FC236}">
                <a16:creationId xmlns:a16="http://schemas.microsoft.com/office/drawing/2014/main" id="{6D6D37ED-54C4-F65D-B0EF-E8237D3CA026}"/>
              </a:ext>
            </a:extLst>
          </p:cNvPr>
          <p:cNvSpPr txBox="1"/>
          <p:nvPr/>
        </p:nvSpPr>
        <p:spPr>
          <a:xfrm>
            <a:off x="8534562" y="1984951"/>
            <a:ext cx="3427250" cy="4524315"/>
          </a:xfrm>
          <a:prstGeom prst="rect">
            <a:avLst/>
          </a:prstGeom>
          <a:noFill/>
          <a:ln>
            <a:solidFill>
              <a:srgbClr val="FF0000"/>
            </a:solidFill>
          </a:ln>
        </p:spPr>
        <p:txBody>
          <a:bodyPr wrap="square" rtlCol="0" anchor="ctr" anchorCtr="1">
            <a:spAutoFit/>
          </a:bodyPr>
          <a:lstStyle/>
          <a:p>
            <a:r>
              <a:rPr lang="en-US" dirty="0">
                <a:solidFill>
                  <a:srgbClr val="FFFF00"/>
                </a:solidFill>
              </a:rPr>
              <a:t>Sanctions added for </a:t>
            </a:r>
          </a:p>
          <a:p>
            <a:pPr marL="342900" indent="-342900">
              <a:buFont typeface="Arial" panose="020B0604020202020204" pitchFamily="34" charset="0"/>
              <a:buChar char="•"/>
            </a:pPr>
            <a:r>
              <a:rPr lang="en-US" dirty="0">
                <a:solidFill>
                  <a:srgbClr val="FFFF00"/>
                </a:solidFill>
              </a:rPr>
              <a:t>misuse or abuse of rules for tactical advantage or delay</a:t>
            </a:r>
          </a:p>
          <a:p>
            <a:pPr marL="342900" indent="-342900">
              <a:buFont typeface="Arial" panose="020B0604020202020204" pitchFamily="34" charset="0"/>
              <a:buChar char="•"/>
            </a:pPr>
            <a:r>
              <a:rPr lang="en-US" dirty="0">
                <a:solidFill>
                  <a:srgbClr val="FFFF00"/>
                </a:solidFill>
              </a:rPr>
              <a:t>Failure to disclose or supplement for interference</a:t>
            </a:r>
          </a:p>
          <a:p>
            <a:pPr marL="342900" indent="-342900">
              <a:buFont typeface="Arial" panose="020B0604020202020204" pitchFamily="34" charset="0"/>
              <a:buChar char="•"/>
            </a:pPr>
            <a:r>
              <a:rPr lang="en-US" b="1" dirty="0">
                <a:solidFill>
                  <a:srgbClr val="FFFF00"/>
                </a:solidFill>
              </a:rPr>
              <a:t>Mandatory</a:t>
            </a:r>
            <a:r>
              <a:rPr lang="en-US" dirty="0">
                <a:solidFill>
                  <a:srgbClr val="FFFF00"/>
                </a:solidFill>
              </a:rPr>
              <a:t> atty fees</a:t>
            </a:r>
          </a:p>
          <a:p>
            <a:pPr marL="342900" indent="-342900">
              <a:buFont typeface="Arial" panose="020B0604020202020204" pitchFamily="34" charset="0"/>
              <a:buChar char="•"/>
            </a:pPr>
            <a:r>
              <a:rPr lang="en-US" dirty="0">
                <a:solidFill>
                  <a:srgbClr val="FFFF00"/>
                </a:solidFill>
              </a:rPr>
              <a:t>Centralizing scattered sanctions</a:t>
            </a:r>
          </a:p>
        </p:txBody>
      </p:sp>
      <p:pic>
        <p:nvPicPr>
          <p:cNvPr id="4" name="Picture 3"/>
          <p:cNvPicPr>
            <a:picLocks noChangeAspect="1"/>
          </p:cNvPicPr>
          <p:nvPr/>
        </p:nvPicPr>
        <p:blipFill>
          <a:blip r:embed="rId4"/>
          <a:stretch>
            <a:fillRect/>
          </a:stretch>
        </p:blipFill>
        <p:spPr>
          <a:xfrm>
            <a:off x="11718920" y="6497762"/>
            <a:ext cx="432854" cy="335309"/>
          </a:xfrm>
          <a:prstGeom prst="rect">
            <a:avLst/>
          </a:prstGeom>
        </p:spPr>
      </p:pic>
    </p:spTree>
    <p:extLst>
      <p:ext uri="{BB962C8B-B14F-4D97-AF65-F5344CB8AC3E}">
        <p14:creationId xmlns:p14="http://schemas.microsoft.com/office/powerpoint/2010/main" val="159315524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a:bodyPr>
          <a:lstStyle/>
          <a:p>
            <a:pPr algn="ctr"/>
            <a:r>
              <a:rPr lang="en-US" sz="4800" b="1" cap="none" dirty="0">
                <a:latin typeface="Abadi" panose="020B0604020104020204" pitchFamily="34" charset="0"/>
              </a:rPr>
              <a:t>Scattered Sanctions </a:t>
            </a:r>
          </a:p>
        </p:txBody>
      </p:sp>
      <p:sp>
        <p:nvSpPr>
          <p:cNvPr id="3" name="TextBox 2">
            <a:extLst>
              <a:ext uri="{FF2B5EF4-FFF2-40B4-BE49-F238E27FC236}">
                <a16:creationId xmlns:a16="http://schemas.microsoft.com/office/drawing/2014/main" id="{6D6D37ED-54C4-F65D-B0EF-E8237D3CA026}"/>
              </a:ext>
            </a:extLst>
          </p:cNvPr>
          <p:cNvSpPr txBox="1"/>
          <p:nvPr/>
        </p:nvSpPr>
        <p:spPr>
          <a:xfrm>
            <a:off x="621452" y="970003"/>
            <a:ext cx="10945917" cy="1938992"/>
          </a:xfrm>
          <a:prstGeom prst="rect">
            <a:avLst/>
          </a:prstGeom>
          <a:noFill/>
          <a:ln>
            <a:noFill/>
          </a:ln>
        </p:spPr>
        <p:txBody>
          <a:bodyPr wrap="square" rtlCol="0" anchor="ctr" anchorCtr="1">
            <a:spAutoFit/>
          </a:bodyPr>
          <a:lstStyle/>
          <a:p>
            <a:pPr algn="ctr"/>
            <a:r>
              <a:rPr lang="en-US" dirty="0">
                <a:solidFill>
                  <a:srgbClr val="FFFF00"/>
                </a:solidFill>
              </a:rPr>
              <a:t>Sanctions are currently scattered throughout the Rules. The Workgroup stated, “The current rule is disorganized and has a number of internal inconsistencies.”</a:t>
            </a:r>
          </a:p>
          <a:p>
            <a:pPr algn="ctr"/>
            <a:endParaRPr lang="en-US" dirty="0">
              <a:solidFill>
                <a:srgbClr val="FFFF00"/>
              </a:solidFill>
            </a:endParaRPr>
          </a:p>
          <a:p>
            <a:pPr algn="ctr"/>
            <a:r>
              <a:rPr lang="en-US" dirty="0">
                <a:solidFill>
                  <a:srgbClr val="FFFF00"/>
                </a:solidFill>
              </a:rPr>
              <a:t>The Report provided the following examples of </a:t>
            </a:r>
            <a:r>
              <a:rPr lang="en-US" i="1" dirty="0">
                <a:solidFill>
                  <a:srgbClr val="FFFF00"/>
                </a:solidFill>
              </a:rPr>
              <a:t>scattered sanctions</a:t>
            </a:r>
            <a:r>
              <a:rPr lang="en-US" dirty="0">
                <a:solidFill>
                  <a:srgbClr val="FFFF00"/>
                </a:solidFill>
              </a:rPr>
              <a:t>:</a:t>
            </a:r>
          </a:p>
        </p:txBody>
      </p:sp>
      <p:pic>
        <p:nvPicPr>
          <p:cNvPr id="5" name="Picture 4">
            <a:extLst>
              <a:ext uri="{FF2B5EF4-FFF2-40B4-BE49-F238E27FC236}">
                <a16:creationId xmlns:a16="http://schemas.microsoft.com/office/drawing/2014/main" id="{6D4D01C1-07CB-6496-EA9C-F4F45AD7C8C1}"/>
              </a:ext>
            </a:extLst>
          </p:cNvPr>
          <p:cNvPicPr>
            <a:picLocks noChangeAspect="1"/>
          </p:cNvPicPr>
          <p:nvPr/>
        </p:nvPicPr>
        <p:blipFill>
          <a:blip r:embed="rId3"/>
          <a:stretch>
            <a:fillRect/>
          </a:stretch>
        </p:blipFill>
        <p:spPr>
          <a:xfrm>
            <a:off x="1598612" y="3124200"/>
            <a:ext cx="9567858" cy="3200400"/>
          </a:xfrm>
          <a:prstGeom prst="rect">
            <a:avLst/>
          </a:prstGeom>
        </p:spPr>
      </p:pic>
      <p:pic>
        <p:nvPicPr>
          <p:cNvPr id="4" name="Picture 3"/>
          <p:cNvPicPr>
            <a:picLocks noChangeAspect="1"/>
          </p:cNvPicPr>
          <p:nvPr/>
        </p:nvPicPr>
        <p:blipFill>
          <a:blip r:embed="rId4"/>
          <a:stretch>
            <a:fillRect/>
          </a:stretch>
        </p:blipFill>
        <p:spPr>
          <a:xfrm>
            <a:off x="11567369" y="6333392"/>
            <a:ext cx="432854" cy="335309"/>
          </a:xfrm>
          <a:prstGeom prst="rect">
            <a:avLst/>
          </a:prstGeom>
        </p:spPr>
      </p:pic>
    </p:spTree>
    <p:extLst>
      <p:ext uri="{BB962C8B-B14F-4D97-AF65-F5344CB8AC3E}">
        <p14:creationId xmlns:p14="http://schemas.microsoft.com/office/powerpoint/2010/main" val="686653336"/>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533400"/>
            <a:ext cx="11714382" cy="914400"/>
          </a:xfrm>
        </p:spPr>
        <p:txBody>
          <a:bodyPr anchor="t">
            <a:normAutofit/>
          </a:bodyPr>
          <a:lstStyle/>
          <a:p>
            <a:pPr algn="ctr"/>
            <a:r>
              <a:rPr lang="en-US" sz="4800" b="1" cap="none" dirty="0">
                <a:latin typeface="Abadi" panose="020B0604020104020204" pitchFamily="34" charset="0"/>
              </a:rPr>
              <a:t>Additional Sanctions </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0" y="1219200"/>
            <a:ext cx="8305799" cy="914400"/>
          </a:xfrm>
        </p:spPr>
        <p:txBody>
          <a:bodyPr/>
          <a:lstStyle/>
          <a:p>
            <a:pPr algn="ctr"/>
            <a:r>
              <a:rPr lang="en-US" sz="3600" b="1" cap="none" dirty="0">
                <a:solidFill>
                  <a:srgbClr val="FFC000"/>
                </a:solidFill>
                <a:latin typeface="Abadi" panose="020B0604020104020204" pitchFamily="34" charset="0"/>
              </a:rPr>
              <a:t>Rules implicated: Fla. R. Civ. P. 1.275</a:t>
            </a:r>
            <a:endParaRPr lang="en-US" sz="3600" dirty="0"/>
          </a:p>
        </p:txBody>
      </p:sp>
      <p:sp>
        <p:nvSpPr>
          <p:cNvPr id="3" name="TextBox 2">
            <a:extLst>
              <a:ext uri="{FF2B5EF4-FFF2-40B4-BE49-F238E27FC236}">
                <a16:creationId xmlns:a16="http://schemas.microsoft.com/office/drawing/2014/main" id="{6D6D37ED-54C4-F65D-B0EF-E8237D3CA026}"/>
              </a:ext>
            </a:extLst>
          </p:cNvPr>
          <p:cNvSpPr txBox="1"/>
          <p:nvPr/>
        </p:nvSpPr>
        <p:spPr>
          <a:xfrm>
            <a:off x="8610762" y="2590800"/>
            <a:ext cx="3122451" cy="3231654"/>
          </a:xfrm>
          <a:prstGeom prst="rect">
            <a:avLst/>
          </a:prstGeom>
          <a:noFill/>
          <a:ln>
            <a:solidFill>
              <a:srgbClr val="FFC000"/>
            </a:solidFill>
          </a:ln>
        </p:spPr>
        <p:txBody>
          <a:bodyPr wrap="square" rtlCol="0" anchor="ctr" anchorCtr="1">
            <a:spAutoFit/>
          </a:bodyPr>
          <a:lstStyle/>
          <a:p>
            <a:r>
              <a:rPr lang="en-US" dirty="0">
                <a:solidFill>
                  <a:srgbClr val="FFFF00"/>
                </a:solidFill>
              </a:rPr>
              <a:t>New sanctions rule codifying sanctions-related case law to include dismissal, default</a:t>
            </a:r>
            <a:r>
              <a:rPr lang="en-US" sz="2800" dirty="0">
                <a:solidFill>
                  <a:srgbClr val="FFFF00"/>
                </a:solidFill>
              </a:rPr>
              <a:t>,</a:t>
            </a:r>
            <a:r>
              <a:rPr lang="en-US" sz="2800" b="1" dirty="0">
                <a:solidFill>
                  <a:srgbClr val="FF0000"/>
                </a:solidFill>
              </a:rPr>
              <a:t> referral to the Florida Bar,</a:t>
            </a:r>
            <a:r>
              <a:rPr lang="en-US" dirty="0">
                <a:solidFill>
                  <a:srgbClr val="FFFF00"/>
                </a:solidFill>
              </a:rPr>
              <a:t> and contempt.</a:t>
            </a:r>
          </a:p>
        </p:txBody>
      </p:sp>
      <p:pic>
        <p:nvPicPr>
          <p:cNvPr id="5" name="Picture 4">
            <a:extLst>
              <a:ext uri="{FF2B5EF4-FFF2-40B4-BE49-F238E27FC236}">
                <a16:creationId xmlns:a16="http://schemas.microsoft.com/office/drawing/2014/main" id="{07CF57AC-7819-44DA-D488-3796B685881B}"/>
              </a:ext>
            </a:extLst>
          </p:cNvPr>
          <p:cNvPicPr>
            <a:picLocks noChangeAspect="1"/>
          </p:cNvPicPr>
          <p:nvPr/>
        </p:nvPicPr>
        <p:blipFill>
          <a:blip r:embed="rId3"/>
          <a:stretch>
            <a:fillRect/>
          </a:stretch>
        </p:blipFill>
        <p:spPr>
          <a:xfrm>
            <a:off x="455612" y="2286000"/>
            <a:ext cx="7671949" cy="3926384"/>
          </a:xfrm>
          <a:prstGeom prst="rect">
            <a:avLst/>
          </a:prstGeom>
        </p:spPr>
      </p:pic>
      <p:pic>
        <p:nvPicPr>
          <p:cNvPr id="4" name="Picture 3"/>
          <p:cNvPicPr>
            <a:picLocks noChangeAspect="1"/>
          </p:cNvPicPr>
          <p:nvPr/>
        </p:nvPicPr>
        <p:blipFill>
          <a:blip r:embed="rId4"/>
          <a:stretch>
            <a:fillRect/>
          </a:stretch>
        </p:blipFill>
        <p:spPr>
          <a:xfrm>
            <a:off x="11523022" y="6324600"/>
            <a:ext cx="432854" cy="335309"/>
          </a:xfrm>
          <a:prstGeom prst="rect">
            <a:avLst/>
          </a:prstGeom>
        </p:spPr>
      </p:pic>
    </p:spTree>
    <p:extLst>
      <p:ext uri="{BB962C8B-B14F-4D97-AF65-F5344CB8AC3E}">
        <p14:creationId xmlns:p14="http://schemas.microsoft.com/office/powerpoint/2010/main" val="275656718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608013" y="482600"/>
            <a:ext cx="10666652" cy="1193800"/>
          </a:xfrm>
        </p:spPr>
        <p:txBody>
          <a:bodyPr anchor="b">
            <a:normAutofit/>
          </a:bodyPr>
          <a:lstStyle/>
          <a:p>
            <a:pPr algn="ctr"/>
            <a:r>
              <a:rPr lang="en-US" b="1" cap="none" dirty="0"/>
              <a:t>Additional Sanctions: Fla. R. Civ. P. 1.275(a)-(b) </a:t>
            </a:r>
          </a:p>
        </p:txBody>
      </p:sp>
      <p:pic>
        <p:nvPicPr>
          <p:cNvPr id="8" name="Picture 7">
            <a:extLst>
              <a:ext uri="{FF2B5EF4-FFF2-40B4-BE49-F238E27FC236}">
                <a16:creationId xmlns:a16="http://schemas.microsoft.com/office/drawing/2014/main" id="{B05E79C8-49E3-62BD-4D2C-03181739F32B}"/>
              </a:ext>
            </a:extLst>
          </p:cNvPr>
          <p:cNvPicPr>
            <a:picLocks noChangeAspect="1"/>
          </p:cNvPicPr>
          <p:nvPr/>
        </p:nvPicPr>
        <p:blipFill>
          <a:blip r:embed="rId3"/>
          <a:stretch>
            <a:fillRect/>
          </a:stretch>
        </p:blipFill>
        <p:spPr>
          <a:xfrm>
            <a:off x="914163" y="1982251"/>
            <a:ext cx="10360501" cy="4112699"/>
          </a:xfrm>
          <a:prstGeom prst="rect">
            <a:avLst/>
          </a:prstGeom>
          <a:noFill/>
        </p:spPr>
      </p:pic>
      <p:pic>
        <p:nvPicPr>
          <p:cNvPr id="3" name="Picture 2"/>
          <p:cNvPicPr>
            <a:picLocks noChangeAspect="1"/>
          </p:cNvPicPr>
          <p:nvPr/>
        </p:nvPicPr>
        <p:blipFill>
          <a:blip r:embed="rId4"/>
          <a:stretch>
            <a:fillRect/>
          </a:stretch>
        </p:blipFill>
        <p:spPr>
          <a:xfrm>
            <a:off x="11504612" y="6324600"/>
            <a:ext cx="432854" cy="335309"/>
          </a:xfrm>
          <a:prstGeom prst="rect">
            <a:avLst/>
          </a:prstGeom>
        </p:spPr>
      </p:pic>
    </p:spTree>
    <p:extLst>
      <p:ext uri="{BB962C8B-B14F-4D97-AF65-F5344CB8AC3E}">
        <p14:creationId xmlns:p14="http://schemas.microsoft.com/office/powerpoint/2010/main" val="38942189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533160" y="863600"/>
            <a:ext cx="11047652" cy="1270000"/>
          </a:xfrm>
        </p:spPr>
        <p:txBody>
          <a:bodyPr anchor="t">
            <a:normAutofit/>
          </a:bodyPr>
          <a:lstStyle/>
          <a:p>
            <a:pPr algn="ctr"/>
            <a:r>
              <a:rPr lang="en-US" b="1" cap="none" dirty="0"/>
              <a:t>Additional Sanctions: Fla. R. Civ. P. 1.275(b) </a:t>
            </a:r>
            <a:r>
              <a:rPr lang="en-US" b="1" cap="none" dirty="0" err="1"/>
              <a:t>cont</a:t>
            </a:r>
            <a:r>
              <a:rPr lang="en-US" b="1" cap="none" dirty="0"/>
              <a:t>- </a:t>
            </a:r>
          </a:p>
        </p:txBody>
      </p:sp>
      <p:pic>
        <p:nvPicPr>
          <p:cNvPr id="4" name="Picture 3">
            <a:extLst>
              <a:ext uri="{FF2B5EF4-FFF2-40B4-BE49-F238E27FC236}">
                <a16:creationId xmlns:a16="http://schemas.microsoft.com/office/drawing/2014/main" id="{D1F86E96-BCF0-11C4-9C39-5D3ECB55A1D3}"/>
              </a:ext>
            </a:extLst>
          </p:cNvPr>
          <p:cNvPicPr>
            <a:picLocks noChangeAspect="1"/>
          </p:cNvPicPr>
          <p:nvPr/>
        </p:nvPicPr>
        <p:blipFill>
          <a:blip r:embed="rId3"/>
          <a:stretch>
            <a:fillRect/>
          </a:stretch>
        </p:blipFill>
        <p:spPr>
          <a:xfrm>
            <a:off x="2003712" y="1930400"/>
            <a:ext cx="8181403" cy="4470400"/>
          </a:xfrm>
          <a:prstGeom prst="rect">
            <a:avLst/>
          </a:prstGeom>
          <a:noFill/>
        </p:spPr>
      </p:pic>
      <p:pic>
        <p:nvPicPr>
          <p:cNvPr id="3" name="Picture 2"/>
          <p:cNvPicPr>
            <a:picLocks noChangeAspect="1"/>
          </p:cNvPicPr>
          <p:nvPr/>
        </p:nvPicPr>
        <p:blipFill>
          <a:blip r:embed="rId4"/>
          <a:stretch>
            <a:fillRect/>
          </a:stretch>
        </p:blipFill>
        <p:spPr>
          <a:xfrm>
            <a:off x="11580812" y="6324600"/>
            <a:ext cx="432854" cy="335309"/>
          </a:xfrm>
          <a:prstGeom prst="rect">
            <a:avLst/>
          </a:prstGeom>
        </p:spPr>
      </p:pic>
    </p:spTree>
    <p:extLst>
      <p:ext uri="{BB962C8B-B14F-4D97-AF65-F5344CB8AC3E}">
        <p14:creationId xmlns:p14="http://schemas.microsoft.com/office/powerpoint/2010/main" val="246323947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CBA3-632D-B1BF-451F-3B7A022E286E}"/>
              </a:ext>
            </a:extLst>
          </p:cNvPr>
          <p:cNvSpPr>
            <a:spLocks noGrp="1"/>
          </p:cNvSpPr>
          <p:nvPr>
            <p:ph type="title"/>
          </p:nvPr>
        </p:nvSpPr>
        <p:spPr/>
        <p:txBody>
          <a:bodyPr anchor="t">
            <a:normAutofit/>
          </a:bodyPr>
          <a:lstStyle/>
          <a:p>
            <a:pPr algn="ctr"/>
            <a:r>
              <a:rPr lang="en-US" sz="4000" cap="none" dirty="0">
                <a:latin typeface="Abadi" panose="020B0604020104020204" pitchFamily="34" charset="0"/>
              </a:rPr>
              <a:t>Judicial Management Council Workgroup on Improved Resolution of Civil Cases</a:t>
            </a:r>
          </a:p>
        </p:txBody>
      </p:sp>
      <p:sp>
        <p:nvSpPr>
          <p:cNvPr id="3" name="Content Placeholder 2">
            <a:extLst>
              <a:ext uri="{FF2B5EF4-FFF2-40B4-BE49-F238E27FC236}">
                <a16:creationId xmlns:a16="http://schemas.microsoft.com/office/drawing/2014/main" id="{F990D6BF-EA55-3ECA-2CCE-04288D7B232B}"/>
              </a:ext>
            </a:extLst>
          </p:cNvPr>
          <p:cNvSpPr>
            <a:spLocks noGrp="1"/>
          </p:cNvSpPr>
          <p:nvPr>
            <p:ph idx="1"/>
          </p:nvPr>
        </p:nvSpPr>
        <p:spPr/>
        <p:txBody>
          <a:bodyPr>
            <a:normAutofit fontScale="70000" lnSpcReduction="20000"/>
          </a:bodyPr>
          <a:lstStyle/>
          <a:p>
            <a:r>
              <a:rPr lang="en-US" dirty="0">
                <a:latin typeface="Abadi" panose="020B0604020104020204" pitchFamily="34" charset="0"/>
              </a:rPr>
              <a:t>On November 15, 2021, the Florida Supreme Court Judicial Management Counsel Workgroup issued a 330-page report on </a:t>
            </a:r>
            <a:r>
              <a:rPr lang="en-US" i="1" dirty="0">
                <a:latin typeface="Abadi" panose="020B0604020104020204" pitchFamily="34" charset="0"/>
              </a:rPr>
              <a:t>Improved Resolution of Civil Cases</a:t>
            </a:r>
            <a:r>
              <a:rPr lang="en-US" dirty="0">
                <a:latin typeface="Abadi" panose="020B0604020104020204" pitchFamily="34" charset="0"/>
              </a:rPr>
              <a:t>. </a:t>
            </a:r>
          </a:p>
          <a:p>
            <a:r>
              <a:rPr lang="en-US" dirty="0">
                <a:latin typeface="Abadi" panose="020B0604020104020204" pitchFamily="34" charset="0"/>
              </a:rPr>
              <a:t>This report proposes procedural rule changes that would impose more judicial control on civil cases and tighten rules (including tougher sanctions) for discovery, depositions, and continuances.</a:t>
            </a:r>
          </a:p>
          <a:p>
            <a:r>
              <a:rPr lang="en-US" dirty="0">
                <a:latin typeface="Abadi" panose="020B0604020104020204" pitchFamily="34" charset="0"/>
              </a:rPr>
              <a:t>The goals, the workgroup said, are to improve the clearance rate of civil cases (which even before the COVID-19 pandemic was not keeping up with new cases filed), reduce the time and cost of litigation making it a more attractive alternative for resolving disputes, and make more effective use of court resources.</a:t>
            </a:r>
          </a:p>
          <a:p>
            <a:r>
              <a:rPr lang="en-US" dirty="0">
                <a:latin typeface="Abadi" panose="020B0604020104020204" pitchFamily="34" charset="0"/>
              </a:rPr>
              <a:t>For discovery specifically, the Workgroup based “its recommendations on a review of the legal literature, available research, and practice in the states and federal jurisdiction, along with Workgroup members' extensive experience as practitioners and judges.”</a:t>
            </a:r>
          </a:p>
          <a:p>
            <a:r>
              <a:rPr lang="en-US" dirty="0">
                <a:latin typeface="Abadi" panose="020B0604020104020204" pitchFamily="34" charset="0"/>
              </a:rPr>
              <a:t>The report overhauls the Rules as we know them; however, today we are discussing the key issues that could impact discovery. </a:t>
            </a:r>
          </a:p>
          <a:p>
            <a:endParaRPr lang="en-US" dirty="0">
              <a:latin typeface="Abadi" panose="020B0604020104020204" pitchFamily="34" charset="0"/>
            </a:endParaRPr>
          </a:p>
          <a:p>
            <a:endParaRPr lang="en-US" dirty="0"/>
          </a:p>
        </p:txBody>
      </p:sp>
      <p:pic>
        <p:nvPicPr>
          <p:cNvPr id="5" name="Picture 4" descr="A picture containing text, furniture, seat, table&#10;&#10;Description automatically generated">
            <a:extLst>
              <a:ext uri="{FF2B5EF4-FFF2-40B4-BE49-F238E27FC236}">
                <a16:creationId xmlns:a16="http://schemas.microsoft.com/office/drawing/2014/main" id="{598D55BD-6055-BDE1-B91F-6DF3B94B1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662" y="6050607"/>
            <a:ext cx="560171" cy="446387"/>
          </a:xfrm>
          <a:prstGeom prst="rect">
            <a:avLst/>
          </a:prstGeom>
        </p:spPr>
      </p:pic>
    </p:spTree>
    <p:extLst>
      <p:ext uri="{BB962C8B-B14F-4D97-AF65-F5344CB8AC3E}">
        <p14:creationId xmlns:p14="http://schemas.microsoft.com/office/powerpoint/2010/main" val="227208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837960" y="482600"/>
            <a:ext cx="10590452" cy="1193800"/>
          </a:xfrm>
        </p:spPr>
        <p:txBody>
          <a:bodyPr anchor="b">
            <a:normAutofit/>
          </a:bodyPr>
          <a:lstStyle/>
          <a:p>
            <a:pPr algn="ctr"/>
            <a:r>
              <a:rPr lang="en-US" b="1" cap="none" dirty="0"/>
              <a:t>Additional Sanctions: Fla. R. Civ. P. 1.275(c)-(e) </a:t>
            </a:r>
          </a:p>
        </p:txBody>
      </p:sp>
      <p:pic>
        <p:nvPicPr>
          <p:cNvPr id="5" name="Picture 4" descr="Text&#10;&#10;Description automatically generated">
            <a:extLst>
              <a:ext uri="{FF2B5EF4-FFF2-40B4-BE49-F238E27FC236}">
                <a16:creationId xmlns:a16="http://schemas.microsoft.com/office/drawing/2014/main" id="{10703A1D-5797-BA67-71FC-7FDB0FEEDB43}"/>
              </a:ext>
            </a:extLst>
          </p:cNvPr>
          <p:cNvPicPr>
            <a:picLocks noChangeAspect="1"/>
          </p:cNvPicPr>
          <p:nvPr/>
        </p:nvPicPr>
        <p:blipFill>
          <a:blip r:embed="rId3"/>
          <a:stretch>
            <a:fillRect/>
          </a:stretch>
        </p:blipFill>
        <p:spPr>
          <a:xfrm>
            <a:off x="914163" y="2337882"/>
            <a:ext cx="10360501" cy="3401437"/>
          </a:xfrm>
          <a:prstGeom prst="rect">
            <a:avLst/>
          </a:prstGeom>
          <a:noFill/>
        </p:spPr>
      </p:pic>
      <p:pic>
        <p:nvPicPr>
          <p:cNvPr id="3" name="Picture 2"/>
          <p:cNvPicPr>
            <a:picLocks noChangeAspect="1"/>
          </p:cNvPicPr>
          <p:nvPr/>
        </p:nvPicPr>
        <p:blipFill>
          <a:blip r:embed="rId4"/>
          <a:stretch>
            <a:fillRect/>
          </a:stretch>
        </p:blipFill>
        <p:spPr>
          <a:xfrm>
            <a:off x="11580812" y="6324600"/>
            <a:ext cx="432854" cy="335309"/>
          </a:xfrm>
          <a:prstGeom prst="rect">
            <a:avLst/>
          </a:prstGeom>
        </p:spPr>
      </p:pic>
    </p:spTree>
    <p:extLst>
      <p:ext uri="{BB962C8B-B14F-4D97-AF65-F5344CB8AC3E}">
        <p14:creationId xmlns:p14="http://schemas.microsoft.com/office/powerpoint/2010/main" val="392376777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914163" y="482600"/>
            <a:ext cx="10360501" cy="1219200"/>
          </a:xfrm>
        </p:spPr>
        <p:txBody>
          <a:bodyPr anchor="b">
            <a:normAutofit/>
          </a:bodyPr>
          <a:lstStyle/>
          <a:p>
            <a:pPr algn="ctr"/>
            <a:r>
              <a:rPr lang="en-US" b="1" cap="none" dirty="0"/>
              <a:t>Additional Sanctions: Fla. R. Civ. P. 1.275(f) </a:t>
            </a:r>
          </a:p>
        </p:txBody>
      </p:sp>
      <p:pic>
        <p:nvPicPr>
          <p:cNvPr id="4" name="Picture 3" descr="Table&#10;&#10;Description automatically generated">
            <a:extLst>
              <a:ext uri="{FF2B5EF4-FFF2-40B4-BE49-F238E27FC236}">
                <a16:creationId xmlns:a16="http://schemas.microsoft.com/office/drawing/2014/main" id="{D9A1D1BF-23CD-A142-7F78-D31BDD55433C}"/>
              </a:ext>
            </a:extLst>
          </p:cNvPr>
          <p:cNvPicPr>
            <a:picLocks noChangeAspect="1"/>
          </p:cNvPicPr>
          <p:nvPr/>
        </p:nvPicPr>
        <p:blipFill>
          <a:blip r:embed="rId3"/>
          <a:stretch>
            <a:fillRect/>
          </a:stretch>
        </p:blipFill>
        <p:spPr>
          <a:xfrm>
            <a:off x="1166813" y="1803401"/>
            <a:ext cx="9855201" cy="4470400"/>
          </a:xfrm>
          <a:prstGeom prst="rect">
            <a:avLst/>
          </a:prstGeom>
          <a:noFill/>
        </p:spPr>
      </p:pic>
      <p:pic>
        <p:nvPicPr>
          <p:cNvPr id="3" name="Picture 2"/>
          <p:cNvPicPr>
            <a:picLocks noChangeAspect="1"/>
          </p:cNvPicPr>
          <p:nvPr/>
        </p:nvPicPr>
        <p:blipFill>
          <a:blip r:embed="rId4"/>
          <a:stretch>
            <a:fillRect/>
          </a:stretch>
        </p:blipFill>
        <p:spPr>
          <a:xfrm>
            <a:off x="11580812" y="6324600"/>
            <a:ext cx="432854" cy="335309"/>
          </a:xfrm>
          <a:prstGeom prst="rect">
            <a:avLst/>
          </a:prstGeom>
        </p:spPr>
      </p:pic>
    </p:spTree>
    <p:extLst>
      <p:ext uri="{BB962C8B-B14F-4D97-AF65-F5344CB8AC3E}">
        <p14:creationId xmlns:p14="http://schemas.microsoft.com/office/powerpoint/2010/main" val="263569169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914163" y="482600"/>
            <a:ext cx="10360501" cy="1219200"/>
          </a:xfrm>
        </p:spPr>
        <p:txBody>
          <a:bodyPr anchor="b">
            <a:normAutofit/>
          </a:bodyPr>
          <a:lstStyle/>
          <a:p>
            <a:pPr algn="ctr"/>
            <a:r>
              <a:rPr lang="en-US" b="1" cap="none" dirty="0"/>
              <a:t>Additional Sanctions: Fla. R. Civ. P. 1.275(f) </a:t>
            </a:r>
          </a:p>
        </p:txBody>
      </p:sp>
      <p:pic>
        <p:nvPicPr>
          <p:cNvPr id="5" name="Picture 4" descr="A screenshot of a computer&#10;&#10;Description automatically generated with medium confidence">
            <a:extLst>
              <a:ext uri="{FF2B5EF4-FFF2-40B4-BE49-F238E27FC236}">
                <a16:creationId xmlns:a16="http://schemas.microsoft.com/office/drawing/2014/main" id="{B47214B0-F93D-3426-17DE-6A07850EF270}"/>
              </a:ext>
            </a:extLst>
          </p:cNvPr>
          <p:cNvPicPr>
            <a:picLocks noChangeAspect="1"/>
          </p:cNvPicPr>
          <p:nvPr/>
        </p:nvPicPr>
        <p:blipFill>
          <a:blip r:embed="rId3"/>
          <a:stretch>
            <a:fillRect/>
          </a:stretch>
        </p:blipFill>
        <p:spPr>
          <a:xfrm>
            <a:off x="914163" y="2064761"/>
            <a:ext cx="10360501" cy="3947679"/>
          </a:xfrm>
          <a:prstGeom prst="rect">
            <a:avLst/>
          </a:prstGeom>
          <a:noFill/>
        </p:spPr>
      </p:pic>
      <p:pic>
        <p:nvPicPr>
          <p:cNvPr id="3" name="Picture 2"/>
          <p:cNvPicPr>
            <a:picLocks noChangeAspect="1"/>
          </p:cNvPicPr>
          <p:nvPr/>
        </p:nvPicPr>
        <p:blipFill>
          <a:blip r:embed="rId4"/>
          <a:stretch>
            <a:fillRect/>
          </a:stretch>
        </p:blipFill>
        <p:spPr>
          <a:xfrm>
            <a:off x="11580812" y="6324600"/>
            <a:ext cx="432854" cy="335309"/>
          </a:xfrm>
          <a:prstGeom prst="rect">
            <a:avLst/>
          </a:prstGeom>
        </p:spPr>
      </p:pic>
    </p:spTree>
    <p:extLst>
      <p:ext uri="{BB962C8B-B14F-4D97-AF65-F5344CB8AC3E}">
        <p14:creationId xmlns:p14="http://schemas.microsoft.com/office/powerpoint/2010/main" val="25145072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a:bodyPr>
          <a:lstStyle/>
          <a:p>
            <a:pPr algn="ctr"/>
            <a:r>
              <a:rPr lang="en-US" sz="4800" b="1" cap="none" dirty="0">
                <a:latin typeface="Abadi" panose="020B0604020104020204" pitchFamily="34" charset="0"/>
              </a:rPr>
              <a:t>Sanctions </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0" y="914400"/>
            <a:ext cx="8305799" cy="914400"/>
          </a:xfrm>
        </p:spPr>
        <p:txBody>
          <a:bodyPr/>
          <a:lstStyle/>
          <a:p>
            <a:pPr algn="ctr"/>
            <a:r>
              <a:rPr lang="en-US" sz="3600" b="1" cap="none" dirty="0">
                <a:solidFill>
                  <a:srgbClr val="FFC000"/>
                </a:solidFill>
                <a:latin typeface="Abadi" panose="020B0604020104020204" pitchFamily="34" charset="0"/>
              </a:rPr>
              <a:t>Fla. R. Civ. P. 1.380(a), change excerpts</a:t>
            </a:r>
            <a:endParaRPr lang="en-US" sz="3600" dirty="0"/>
          </a:p>
        </p:txBody>
      </p:sp>
      <p:pic>
        <p:nvPicPr>
          <p:cNvPr id="5" name="Picture 4">
            <a:extLst>
              <a:ext uri="{FF2B5EF4-FFF2-40B4-BE49-F238E27FC236}">
                <a16:creationId xmlns:a16="http://schemas.microsoft.com/office/drawing/2014/main" id="{1027E689-E7FC-0009-C91C-AA18BCEDAD23}"/>
              </a:ext>
            </a:extLst>
          </p:cNvPr>
          <p:cNvPicPr>
            <a:picLocks noChangeAspect="1"/>
          </p:cNvPicPr>
          <p:nvPr/>
        </p:nvPicPr>
        <p:blipFill>
          <a:blip r:embed="rId3"/>
          <a:stretch>
            <a:fillRect/>
          </a:stretch>
        </p:blipFill>
        <p:spPr>
          <a:xfrm>
            <a:off x="531812" y="2286000"/>
            <a:ext cx="7610565" cy="3119083"/>
          </a:xfrm>
          <a:prstGeom prst="rect">
            <a:avLst/>
          </a:prstGeom>
        </p:spPr>
      </p:pic>
      <p:pic>
        <p:nvPicPr>
          <p:cNvPr id="8" name="Picture 7">
            <a:extLst>
              <a:ext uri="{FF2B5EF4-FFF2-40B4-BE49-F238E27FC236}">
                <a16:creationId xmlns:a16="http://schemas.microsoft.com/office/drawing/2014/main" id="{9674C875-E699-0503-E0D4-162F7D67F170}"/>
              </a:ext>
            </a:extLst>
          </p:cNvPr>
          <p:cNvPicPr>
            <a:picLocks noChangeAspect="1"/>
          </p:cNvPicPr>
          <p:nvPr/>
        </p:nvPicPr>
        <p:blipFill>
          <a:blip r:embed="rId4"/>
          <a:stretch>
            <a:fillRect/>
          </a:stretch>
        </p:blipFill>
        <p:spPr>
          <a:xfrm>
            <a:off x="4310106" y="1764395"/>
            <a:ext cx="7610565" cy="4741450"/>
          </a:xfrm>
          <a:prstGeom prst="rect">
            <a:avLst/>
          </a:prstGeom>
        </p:spPr>
      </p:pic>
      <p:pic>
        <p:nvPicPr>
          <p:cNvPr id="3" name="Picture 2"/>
          <p:cNvPicPr>
            <a:picLocks noChangeAspect="1"/>
          </p:cNvPicPr>
          <p:nvPr/>
        </p:nvPicPr>
        <p:blipFill>
          <a:blip r:embed="rId5"/>
          <a:stretch>
            <a:fillRect/>
          </a:stretch>
        </p:blipFill>
        <p:spPr>
          <a:xfrm>
            <a:off x="11657012" y="6400800"/>
            <a:ext cx="432854" cy="335309"/>
          </a:xfrm>
          <a:prstGeom prst="rect">
            <a:avLst/>
          </a:prstGeom>
        </p:spPr>
      </p:pic>
    </p:spTree>
    <p:extLst>
      <p:ext uri="{BB962C8B-B14F-4D97-AF65-F5344CB8AC3E}">
        <p14:creationId xmlns:p14="http://schemas.microsoft.com/office/powerpoint/2010/main" val="2359514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nodeType="clickEffect">
                                  <p:stCondLst>
                                    <p:cond delay="0"/>
                                  </p:stCondLst>
                                  <p:childTnLst>
                                    <p:animEffect transition="out" filter="fade">
                                      <p:cBhvr>
                                        <p:cTn id="10" dur="1000"/>
                                        <p:tgtEl>
                                          <p:spTgt spid="5"/>
                                        </p:tgtEl>
                                      </p:cBhvr>
                                    </p:animEffect>
                                    <p:anim calcmode="lin" valueType="num">
                                      <p:cBhvr>
                                        <p:cTn id="11" dur="1000"/>
                                        <p:tgtEl>
                                          <p:spTgt spid="5"/>
                                        </p:tgtEl>
                                        <p:attrNameLst>
                                          <p:attrName>ppt_x</p:attrName>
                                        </p:attrNameLst>
                                      </p:cBhvr>
                                      <p:tavLst>
                                        <p:tav tm="0">
                                          <p:val>
                                            <p:strVal val="ppt_x"/>
                                          </p:val>
                                        </p:tav>
                                        <p:tav tm="100000">
                                          <p:val>
                                            <p:strVal val="ppt_x"/>
                                          </p:val>
                                        </p:tav>
                                      </p:tavLst>
                                    </p:anim>
                                    <p:anim calcmode="lin" valueType="num">
                                      <p:cBhvr>
                                        <p:cTn id="12" dur="1000"/>
                                        <p:tgtEl>
                                          <p:spTgt spid="5"/>
                                        </p:tgtEl>
                                        <p:attrNameLst>
                                          <p:attrName>ppt_y</p:attrName>
                                        </p:attrNameLst>
                                      </p:cBhvr>
                                      <p:tavLst>
                                        <p:tav tm="0">
                                          <p:val>
                                            <p:strVal val="ppt_y"/>
                                          </p:val>
                                        </p:tav>
                                        <p:tav tm="100000">
                                          <p:val>
                                            <p:strVal val="ppt_y+.1"/>
                                          </p:val>
                                        </p:tav>
                                      </p:tavLst>
                                    </p:anim>
                                    <p:set>
                                      <p:cBhvr>
                                        <p:cTn id="13" dur="1" fill="hold">
                                          <p:stCondLst>
                                            <p:cond delay="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a:bodyPr>
          <a:lstStyle/>
          <a:p>
            <a:pPr algn="ctr"/>
            <a:r>
              <a:rPr lang="en-US" sz="4800" b="1" cap="none" dirty="0">
                <a:latin typeface="Abadi" panose="020B0604020104020204" pitchFamily="34" charset="0"/>
              </a:rPr>
              <a:t>Sanctions </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760412" y="772978"/>
            <a:ext cx="11076889" cy="1044844"/>
          </a:xfrm>
        </p:spPr>
        <p:txBody>
          <a:bodyPr/>
          <a:lstStyle/>
          <a:p>
            <a:pPr algn="ctr"/>
            <a:r>
              <a:rPr lang="en-US" sz="3600" b="1" cap="none" dirty="0">
                <a:solidFill>
                  <a:srgbClr val="FFC000"/>
                </a:solidFill>
                <a:latin typeface="Abadi" panose="020B0604020104020204" pitchFamily="34" charset="0"/>
              </a:rPr>
              <a:t>Fla. R. Civ. P. 1.380(a)(5)(C) &amp; (D)</a:t>
            </a:r>
            <a:endParaRPr lang="en-US" sz="3600" dirty="0"/>
          </a:p>
        </p:txBody>
      </p:sp>
      <p:pic>
        <p:nvPicPr>
          <p:cNvPr id="4" name="Picture 3">
            <a:extLst>
              <a:ext uri="{FF2B5EF4-FFF2-40B4-BE49-F238E27FC236}">
                <a16:creationId xmlns:a16="http://schemas.microsoft.com/office/drawing/2014/main" id="{BAF9A4C5-DD11-C105-DA9B-F288EB7668AB}"/>
              </a:ext>
            </a:extLst>
          </p:cNvPr>
          <p:cNvPicPr>
            <a:picLocks noChangeAspect="1"/>
          </p:cNvPicPr>
          <p:nvPr/>
        </p:nvPicPr>
        <p:blipFill>
          <a:blip r:embed="rId3"/>
          <a:stretch>
            <a:fillRect/>
          </a:stretch>
        </p:blipFill>
        <p:spPr>
          <a:xfrm>
            <a:off x="1751012" y="1817822"/>
            <a:ext cx="8808149" cy="4267200"/>
          </a:xfrm>
          <a:prstGeom prst="rect">
            <a:avLst/>
          </a:prstGeom>
        </p:spPr>
      </p:pic>
      <p:pic>
        <p:nvPicPr>
          <p:cNvPr id="3" name="Picture 2"/>
          <p:cNvPicPr>
            <a:picLocks noChangeAspect="1"/>
          </p:cNvPicPr>
          <p:nvPr/>
        </p:nvPicPr>
        <p:blipFill>
          <a:blip r:embed="rId4"/>
          <a:stretch>
            <a:fillRect/>
          </a:stretch>
        </p:blipFill>
        <p:spPr>
          <a:xfrm>
            <a:off x="11518748" y="6324600"/>
            <a:ext cx="432854" cy="335309"/>
          </a:xfrm>
          <a:prstGeom prst="rect">
            <a:avLst/>
          </a:prstGeom>
        </p:spPr>
      </p:pic>
    </p:spTree>
    <p:extLst>
      <p:ext uri="{BB962C8B-B14F-4D97-AF65-F5344CB8AC3E}">
        <p14:creationId xmlns:p14="http://schemas.microsoft.com/office/powerpoint/2010/main" val="293146300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a:bodyPr>
          <a:lstStyle/>
          <a:p>
            <a:pPr algn="ctr"/>
            <a:r>
              <a:rPr lang="en-US" sz="4800" b="1" cap="none" dirty="0">
                <a:latin typeface="Abadi" panose="020B0604020104020204" pitchFamily="34" charset="0"/>
              </a:rPr>
              <a:t>Sanctions </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760412" y="772978"/>
            <a:ext cx="11076889" cy="1044844"/>
          </a:xfrm>
        </p:spPr>
        <p:txBody>
          <a:bodyPr/>
          <a:lstStyle/>
          <a:p>
            <a:pPr algn="ctr"/>
            <a:r>
              <a:rPr lang="en-US" sz="3600" b="1" cap="none" dirty="0">
                <a:solidFill>
                  <a:srgbClr val="FFC000"/>
                </a:solidFill>
                <a:latin typeface="Abadi" panose="020B0604020104020204" pitchFamily="34" charset="0"/>
              </a:rPr>
              <a:t>Fla. R. Civ. P. 1.380(</a:t>
            </a:r>
            <a:r>
              <a:rPr lang="en-US" sz="3600" b="1" dirty="0">
                <a:solidFill>
                  <a:srgbClr val="FFC000"/>
                </a:solidFill>
                <a:latin typeface="Abadi" panose="020B0604020104020204" pitchFamily="34" charset="0"/>
              </a:rPr>
              <a:t>b</a:t>
            </a:r>
            <a:r>
              <a:rPr lang="en-US" sz="3600" b="1" cap="none" dirty="0">
                <a:solidFill>
                  <a:srgbClr val="FFC000"/>
                </a:solidFill>
                <a:latin typeface="Abadi" panose="020B0604020104020204" pitchFamily="34" charset="0"/>
              </a:rPr>
              <a:t>)(1)</a:t>
            </a:r>
            <a:endParaRPr lang="en-US" sz="3600" dirty="0"/>
          </a:p>
        </p:txBody>
      </p:sp>
      <p:pic>
        <p:nvPicPr>
          <p:cNvPr id="5" name="Picture 4">
            <a:extLst>
              <a:ext uri="{FF2B5EF4-FFF2-40B4-BE49-F238E27FC236}">
                <a16:creationId xmlns:a16="http://schemas.microsoft.com/office/drawing/2014/main" id="{9FA1C974-C63A-98DD-1D74-9D53B2C84523}"/>
              </a:ext>
            </a:extLst>
          </p:cNvPr>
          <p:cNvPicPr>
            <a:picLocks noChangeAspect="1"/>
          </p:cNvPicPr>
          <p:nvPr/>
        </p:nvPicPr>
        <p:blipFill>
          <a:blip r:embed="rId3"/>
          <a:stretch>
            <a:fillRect/>
          </a:stretch>
        </p:blipFill>
        <p:spPr>
          <a:xfrm>
            <a:off x="1827212" y="1802582"/>
            <a:ext cx="8756581" cy="4340740"/>
          </a:xfrm>
          <a:prstGeom prst="rect">
            <a:avLst/>
          </a:prstGeom>
        </p:spPr>
      </p:pic>
      <p:pic>
        <p:nvPicPr>
          <p:cNvPr id="3" name="Picture 2"/>
          <p:cNvPicPr>
            <a:picLocks noChangeAspect="1"/>
          </p:cNvPicPr>
          <p:nvPr/>
        </p:nvPicPr>
        <p:blipFill>
          <a:blip r:embed="rId4"/>
          <a:stretch>
            <a:fillRect/>
          </a:stretch>
        </p:blipFill>
        <p:spPr>
          <a:xfrm>
            <a:off x="11518748" y="6400800"/>
            <a:ext cx="432854" cy="335309"/>
          </a:xfrm>
          <a:prstGeom prst="rect">
            <a:avLst/>
          </a:prstGeom>
        </p:spPr>
      </p:pic>
    </p:spTree>
    <p:extLst>
      <p:ext uri="{BB962C8B-B14F-4D97-AF65-F5344CB8AC3E}">
        <p14:creationId xmlns:p14="http://schemas.microsoft.com/office/powerpoint/2010/main" val="30529319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a:bodyPr>
          <a:lstStyle/>
          <a:p>
            <a:pPr algn="ctr"/>
            <a:r>
              <a:rPr lang="en-US" sz="4800" b="1" cap="none" dirty="0">
                <a:latin typeface="Abadi" panose="020B0604020104020204" pitchFamily="34" charset="0"/>
              </a:rPr>
              <a:t>Sanctions </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760412" y="772978"/>
            <a:ext cx="11076889" cy="1044844"/>
          </a:xfrm>
        </p:spPr>
        <p:txBody>
          <a:bodyPr/>
          <a:lstStyle/>
          <a:p>
            <a:pPr algn="ctr"/>
            <a:r>
              <a:rPr lang="en-US" sz="3600" b="1" cap="none" dirty="0">
                <a:solidFill>
                  <a:srgbClr val="FFC000"/>
                </a:solidFill>
                <a:latin typeface="Abadi" panose="020B0604020104020204" pitchFamily="34" charset="0"/>
              </a:rPr>
              <a:t>Fla. R. Civ. P. 1.380(</a:t>
            </a:r>
            <a:r>
              <a:rPr lang="en-US" sz="3600" b="1" dirty="0">
                <a:solidFill>
                  <a:srgbClr val="FFC000"/>
                </a:solidFill>
                <a:latin typeface="Abadi" panose="020B0604020104020204" pitchFamily="34" charset="0"/>
              </a:rPr>
              <a:t>b</a:t>
            </a:r>
            <a:r>
              <a:rPr lang="en-US" sz="3600" b="1" cap="none" dirty="0">
                <a:solidFill>
                  <a:srgbClr val="FFC000"/>
                </a:solidFill>
                <a:latin typeface="Abadi" panose="020B0604020104020204" pitchFamily="34" charset="0"/>
              </a:rPr>
              <a:t>)(2)</a:t>
            </a:r>
            <a:endParaRPr lang="en-US" sz="3600" dirty="0"/>
          </a:p>
        </p:txBody>
      </p:sp>
      <p:pic>
        <p:nvPicPr>
          <p:cNvPr id="4" name="Picture 3">
            <a:extLst>
              <a:ext uri="{FF2B5EF4-FFF2-40B4-BE49-F238E27FC236}">
                <a16:creationId xmlns:a16="http://schemas.microsoft.com/office/drawing/2014/main" id="{FEDF2044-F5BD-4CDE-AA56-0BE2D66CD2BB}"/>
              </a:ext>
            </a:extLst>
          </p:cNvPr>
          <p:cNvPicPr>
            <a:picLocks noChangeAspect="1"/>
          </p:cNvPicPr>
          <p:nvPr/>
        </p:nvPicPr>
        <p:blipFill>
          <a:blip r:embed="rId3"/>
          <a:stretch>
            <a:fillRect/>
          </a:stretch>
        </p:blipFill>
        <p:spPr>
          <a:xfrm>
            <a:off x="2741612" y="1631907"/>
            <a:ext cx="6978821" cy="1960062"/>
          </a:xfrm>
          <a:prstGeom prst="rect">
            <a:avLst/>
          </a:prstGeom>
        </p:spPr>
      </p:pic>
      <p:pic>
        <p:nvPicPr>
          <p:cNvPr id="7" name="Picture 6">
            <a:extLst>
              <a:ext uri="{FF2B5EF4-FFF2-40B4-BE49-F238E27FC236}">
                <a16:creationId xmlns:a16="http://schemas.microsoft.com/office/drawing/2014/main" id="{E3C1B46A-6F4F-FEA6-EA5C-239AD9237EF3}"/>
              </a:ext>
            </a:extLst>
          </p:cNvPr>
          <p:cNvPicPr>
            <a:picLocks noChangeAspect="1"/>
          </p:cNvPicPr>
          <p:nvPr/>
        </p:nvPicPr>
        <p:blipFill>
          <a:blip r:embed="rId4"/>
          <a:stretch>
            <a:fillRect/>
          </a:stretch>
        </p:blipFill>
        <p:spPr>
          <a:xfrm>
            <a:off x="2894012" y="3591969"/>
            <a:ext cx="6687351" cy="3037431"/>
          </a:xfrm>
          <a:prstGeom prst="rect">
            <a:avLst/>
          </a:prstGeom>
        </p:spPr>
      </p:pic>
      <p:pic>
        <p:nvPicPr>
          <p:cNvPr id="3" name="Picture 2"/>
          <p:cNvPicPr>
            <a:picLocks noChangeAspect="1"/>
          </p:cNvPicPr>
          <p:nvPr/>
        </p:nvPicPr>
        <p:blipFill>
          <a:blip r:embed="rId5"/>
          <a:stretch>
            <a:fillRect/>
          </a:stretch>
        </p:blipFill>
        <p:spPr>
          <a:xfrm>
            <a:off x="11518748" y="6294091"/>
            <a:ext cx="432854" cy="335309"/>
          </a:xfrm>
          <a:prstGeom prst="rect">
            <a:avLst/>
          </a:prstGeom>
        </p:spPr>
      </p:pic>
    </p:spTree>
    <p:extLst>
      <p:ext uri="{BB962C8B-B14F-4D97-AF65-F5344CB8AC3E}">
        <p14:creationId xmlns:p14="http://schemas.microsoft.com/office/powerpoint/2010/main" val="209884858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800" b="1" cap="none" dirty="0">
                <a:latin typeface="Abadi" panose="020B0604020104020204" pitchFamily="34" charset="0"/>
              </a:rPr>
              <a:t>Sanctions - </a:t>
            </a:r>
            <a:r>
              <a:rPr lang="en-US" sz="4800" b="1" cap="none" dirty="0">
                <a:solidFill>
                  <a:srgbClr val="FFC000"/>
                </a:solidFill>
                <a:latin typeface="Abadi" panose="020B0604020104020204" pitchFamily="34" charset="0"/>
              </a:rPr>
              <a:t>Fla. R. Civ. P. 1.380(</a:t>
            </a:r>
            <a:r>
              <a:rPr lang="en-US" sz="4800" b="1" dirty="0">
                <a:solidFill>
                  <a:srgbClr val="FFC000"/>
                </a:solidFill>
                <a:latin typeface="Abadi" panose="020B0604020104020204" pitchFamily="34" charset="0"/>
              </a:rPr>
              <a:t>b</a:t>
            </a:r>
            <a:r>
              <a:rPr lang="en-US" sz="4800" b="1" cap="none" dirty="0">
                <a:solidFill>
                  <a:srgbClr val="FFC000"/>
                </a:solidFill>
                <a:latin typeface="Abadi" panose="020B0604020104020204" pitchFamily="34" charset="0"/>
              </a:rPr>
              <a:t>)(3)(A)</a:t>
            </a:r>
            <a:r>
              <a:rPr lang="en-US" sz="4800" dirty="0"/>
              <a:t/>
            </a:r>
            <a:br>
              <a:rPr lang="en-US" sz="4800" dirty="0"/>
            </a:br>
            <a:r>
              <a:rPr lang="en-US" sz="4800" b="1" cap="none" dirty="0">
                <a:latin typeface="Abadi" panose="020B0604020104020204" pitchFamily="34" charset="0"/>
              </a:rPr>
              <a:t> </a:t>
            </a:r>
          </a:p>
        </p:txBody>
      </p:sp>
      <p:pic>
        <p:nvPicPr>
          <p:cNvPr id="5" name="Picture 4">
            <a:extLst>
              <a:ext uri="{FF2B5EF4-FFF2-40B4-BE49-F238E27FC236}">
                <a16:creationId xmlns:a16="http://schemas.microsoft.com/office/drawing/2014/main" id="{921BAF46-A077-B2A8-C3F7-471554ECAC41}"/>
              </a:ext>
            </a:extLst>
          </p:cNvPr>
          <p:cNvPicPr>
            <a:picLocks noChangeAspect="1"/>
          </p:cNvPicPr>
          <p:nvPr/>
        </p:nvPicPr>
        <p:blipFill>
          <a:blip r:embed="rId3"/>
          <a:stretch>
            <a:fillRect/>
          </a:stretch>
        </p:blipFill>
        <p:spPr>
          <a:xfrm>
            <a:off x="578087" y="1066800"/>
            <a:ext cx="5516325" cy="5486400"/>
          </a:xfrm>
          <a:prstGeom prst="rect">
            <a:avLst/>
          </a:prstGeom>
        </p:spPr>
      </p:pic>
      <p:pic>
        <p:nvPicPr>
          <p:cNvPr id="10" name="Picture 9">
            <a:extLst>
              <a:ext uri="{FF2B5EF4-FFF2-40B4-BE49-F238E27FC236}">
                <a16:creationId xmlns:a16="http://schemas.microsoft.com/office/drawing/2014/main" id="{96A3FB5A-B34A-81E6-41EE-3D680DE941A9}"/>
              </a:ext>
            </a:extLst>
          </p:cNvPr>
          <p:cNvPicPr>
            <a:picLocks noChangeAspect="1"/>
          </p:cNvPicPr>
          <p:nvPr/>
        </p:nvPicPr>
        <p:blipFill>
          <a:blip r:embed="rId4"/>
          <a:stretch>
            <a:fillRect/>
          </a:stretch>
        </p:blipFill>
        <p:spPr>
          <a:xfrm>
            <a:off x="6311844" y="1905000"/>
            <a:ext cx="5409356" cy="3733800"/>
          </a:xfrm>
          <a:prstGeom prst="rect">
            <a:avLst/>
          </a:prstGeom>
        </p:spPr>
      </p:pic>
      <p:pic>
        <p:nvPicPr>
          <p:cNvPr id="3" name="Picture 2"/>
          <p:cNvPicPr>
            <a:picLocks noChangeAspect="1"/>
          </p:cNvPicPr>
          <p:nvPr/>
        </p:nvPicPr>
        <p:blipFill>
          <a:blip r:embed="rId5"/>
          <a:stretch>
            <a:fillRect/>
          </a:stretch>
        </p:blipFill>
        <p:spPr>
          <a:xfrm>
            <a:off x="11428412" y="6241337"/>
            <a:ext cx="432854" cy="335309"/>
          </a:xfrm>
          <a:prstGeom prst="rect">
            <a:avLst/>
          </a:prstGeom>
        </p:spPr>
      </p:pic>
    </p:spTree>
    <p:extLst>
      <p:ext uri="{BB962C8B-B14F-4D97-AF65-F5344CB8AC3E}">
        <p14:creationId xmlns:p14="http://schemas.microsoft.com/office/powerpoint/2010/main" val="145765028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800" b="1" cap="none" dirty="0">
                <a:latin typeface="Abadi" panose="020B0604020104020204" pitchFamily="34" charset="0"/>
              </a:rPr>
              <a:t>Sanctions - </a:t>
            </a:r>
            <a:r>
              <a:rPr lang="en-US" sz="4800" b="1" cap="none" dirty="0">
                <a:solidFill>
                  <a:srgbClr val="FFC000"/>
                </a:solidFill>
                <a:latin typeface="Abadi" panose="020B0604020104020204" pitchFamily="34" charset="0"/>
              </a:rPr>
              <a:t>Fla. R. Civ. P. 1.380(</a:t>
            </a:r>
            <a:r>
              <a:rPr lang="en-US" sz="4800" b="1" dirty="0">
                <a:solidFill>
                  <a:srgbClr val="FFC000"/>
                </a:solidFill>
                <a:latin typeface="Abadi" panose="020B0604020104020204" pitchFamily="34" charset="0"/>
              </a:rPr>
              <a:t>b</a:t>
            </a:r>
            <a:r>
              <a:rPr lang="en-US" sz="4800" b="1" cap="none" dirty="0">
                <a:solidFill>
                  <a:srgbClr val="FFC000"/>
                </a:solidFill>
                <a:latin typeface="Abadi" panose="020B0604020104020204" pitchFamily="34" charset="0"/>
              </a:rPr>
              <a:t>)(3)(B)</a:t>
            </a:r>
            <a:r>
              <a:rPr lang="en-US" sz="4800" dirty="0"/>
              <a:t/>
            </a:r>
            <a:br>
              <a:rPr lang="en-US" sz="4800" dirty="0"/>
            </a:br>
            <a:r>
              <a:rPr lang="en-US" sz="4800" b="1" cap="none" dirty="0">
                <a:latin typeface="Abadi" panose="020B0604020104020204" pitchFamily="34" charset="0"/>
              </a:rPr>
              <a:t> </a:t>
            </a:r>
          </a:p>
        </p:txBody>
      </p:sp>
      <p:pic>
        <p:nvPicPr>
          <p:cNvPr id="4" name="Picture 3">
            <a:extLst>
              <a:ext uri="{FF2B5EF4-FFF2-40B4-BE49-F238E27FC236}">
                <a16:creationId xmlns:a16="http://schemas.microsoft.com/office/drawing/2014/main" id="{135A76C8-0910-56F7-DA63-4924943973A9}"/>
              </a:ext>
            </a:extLst>
          </p:cNvPr>
          <p:cNvPicPr>
            <a:picLocks noChangeAspect="1"/>
          </p:cNvPicPr>
          <p:nvPr/>
        </p:nvPicPr>
        <p:blipFill>
          <a:blip r:embed="rId3"/>
          <a:stretch>
            <a:fillRect/>
          </a:stretch>
        </p:blipFill>
        <p:spPr>
          <a:xfrm>
            <a:off x="1884953" y="1447800"/>
            <a:ext cx="8324259" cy="4955976"/>
          </a:xfrm>
          <a:prstGeom prst="rect">
            <a:avLst/>
          </a:prstGeom>
        </p:spPr>
      </p:pic>
      <p:pic>
        <p:nvPicPr>
          <p:cNvPr id="3" name="Picture 2"/>
          <p:cNvPicPr>
            <a:picLocks noChangeAspect="1"/>
          </p:cNvPicPr>
          <p:nvPr/>
        </p:nvPicPr>
        <p:blipFill>
          <a:blip r:embed="rId4"/>
          <a:stretch>
            <a:fillRect/>
          </a:stretch>
        </p:blipFill>
        <p:spPr>
          <a:xfrm>
            <a:off x="11508368" y="6324600"/>
            <a:ext cx="432854" cy="335309"/>
          </a:xfrm>
          <a:prstGeom prst="rect">
            <a:avLst/>
          </a:prstGeom>
        </p:spPr>
      </p:pic>
    </p:spTree>
    <p:extLst>
      <p:ext uri="{BB962C8B-B14F-4D97-AF65-F5344CB8AC3E}">
        <p14:creationId xmlns:p14="http://schemas.microsoft.com/office/powerpoint/2010/main" val="74790356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800" b="1" cap="none" dirty="0">
                <a:latin typeface="Abadi" panose="020B0604020104020204" pitchFamily="34" charset="0"/>
              </a:rPr>
              <a:t>Summary of Comments by RPPTL</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836611" y="1233845"/>
            <a:ext cx="10515600" cy="830997"/>
          </a:xfrm>
          <a:prstGeom prst="rect">
            <a:avLst/>
          </a:prstGeom>
          <a:noFill/>
          <a:ln>
            <a:noFill/>
          </a:ln>
        </p:spPr>
        <p:txBody>
          <a:bodyPr wrap="square" rtlCol="0" anchor="ctr" anchorCtr="1">
            <a:spAutoFit/>
          </a:bodyPr>
          <a:lstStyle/>
          <a:p>
            <a:pPr algn="ctr"/>
            <a:r>
              <a:rPr lang="en-US" dirty="0">
                <a:solidFill>
                  <a:srgbClr val="FFFF00"/>
                </a:solidFill>
                <a:latin typeface="Abadi" panose="020B0604020104020204" pitchFamily="34" charset="0"/>
              </a:rPr>
              <a:t>Disclosure Rule - t</a:t>
            </a:r>
            <a:r>
              <a:rPr lang="en-US" b="0" i="0" u="none" strike="noStrike" baseline="0" dirty="0">
                <a:solidFill>
                  <a:srgbClr val="FFFF00"/>
                </a:solidFill>
                <a:latin typeface="Abadi" panose="020B0604020104020204" pitchFamily="34" charset="0"/>
              </a:rPr>
              <a:t>he “Initial Disclosures” set forth in Fla. R. Civ. P. 1.280(a) are more extensive in comparison to those utilized in the Federal Court system.</a:t>
            </a:r>
          </a:p>
        </p:txBody>
      </p:sp>
      <p:sp>
        <p:nvSpPr>
          <p:cNvPr id="5" name="TextBox 4">
            <a:extLst>
              <a:ext uri="{FF2B5EF4-FFF2-40B4-BE49-F238E27FC236}">
                <a16:creationId xmlns:a16="http://schemas.microsoft.com/office/drawing/2014/main" id="{E385BCEE-385F-3DBE-E774-6DF3FA1CE8C9}"/>
              </a:ext>
            </a:extLst>
          </p:cNvPr>
          <p:cNvSpPr txBox="1"/>
          <p:nvPr/>
        </p:nvSpPr>
        <p:spPr>
          <a:xfrm>
            <a:off x="698574" y="2247485"/>
            <a:ext cx="5257800" cy="3785652"/>
          </a:xfrm>
          <a:prstGeom prst="rect">
            <a:avLst/>
          </a:prstGeom>
          <a:noFill/>
          <a:ln>
            <a:solidFill>
              <a:schemeClr val="bg2"/>
            </a:solidFill>
          </a:ln>
        </p:spPr>
        <p:txBody>
          <a:bodyPr wrap="square" rtlCol="0" anchor="ctr" anchorCtr="1">
            <a:spAutoFit/>
          </a:bodyPr>
          <a:lstStyle/>
          <a:p>
            <a:pPr algn="just"/>
            <a:r>
              <a:rPr lang="en-US">
                <a:latin typeface="Abadi" panose="020B0604020104020204" pitchFamily="34" charset="0"/>
              </a:rPr>
              <a:t>R</a:t>
            </a:r>
            <a:r>
              <a:rPr lang="en-US" sz="2400">
                <a:latin typeface="Abadi" panose="020B0604020104020204" pitchFamily="34" charset="0"/>
              </a:rPr>
              <a:t>equires the immediate production of all documents, electronically stored information and tangible things in a compressed time period at the very beginning of a lawsuit and prohibits the parties from independently stipulating to any revision to the disclosure deadlines that are more appropriate for a given action.</a:t>
            </a:r>
          </a:p>
          <a:p>
            <a:endParaRPr lang="en-US" dirty="0"/>
          </a:p>
        </p:txBody>
      </p:sp>
      <p:sp>
        <p:nvSpPr>
          <p:cNvPr id="6" name="TextBox 5">
            <a:extLst>
              <a:ext uri="{FF2B5EF4-FFF2-40B4-BE49-F238E27FC236}">
                <a16:creationId xmlns:a16="http://schemas.microsoft.com/office/drawing/2014/main" id="{CBA2EE59-1707-2168-E44F-1D5A5B62A5BD}"/>
              </a:ext>
            </a:extLst>
          </p:cNvPr>
          <p:cNvSpPr txBox="1"/>
          <p:nvPr/>
        </p:nvSpPr>
        <p:spPr>
          <a:xfrm>
            <a:off x="6246812" y="2243941"/>
            <a:ext cx="5486401" cy="4154984"/>
          </a:xfrm>
          <a:prstGeom prst="rect">
            <a:avLst/>
          </a:prstGeom>
          <a:noFill/>
          <a:ln>
            <a:solidFill>
              <a:schemeClr val="bg2"/>
            </a:solidFill>
          </a:ln>
        </p:spPr>
        <p:txBody>
          <a:bodyPr wrap="square" rtlCol="0" anchor="ctr" anchorCtr="1">
            <a:spAutoFit/>
          </a:bodyPr>
          <a:lstStyle/>
          <a:p>
            <a:pPr algn="just"/>
            <a:r>
              <a:rPr lang="en-US" dirty="0">
                <a:latin typeface="Abadi" panose="020B0604020104020204" pitchFamily="34" charset="0"/>
              </a:rPr>
              <a:t>In contrast, Rule 26 of the Federal Rules of Civil Procedure </a:t>
            </a:r>
            <a:r>
              <a:rPr lang="en-US" dirty="0">
                <a:solidFill>
                  <a:srgbClr val="FFFF00"/>
                </a:solidFill>
                <a:latin typeface="Abadi" panose="020B0604020104020204" pitchFamily="34" charset="0"/>
              </a:rPr>
              <a:t>only</a:t>
            </a:r>
            <a:r>
              <a:rPr lang="en-US" dirty="0">
                <a:latin typeface="Abadi" panose="020B0604020104020204" pitchFamily="34" charset="0"/>
              </a:rPr>
              <a:t> requires the parties to provide a “description by category and location” allowing each party to request the production of specific categories at the appropriate time. Additionally, the </a:t>
            </a:r>
            <a:r>
              <a:rPr lang="en-US" dirty="0">
                <a:solidFill>
                  <a:srgbClr val="FFFF00"/>
                </a:solidFill>
                <a:latin typeface="Abadi" panose="020B0604020104020204" pitchFamily="34" charset="0"/>
              </a:rPr>
              <a:t>parties are free to stipulate to modifications </a:t>
            </a:r>
            <a:r>
              <a:rPr lang="en-US" dirty="0">
                <a:latin typeface="Abadi" panose="020B0604020104020204" pitchFamily="34" charset="0"/>
              </a:rPr>
              <a:t>to the Federal rule and tailor the rule to the specific action.</a:t>
            </a:r>
          </a:p>
          <a:p>
            <a:endParaRPr lang="en-US" dirty="0"/>
          </a:p>
        </p:txBody>
      </p:sp>
      <p:pic>
        <p:nvPicPr>
          <p:cNvPr id="8" name="Picture 7"/>
          <p:cNvPicPr>
            <a:picLocks noChangeAspect="1"/>
          </p:cNvPicPr>
          <p:nvPr/>
        </p:nvPicPr>
        <p:blipFill>
          <a:blip r:embed="rId3"/>
          <a:stretch>
            <a:fillRect/>
          </a:stretch>
        </p:blipFill>
        <p:spPr>
          <a:xfrm>
            <a:off x="11445177" y="6172200"/>
            <a:ext cx="475529" cy="384081"/>
          </a:xfrm>
          <a:prstGeom prst="rect">
            <a:avLst/>
          </a:prstGeom>
        </p:spPr>
      </p:pic>
    </p:spTree>
    <p:extLst>
      <p:ext uri="{BB962C8B-B14F-4D97-AF65-F5344CB8AC3E}">
        <p14:creationId xmlns:p14="http://schemas.microsoft.com/office/powerpoint/2010/main" val="222902844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533400"/>
            <a:ext cx="11714382" cy="914400"/>
          </a:xfrm>
        </p:spPr>
        <p:txBody>
          <a:bodyPr anchor="t">
            <a:normAutofit/>
          </a:bodyPr>
          <a:lstStyle/>
          <a:p>
            <a:pPr algn="ctr"/>
            <a:r>
              <a:rPr lang="en-US" sz="4800" b="1" cap="none" dirty="0">
                <a:latin typeface="Abadi" panose="020B0604020104020204" pitchFamily="34" charset="0"/>
              </a:rPr>
              <a:t>Recurring Theme: Proportional Discovery</a:t>
            </a:r>
          </a:p>
        </p:txBody>
      </p:sp>
      <p:pic>
        <p:nvPicPr>
          <p:cNvPr id="6" name="Picture 5">
            <a:extLst>
              <a:ext uri="{FF2B5EF4-FFF2-40B4-BE49-F238E27FC236}">
                <a16:creationId xmlns:a16="http://schemas.microsoft.com/office/drawing/2014/main" id="{75801990-6745-E6CA-B064-E27C7B3F58B1}"/>
              </a:ext>
            </a:extLst>
          </p:cNvPr>
          <p:cNvPicPr>
            <a:picLocks noChangeAspect="1"/>
          </p:cNvPicPr>
          <p:nvPr/>
        </p:nvPicPr>
        <p:blipFill>
          <a:blip r:embed="rId3"/>
          <a:stretch>
            <a:fillRect/>
          </a:stretch>
        </p:blipFill>
        <p:spPr>
          <a:xfrm>
            <a:off x="1341596" y="1477002"/>
            <a:ext cx="9505629" cy="5012355"/>
          </a:xfrm>
          <a:prstGeom prst="rect">
            <a:avLst/>
          </a:prstGeom>
        </p:spPr>
      </p:pic>
      <p:pic>
        <p:nvPicPr>
          <p:cNvPr id="3" name="Picture 2"/>
          <p:cNvPicPr>
            <a:picLocks noChangeAspect="1"/>
          </p:cNvPicPr>
          <p:nvPr/>
        </p:nvPicPr>
        <p:blipFill>
          <a:blip r:embed="rId4"/>
          <a:stretch>
            <a:fillRect/>
          </a:stretch>
        </p:blipFill>
        <p:spPr>
          <a:xfrm>
            <a:off x="11396818" y="6172200"/>
            <a:ext cx="554784" cy="432854"/>
          </a:xfrm>
          <a:prstGeom prst="rect">
            <a:avLst/>
          </a:prstGeom>
        </p:spPr>
      </p:pic>
    </p:spTree>
    <p:extLst>
      <p:ext uri="{BB962C8B-B14F-4D97-AF65-F5344CB8AC3E}">
        <p14:creationId xmlns:p14="http://schemas.microsoft.com/office/powerpoint/2010/main" val="3393979280"/>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fontScale="90000"/>
          </a:bodyPr>
          <a:lstStyle/>
          <a:p>
            <a:pPr algn="ctr"/>
            <a:r>
              <a:rPr lang="en-US" sz="4800" b="1" cap="none" dirty="0">
                <a:latin typeface="Abadi" panose="020B0604020104020204" pitchFamily="34" charset="0"/>
              </a:rPr>
              <a:t>Recommendations &amp; Comments by RPPTL</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836611" y="762000"/>
            <a:ext cx="10515600" cy="646331"/>
          </a:xfrm>
          <a:prstGeom prst="rect">
            <a:avLst/>
          </a:prstGeom>
          <a:noFill/>
          <a:ln>
            <a:noFill/>
          </a:ln>
        </p:spPr>
        <p:txBody>
          <a:bodyPr wrap="square" rtlCol="0" anchor="ctr" anchorCtr="1">
            <a:spAutoFit/>
          </a:bodyPr>
          <a:lstStyle/>
          <a:p>
            <a:pPr algn="ctr"/>
            <a:r>
              <a:rPr lang="en-US" sz="3600" dirty="0">
                <a:solidFill>
                  <a:srgbClr val="FFFF00"/>
                </a:solidFill>
                <a:latin typeface="Abadi" panose="020B0604020104020204" pitchFamily="34" charset="0"/>
              </a:rPr>
              <a:t>Disclosure Rule</a:t>
            </a:r>
            <a:endParaRPr lang="en-US" sz="3600" b="0" i="0" u="none" strike="noStrike" baseline="0" dirty="0">
              <a:solidFill>
                <a:srgbClr val="FFFF00"/>
              </a:solidFill>
              <a:latin typeface="Abadi" panose="020B0604020104020204" pitchFamily="34" charset="0"/>
            </a:endParaRPr>
          </a:p>
        </p:txBody>
      </p:sp>
      <p:graphicFrame>
        <p:nvGraphicFramePr>
          <p:cNvPr id="7" name="TextBox 4">
            <a:extLst>
              <a:ext uri="{FF2B5EF4-FFF2-40B4-BE49-F238E27FC236}">
                <a16:creationId xmlns:a16="http://schemas.microsoft.com/office/drawing/2014/main" id="{34A44F05-3D0E-8B1E-F1F3-87BF473930D5}"/>
              </a:ext>
            </a:extLst>
          </p:cNvPr>
          <p:cNvGraphicFramePr/>
          <p:nvPr>
            <p:extLst>
              <p:ext uri="{D42A27DB-BD31-4B8C-83A1-F6EECF244321}">
                <p14:modId xmlns:p14="http://schemas.microsoft.com/office/powerpoint/2010/main" val="986225758"/>
              </p:ext>
            </p:extLst>
          </p:nvPr>
        </p:nvGraphicFramePr>
        <p:xfrm>
          <a:off x="531812" y="1447800"/>
          <a:ext cx="11049000" cy="526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1580812" y="6248400"/>
            <a:ext cx="475529" cy="384081"/>
          </a:xfrm>
          <a:prstGeom prst="rect">
            <a:avLst/>
          </a:prstGeom>
        </p:spPr>
      </p:pic>
    </p:spTree>
    <p:extLst>
      <p:ext uri="{BB962C8B-B14F-4D97-AF65-F5344CB8AC3E}">
        <p14:creationId xmlns:p14="http://schemas.microsoft.com/office/powerpoint/2010/main" val="2472539682"/>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800" b="1" cap="none" dirty="0">
                <a:latin typeface="Abadi" panose="020B0604020104020204" pitchFamily="34" charset="0"/>
              </a:rPr>
              <a:t>Recommendations &amp; Comments by RPPTL</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836611" y="914400"/>
            <a:ext cx="10515600" cy="646331"/>
          </a:xfrm>
          <a:prstGeom prst="rect">
            <a:avLst/>
          </a:prstGeom>
          <a:noFill/>
          <a:ln>
            <a:noFill/>
          </a:ln>
        </p:spPr>
        <p:txBody>
          <a:bodyPr wrap="square" rtlCol="0" anchor="ctr" anchorCtr="1">
            <a:spAutoFit/>
          </a:bodyPr>
          <a:lstStyle/>
          <a:p>
            <a:pPr algn="ctr"/>
            <a:r>
              <a:rPr lang="en-US" sz="3600" dirty="0">
                <a:solidFill>
                  <a:srgbClr val="FFFF00"/>
                </a:solidFill>
                <a:latin typeface="Abadi" panose="020B0604020104020204" pitchFamily="34" charset="0"/>
              </a:rPr>
              <a:t>Disclosure Rule &amp; Financial Loss</a:t>
            </a:r>
            <a:endParaRPr lang="en-US" sz="3600" b="0" i="0" u="none" strike="noStrike" baseline="0" dirty="0">
              <a:solidFill>
                <a:srgbClr val="FFFF00"/>
              </a:solidFill>
              <a:latin typeface="Abadi" panose="020B0604020104020204" pitchFamily="34" charset="0"/>
            </a:endParaRPr>
          </a:p>
        </p:txBody>
      </p:sp>
      <p:sp>
        <p:nvSpPr>
          <p:cNvPr id="5" name="TextBox 4">
            <a:extLst>
              <a:ext uri="{FF2B5EF4-FFF2-40B4-BE49-F238E27FC236}">
                <a16:creationId xmlns:a16="http://schemas.microsoft.com/office/drawing/2014/main" id="{E385BCEE-385F-3DBE-E774-6DF3FA1CE8C9}"/>
              </a:ext>
            </a:extLst>
          </p:cNvPr>
          <p:cNvSpPr txBox="1"/>
          <p:nvPr/>
        </p:nvSpPr>
        <p:spPr>
          <a:xfrm>
            <a:off x="455612" y="1462474"/>
            <a:ext cx="11049000" cy="5047536"/>
          </a:xfrm>
          <a:prstGeom prst="rect">
            <a:avLst/>
          </a:prstGeom>
          <a:noFill/>
          <a:ln>
            <a:solidFill>
              <a:schemeClr val="bg2"/>
            </a:solidFill>
          </a:ln>
        </p:spPr>
        <p:txBody>
          <a:bodyPr wrap="square" rtlCol="0" anchor="ctr" anchorCtr="1">
            <a:spAutoFit/>
          </a:bodyPr>
          <a:lstStyle/>
          <a:p>
            <a:pPr marL="342900" indent="-342900" algn="just">
              <a:buFont typeface="Arial" panose="020B0604020202020204" pitchFamily="34" charset="0"/>
              <a:buChar char="•"/>
            </a:pPr>
            <a:r>
              <a:rPr lang="en-US" dirty="0">
                <a:latin typeface="Abadi" panose="020B0604020104020204" pitchFamily="34" charset="0"/>
              </a:rPr>
              <a:t>If the Court does not change the rule to require the disclosure of categories of documents instead of the actual production of documents, the Section believes Defendants should be provided additional time to provide their Initial Disclosure without the necessity of obtaining a court order.</a:t>
            </a:r>
          </a:p>
          <a:p>
            <a:pPr algn="just"/>
            <a:endParaRPr lang="en-US" sz="1400" dirty="0">
              <a:latin typeface="Abadi" panose="020B0604020104020204" pitchFamily="34" charset="0"/>
            </a:endParaRPr>
          </a:p>
          <a:p>
            <a:pPr marL="342900" indent="-342900" algn="just">
              <a:buFont typeface="Arial" panose="020B0604020202020204" pitchFamily="34" charset="0"/>
              <a:buChar char="•"/>
            </a:pPr>
            <a:r>
              <a:rPr lang="en-US" dirty="0">
                <a:latin typeface="Abadi" panose="020B0604020104020204" pitchFamily="34" charset="0"/>
              </a:rPr>
              <a:t>Initial Fact Disclosures should allow for stipulation</a:t>
            </a:r>
          </a:p>
          <a:p>
            <a:pPr algn="just"/>
            <a:endParaRPr lang="en-US" sz="1400" dirty="0">
              <a:latin typeface="Abadi" panose="020B0604020104020204" pitchFamily="34" charset="0"/>
            </a:endParaRPr>
          </a:p>
          <a:p>
            <a:pPr marL="342900" indent="-342900" algn="just">
              <a:buFont typeface="Arial" panose="020B0604020202020204" pitchFamily="34" charset="0"/>
              <a:buChar char="•"/>
            </a:pPr>
            <a:r>
              <a:rPr lang="en-US" dirty="0">
                <a:latin typeface="Abadi" panose="020B0604020104020204" pitchFamily="34" charset="0"/>
              </a:rPr>
              <a:t>It is not clear what “any other financial loss” means and presumably could include lost profits, special damages, or other damages caused by unintended consequences. The financial loss language is also contained in Rule 1.275(d). To prevent sanctions motions from creating unnecessary and additional hearings which could detract from the ultimate progress of the case, the Court should consider removing the financial loss language and limit sanctions to fees and reasonable costs.</a:t>
            </a:r>
          </a:p>
        </p:txBody>
      </p:sp>
      <p:pic>
        <p:nvPicPr>
          <p:cNvPr id="4" name="Picture 3"/>
          <p:cNvPicPr>
            <a:picLocks noChangeAspect="1"/>
          </p:cNvPicPr>
          <p:nvPr/>
        </p:nvPicPr>
        <p:blipFill>
          <a:blip r:embed="rId3"/>
          <a:stretch>
            <a:fillRect/>
          </a:stretch>
        </p:blipFill>
        <p:spPr>
          <a:xfrm>
            <a:off x="11445177" y="6172200"/>
            <a:ext cx="475529" cy="384081"/>
          </a:xfrm>
          <a:prstGeom prst="rect">
            <a:avLst/>
          </a:prstGeom>
        </p:spPr>
      </p:pic>
    </p:spTree>
    <p:extLst>
      <p:ext uri="{BB962C8B-B14F-4D97-AF65-F5344CB8AC3E}">
        <p14:creationId xmlns:p14="http://schemas.microsoft.com/office/powerpoint/2010/main" val="41830089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800" b="1" cap="none" dirty="0">
                <a:latin typeface="Abadi" panose="020B0604020104020204" pitchFamily="34" charset="0"/>
              </a:rPr>
              <a:t>Recommendations &amp; Comments by RPPTL</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836611" y="945178"/>
            <a:ext cx="10515600" cy="584775"/>
          </a:xfrm>
          <a:prstGeom prst="rect">
            <a:avLst/>
          </a:prstGeom>
          <a:noFill/>
          <a:ln>
            <a:noFill/>
          </a:ln>
        </p:spPr>
        <p:txBody>
          <a:bodyPr wrap="square" rtlCol="0" anchor="ctr" anchorCtr="1">
            <a:spAutoFit/>
          </a:bodyPr>
          <a:lstStyle/>
          <a:p>
            <a:pPr algn="ctr"/>
            <a:r>
              <a:rPr lang="en-US" sz="3200" dirty="0">
                <a:solidFill>
                  <a:srgbClr val="FFFF00"/>
                </a:solidFill>
                <a:latin typeface="Abadi" panose="020B0604020104020204" pitchFamily="34" charset="0"/>
              </a:rPr>
              <a:t>Inconsistencies in Standard for Awarding Expenses</a:t>
            </a:r>
            <a:endParaRPr lang="en-US" sz="3200" b="0" i="0" u="none" strike="noStrike" baseline="0" dirty="0">
              <a:solidFill>
                <a:srgbClr val="FFFF00"/>
              </a:solidFill>
              <a:latin typeface="Abadi" panose="020B0604020104020204" pitchFamily="34" charset="0"/>
            </a:endParaRPr>
          </a:p>
        </p:txBody>
      </p:sp>
      <p:graphicFrame>
        <p:nvGraphicFramePr>
          <p:cNvPr id="7" name="TextBox 4">
            <a:extLst>
              <a:ext uri="{FF2B5EF4-FFF2-40B4-BE49-F238E27FC236}">
                <a16:creationId xmlns:a16="http://schemas.microsoft.com/office/drawing/2014/main" id="{BEB622FF-23F6-6CDF-43E5-000CA2271511}"/>
              </a:ext>
            </a:extLst>
          </p:cNvPr>
          <p:cNvGraphicFramePr/>
          <p:nvPr>
            <p:extLst>
              <p:ext uri="{D42A27DB-BD31-4B8C-83A1-F6EECF244321}">
                <p14:modId xmlns:p14="http://schemas.microsoft.com/office/powerpoint/2010/main" val="1229914131"/>
              </p:ext>
            </p:extLst>
          </p:nvPr>
        </p:nvGraphicFramePr>
        <p:xfrm>
          <a:off x="531812" y="1853148"/>
          <a:ext cx="11049000" cy="378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11445177" y="6172200"/>
            <a:ext cx="475529" cy="384081"/>
          </a:xfrm>
          <a:prstGeom prst="rect">
            <a:avLst/>
          </a:prstGeom>
        </p:spPr>
      </p:pic>
    </p:spTree>
    <p:extLst>
      <p:ext uri="{BB962C8B-B14F-4D97-AF65-F5344CB8AC3E}">
        <p14:creationId xmlns:p14="http://schemas.microsoft.com/office/powerpoint/2010/main" val="2061406387"/>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800" b="1" cap="none" dirty="0">
                <a:latin typeface="Abadi" panose="020B0604020104020204" pitchFamily="34" charset="0"/>
              </a:rPr>
              <a:t>Recommendations &amp; Comments by RPPTL</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836611" y="914400"/>
            <a:ext cx="10515600" cy="646331"/>
          </a:xfrm>
          <a:prstGeom prst="rect">
            <a:avLst/>
          </a:prstGeom>
          <a:noFill/>
          <a:ln>
            <a:noFill/>
          </a:ln>
        </p:spPr>
        <p:txBody>
          <a:bodyPr wrap="square" rtlCol="0" anchor="ctr" anchorCtr="1">
            <a:spAutoFit/>
          </a:bodyPr>
          <a:lstStyle/>
          <a:p>
            <a:pPr algn="ctr"/>
            <a:r>
              <a:rPr lang="en-US" sz="3600" dirty="0">
                <a:solidFill>
                  <a:srgbClr val="FFFF00"/>
                </a:solidFill>
                <a:latin typeface="Abadi" panose="020B0604020104020204" pitchFamily="34" charset="0"/>
              </a:rPr>
              <a:t>Remove Ethical Obligations from Rules</a:t>
            </a:r>
            <a:endParaRPr lang="en-US" sz="3600" b="0" i="0" u="none" strike="noStrike" baseline="0" dirty="0">
              <a:solidFill>
                <a:srgbClr val="FFFF00"/>
              </a:solidFill>
              <a:latin typeface="Abadi" panose="020B0604020104020204" pitchFamily="34" charset="0"/>
            </a:endParaRPr>
          </a:p>
        </p:txBody>
      </p:sp>
      <p:sp>
        <p:nvSpPr>
          <p:cNvPr id="4" name="TextBox 3">
            <a:extLst>
              <a:ext uri="{FF2B5EF4-FFF2-40B4-BE49-F238E27FC236}">
                <a16:creationId xmlns:a16="http://schemas.microsoft.com/office/drawing/2014/main" id="{1DF5C2A2-CF09-EBE5-E16F-91ACE163B73B}"/>
              </a:ext>
            </a:extLst>
          </p:cNvPr>
          <p:cNvSpPr txBox="1"/>
          <p:nvPr/>
        </p:nvSpPr>
        <p:spPr>
          <a:xfrm>
            <a:off x="1677977" y="1752600"/>
            <a:ext cx="8832867" cy="3785652"/>
          </a:xfrm>
          <a:prstGeom prst="rect">
            <a:avLst/>
          </a:prstGeom>
          <a:noFill/>
          <a:ln>
            <a:solidFill>
              <a:schemeClr val="bg2"/>
            </a:solidFill>
          </a:ln>
        </p:spPr>
        <p:txBody>
          <a:bodyPr wrap="none" rtlCol="0" anchor="ctr" anchorCtr="1">
            <a:spAutoFit/>
          </a:bodyPr>
          <a:lstStyle/>
          <a:p>
            <a:pPr algn="just"/>
            <a:r>
              <a:rPr lang="en-US" dirty="0"/>
              <a:t>Rule 1.279 should be deleted in its entirety. This revision</a:t>
            </a:r>
          </a:p>
          <a:p>
            <a:pPr algn="just"/>
            <a:r>
              <a:rPr lang="en-US" dirty="0"/>
              <a:t>codifies ethical obligations as a rule of civil procedure.</a:t>
            </a:r>
          </a:p>
          <a:p>
            <a:pPr algn="just"/>
            <a:r>
              <a:rPr lang="en-US" dirty="0"/>
              <a:t>While the goal of this rule is laudable and the goals and</a:t>
            </a:r>
          </a:p>
          <a:p>
            <a:pPr algn="just"/>
            <a:r>
              <a:rPr lang="en-US" dirty="0"/>
              <a:t>aspirations stated therein are how every attorney should</a:t>
            </a:r>
          </a:p>
          <a:p>
            <a:pPr algn="just"/>
            <a:r>
              <a:rPr lang="en-US" dirty="0"/>
              <a:t>practice, allowing this to become a rule of civil procedure</a:t>
            </a:r>
          </a:p>
          <a:p>
            <a:pPr algn="just"/>
            <a:r>
              <a:rPr lang="en-US" dirty="0"/>
              <a:t>may only invite abuse and allow attorneys to weaponize</a:t>
            </a:r>
          </a:p>
          <a:p>
            <a:pPr algn="just"/>
            <a:r>
              <a:rPr lang="en-US" dirty="0"/>
              <a:t>aspirational goals and subjective terms during the</a:t>
            </a:r>
          </a:p>
          <a:p>
            <a:pPr algn="just"/>
            <a:r>
              <a:rPr lang="en-US" dirty="0"/>
              <a:t>discovery process. This Rule should be limited to a</a:t>
            </a:r>
          </a:p>
          <a:p>
            <a:pPr algn="just"/>
            <a:r>
              <a:rPr lang="en-US" dirty="0"/>
              <a:t>comment for Rule 1.280 or Rule 1.275 and be amended to</a:t>
            </a:r>
          </a:p>
          <a:p>
            <a:pPr algn="just"/>
            <a:r>
              <a:rPr lang="en-US" dirty="0"/>
              <a:t>exclude Rule 1.279 from being subject to sanctions.</a:t>
            </a:r>
          </a:p>
        </p:txBody>
      </p:sp>
      <p:pic>
        <p:nvPicPr>
          <p:cNvPr id="6" name="Picture 5">
            <a:extLst>
              <a:ext uri="{FF2B5EF4-FFF2-40B4-BE49-F238E27FC236}">
                <a16:creationId xmlns:a16="http://schemas.microsoft.com/office/drawing/2014/main" id="{140B24AB-26BC-74E3-E6F8-E91586BCCBB7}"/>
              </a:ext>
            </a:extLst>
          </p:cNvPr>
          <p:cNvPicPr>
            <a:picLocks noChangeAspect="1"/>
          </p:cNvPicPr>
          <p:nvPr/>
        </p:nvPicPr>
        <p:blipFill>
          <a:blip r:embed="rId3"/>
          <a:stretch>
            <a:fillRect/>
          </a:stretch>
        </p:blipFill>
        <p:spPr>
          <a:xfrm>
            <a:off x="3070144" y="1676400"/>
            <a:ext cx="6048532" cy="4800600"/>
          </a:xfrm>
          <a:prstGeom prst="rect">
            <a:avLst/>
          </a:prstGeom>
        </p:spPr>
      </p:pic>
      <p:pic>
        <p:nvPicPr>
          <p:cNvPr id="7" name="Picture 6"/>
          <p:cNvPicPr>
            <a:picLocks noChangeAspect="1"/>
          </p:cNvPicPr>
          <p:nvPr/>
        </p:nvPicPr>
        <p:blipFill>
          <a:blip r:embed="rId4"/>
          <a:stretch>
            <a:fillRect/>
          </a:stretch>
        </p:blipFill>
        <p:spPr>
          <a:xfrm>
            <a:off x="11428412" y="6241337"/>
            <a:ext cx="432854" cy="335309"/>
          </a:xfrm>
          <a:prstGeom prst="rect">
            <a:avLst/>
          </a:prstGeom>
        </p:spPr>
      </p:pic>
    </p:spTree>
    <p:extLst>
      <p:ext uri="{BB962C8B-B14F-4D97-AF65-F5344CB8AC3E}">
        <p14:creationId xmlns:p14="http://schemas.microsoft.com/office/powerpoint/2010/main" val="199107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6"/>
                                        </p:tgtEl>
                                      </p:cBhvr>
                                    </p:animEffect>
                                    <p:animScale>
                                      <p:cBhvr>
                                        <p:cTn id="2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381000"/>
            <a:ext cx="11714382" cy="914400"/>
          </a:xfrm>
        </p:spPr>
        <p:txBody>
          <a:bodyPr anchor="t">
            <a:normAutofit fontScale="90000"/>
          </a:bodyPr>
          <a:lstStyle/>
          <a:p>
            <a:pPr algn="ctr"/>
            <a:r>
              <a:rPr lang="en-US" sz="4000" b="1" cap="none" dirty="0">
                <a:latin typeface="Abadi" panose="020B0604020104020204" pitchFamily="34" charset="0"/>
              </a:rPr>
              <a:t>Recent Case Law Developments Interpreting the Rules </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836611" y="929789"/>
            <a:ext cx="10515600" cy="615553"/>
          </a:xfrm>
          <a:prstGeom prst="rect">
            <a:avLst/>
          </a:prstGeom>
          <a:noFill/>
          <a:ln>
            <a:noFill/>
          </a:ln>
        </p:spPr>
        <p:txBody>
          <a:bodyPr wrap="square" rtlCol="0" anchor="ctr" anchorCtr="1">
            <a:spAutoFit/>
          </a:bodyPr>
          <a:lstStyle/>
          <a:p>
            <a:pPr algn="ctr"/>
            <a:r>
              <a:rPr lang="en-US" sz="3400" dirty="0">
                <a:solidFill>
                  <a:srgbClr val="FFFF00"/>
                </a:solidFill>
                <a:latin typeface="Abadi" panose="020B0604020104020204" pitchFamily="34" charset="0"/>
              </a:rPr>
              <a:t>Cell Phones / Bring Your Own Device </a:t>
            </a:r>
            <a:endParaRPr lang="en-US" sz="3400" b="0" i="0" u="none" strike="noStrike" baseline="0" dirty="0">
              <a:solidFill>
                <a:srgbClr val="FFFF00"/>
              </a:solidFill>
              <a:latin typeface="Abadi" panose="020B0604020104020204" pitchFamily="34" charset="0"/>
            </a:endParaRPr>
          </a:p>
        </p:txBody>
      </p:sp>
      <p:sp>
        <p:nvSpPr>
          <p:cNvPr id="7" name="TextBox 6">
            <a:extLst>
              <a:ext uri="{FF2B5EF4-FFF2-40B4-BE49-F238E27FC236}">
                <a16:creationId xmlns:a16="http://schemas.microsoft.com/office/drawing/2014/main" id="{25AC6561-56E3-9148-3EFF-F1607138C65D}"/>
              </a:ext>
            </a:extLst>
          </p:cNvPr>
          <p:cNvSpPr txBox="1"/>
          <p:nvPr/>
        </p:nvSpPr>
        <p:spPr>
          <a:xfrm>
            <a:off x="455612" y="1779687"/>
            <a:ext cx="11353800" cy="4524315"/>
          </a:xfrm>
          <a:prstGeom prst="rect">
            <a:avLst/>
          </a:prstGeom>
          <a:noFill/>
          <a:ln>
            <a:noFill/>
          </a:ln>
        </p:spPr>
        <p:txBody>
          <a:bodyPr wrap="square">
            <a:spAutoFit/>
          </a:bodyPr>
          <a:lstStyle/>
          <a:p>
            <a:r>
              <a:rPr lang="en-US" sz="2400" i="1" dirty="0">
                <a:effectLst/>
                <a:latin typeface="Abadi" panose="020B0604020104020204" pitchFamily="34" charset="0"/>
                <a:ea typeface="Times New Roman" panose="02020603050405020304" pitchFamily="18" charset="0"/>
              </a:rPr>
              <a:t>In re Skanska</a:t>
            </a:r>
            <a:r>
              <a:rPr lang="en-US" sz="2400" dirty="0">
                <a:effectLst/>
                <a:latin typeface="Abadi" panose="020B0604020104020204" pitchFamily="34" charset="0"/>
                <a:ea typeface="Times New Roman" panose="02020603050405020304" pitchFamily="18" charset="0"/>
              </a:rPr>
              <a:t> 2021 WL 4953239 (N.D. Fla. Aug. 5, 2021)</a:t>
            </a:r>
          </a:p>
          <a:p>
            <a:endParaRPr lang="en-US" dirty="0">
              <a:latin typeface="Abadi" panose="020B0604020104020204" pitchFamily="34" charset="0"/>
              <a:ea typeface="Times New Roman" panose="02020603050405020304" pitchFamily="18" charset="0"/>
            </a:endParaRPr>
          </a:p>
          <a:p>
            <a:pPr marL="0" marR="0">
              <a:spcBef>
                <a:spcPts val="0"/>
              </a:spcBef>
              <a:spcAft>
                <a:spcPts val="0"/>
              </a:spcAft>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As part of the litigation, the court considered what Skanska’s production obligations were with respect to the personal cell phone of Tugboat Captain Hill (</a:t>
            </a:r>
            <a:r>
              <a:rPr lang="en-US" sz="1800" b="1" dirty="0">
                <a:effectLst/>
                <a:latin typeface="Abadi" panose="020B0604020104020204" pitchFamily="34" charset="0"/>
                <a:ea typeface="Times New Roman" panose="02020603050405020304" pitchFamily="18" charset="0"/>
                <a:cs typeface="Times New Roman" panose="02020603050405020304" pitchFamily="18" charset="0"/>
              </a:rPr>
              <a:t>not </a:t>
            </a:r>
            <a:r>
              <a:rPr lang="en-US" sz="1800" dirty="0">
                <a:effectLst/>
                <a:latin typeface="Abadi" panose="020B0604020104020204" pitchFamily="34" charset="0"/>
                <a:ea typeface="Times New Roman" panose="02020603050405020304" pitchFamily="18" charset="0"/>
                <a:cs typeface="Times New Roman" panose="02020603050405020304" pitchFamily="18" charset="0"/>
              </a:rPr>
              <a:t>a company-issued phone), but the Claimants sought to have Skanska extract and search Hill’s cell phone data as done with other custodians who had company-issued phones.</a:t>
            </a:r>
            <a:endParaRPr lang="en-US" sz="1800" dirty="0">
              <a:effectLst/>
              <a:latin typeface="Abadi" panose="020B0604020104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 </a:t>
            </a:r>
            <a:endParaRPr lang="en-US" sz="1800" dirty="0">
              <a:effectLst/>
              <a:latin typeface="Abadi" panose="020B0604020104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Skanska objected to extracting and searching some of the cell phone data from Hill’s cell phone, arguing the phone is Hill’s private cell phone, over which they have no possession, custody, and control, and Hill’s privacy interest in his phone.</a:t>
            </a:r>
            <a:endParaRPr lang="en-US" sz="1800" dirty="0">
              <a:effectLst/>
              <a:latin typeface="Abadi" panose="020B0604020104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800" i="1" dirty="0">
                <a:effectLst/>
                <a:latin typeface="Abadi" panose="020B0604020104020204" pitchFamily="34" charset="0"/>
                <a:ea typeface="Times New Roman" panose="02020603050405020304" pitchFamily="18" charset="0"/>
                <a:cs typeface="Times New Roman" panose="02020603050405020304" pitchFamily="18" charset="0"/>
              </a:rPr>
              <a:t>  </a:t>
            </a:r>
            <a:endParaRPr lang="en-US" sz="1800" dirty="0">
              <a:effectLst/>
              <a:latin typeface="Abadi" panose="020B0604020104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The court pointed to FRCP 34(a), which requires a party to “produce relevant documents … that are in the possession, custody, or control of the party upon whom the request is served. Control is defined not only as possession, but as the legal right to obtain documents upon demand, and courts have construed it broadly.  The burden of establishing control over the documents sought is on the party seeking production.”  </a:t>
            </a:r>
            <a:endParaRPr lang="en-US" sz="1800" dirty="0">
              <a:effectLst/>
              <a:latin typeface="Abadi" panose="020B0604020104020204" pitchFamily="34" charset="0"/>
              <a:ea typeface="Arial" panose="020B0604020202020204" pitchFamily="34" charset="0"/>
              <a:cs typeface="Times New Roman" panose="02020603050405020304" pitchFamily="18" charset="0"/>
            </a:endParaRPr>
          </a:p>
          <a:p>
            <a:r>
              <a:rPr lang="en-US" sz="2400" dirty="0">
                <a:effectLst/>
                <a:latin typeface="Abadi" panose="020B0604020104020204" pitchFamily="34" charset="0"/>
                <a:ea typeface="Times New Roman" panose="02020603050405020304" pitchFamily="18" charset="0"/>
              </a:rPr>
              <a:t> </a:t>
            </a:r>
            <a:endParaRPr lang="en-US" dirty="0">
              <a:latin typeface="Abadi" panose="020B0604020104020204" pitchFamily="34" charset="0"/>
            </a:endParaRPr>
          </a:p>
        </p:txBody>
      </p:sp>
      <p:pic>
        <p:nvPicPr>
          <p:cNvPr id="9" name="Picture 8" descr="A picture containing text, furniture, seat, table&#10;&#10;Description automatically generated">
            <a:extLst>
              <a:ext uri="{FF2B5EF4-FFF2-40B4-BE49-F238E27FC236}">
                <a16:creationId xmlns:a16="http://schemas.microsoft.com/office/drawing/2014/main" id="{FF52555A-2756-7EAE-8A65-78F782548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8413" y="6210952"/>
            <a:ext cx="523190" cy="416917"/>
          </a:xfrm>
          <a:prstGeom prst="rect">
            <a:avLst/>
          </a:prstGeom>
        </p:spPr>
      </p:pic>
    </p:spTree>
    <p:extLst>
      <p:ext uri="{BB962C8B-B14F-4D97-AF65-F5344CB8AC3E}">
        <p14:creationId xmlns:p14="http://schemas.microsoft.com/office/powerpoint/2010/main" val="3681285380"/>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fontScale="90000"/>
          </a:bodyPr>
          <a:lstStyle/>
          <a:p>
            <a:pPr algn="ctr"/>
            <a:r>
              <a:rPr lang="en-US" sz="4000" b="1" i="1" cap="none" dirty="0">
                <a:latin typeface="Abadi" panose="020B0604020104020204" pitchFamily="34" charset="0"/>
              </a:rPr>
              <a:t>Skanska</a:t>
            </a:r>
            <a:r>
              <a:rPr lang="en-US" sz="4000" b="1" cap="none" dirty="0">
                <a:latin typeface="Abadi" panose="020B0604020104020204" pitchFamily="34" charset="0"/>
              </a:rPr>
              <a:t> – Court’s Reasoning</a:t>
            </a:r>
            <a:r>
              <a:rPr lang="en-US" sz="4800" dirty="0"/>
              <a:t/>
            </a:r>
            <a:br>
              <a:rPr lang="en-US" sz="4800" dirty="0"/>
            </a:br>
            <a:r>
              <a:rPr lang="en-US" sz="4800" b="1" cap="none" dirty="0">
                <a:latin typeface="Abadi" panose="020B0604020104020204" pitchFamily="34" charset="0"/>
              </a:rPr>
              <a:t> </a:t>
            </a:r>
          </a:p>
        </p:txBody>
      </p:sp>
      <p:sp>
        <p:nvSpPr>
          <p:cNvPr id="7" name="TextBox 6">
            <a:extLst>
              <a:ext uri="{FF2B5EF4-FFF2-40B4-BE49-F238E27FC236}">
                <a16:creationId xmlns:a16="http://schemas.microsoft.com/office/drawing/2014/main" id="{25AC6561-56E3-9148-3EFF-F1607138C65D}"/>
              </a:ext>
            </a:extLst>
          </p:cNvPr>
          <p:cNvSpPr txBox="1"/>
          <p:nvPr/>
        </p:nvSpPr>
        <p:spPr>
          <a:xfrm>
            <a:off x="417511" y="914400"/>
            <a:ext cx="11353800" cy="5632311"/>
          </a:xfrm>
          <a:prstGeom prst="rect">
            <a:avLst/>
          </a:prstGeom>
          <a:noFill/>
          <a:ln>
            <a:noFill/>
          </a:ln>
        </p:spPr>
        <p:txBody>
          <a:bodyPr wrap="square">
            <a:spAutoFit/>
          </a:bodyPr>
          <a:lstStyle/>
          <a:p>
            <a:pPr marL="285750" marR="0" indent="-285750" algn="just">
              <a:spcBef>
                <a:spcPts val="0"/>
              </a:spcBef>
              <a:spcAft>
                <a:spcPts val="0"/>
              </a:spcAft>
              <a:buFont typeface="Arial" panose="020B0604020202020204" pitchFamily="34" charset="0"/>
              <a:buChar char="•"/>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An employer has “control” of a current employee and the legal right to obtain business communications from a current employee </a:t>
            </a:r>
            <a:r>
              <a:rPr lang="en-US" sz="1800" i="1" dirty="0">
                <a:effectLst/>
                <a:latin typeface="Abadi" panose="020B0604020104020204" pitchFamily="34" charset="0"/>
                <a:ea typeface="Times New Roman" panose="02020603050405020304" pitchFamily="18" charset="0"/>
                <a:cs typeface="Times New Roman" panose="02020603050405020304" pitchFamily="18" charset="0"/>
              </a:rPr>
              <a:t>regardless</a:t>
            </a:r>
            <a:r>
              <a:rPr lang="en-US" sz="1800" dirty="0">
                <a:effectLst/>
                <a:latin typeface="Abadi" panose="020B0604020104020204" pitchFamily="34" charset="0"/>
                <a:ea typeface="Times New Roman" panose="02020603050405020304" pitchFamily="18" charset="0"/>
                <a:cs typeface="Times New Roman" panose="02020603050405020304" pitchFamily="18" charset="0"/>
              </a:rPr>
              <a:t> of whether the communication is located on a personal cell phone. </a:t>
            </a:r>
            <a:r>
              <a:rPr lang="en-US" sz="1800" dirty="0">
                <a:latin typeface="Abadi" panose="020B0604020104020204" pitchFamily="34" charset="0"/>
                <a:ea typeface="Times New Roman" panose="02020603050405020304" pitchFamily="18" charset="0"/>
                <a:cs typeface="Times New Roman" panose="02020603050405020304" pitchFamily="18" charset="0"/>
              </a:rPr>
              <a:t> </a:t>
            </a:r>
            <a:r>
              <a:rPr lang="en-US" sz="1800" dirty="0">
                <a:effectLst/>
                <a:latin typeface="Abadi" panose="020B0604020104020204" pitchFamily="34" charset="0"/>
                <a:ea typeface="Times New Roman" panose="02020603050405020304" pitchFamily="18" charset="0"/>
                <a:cs typeface="Times New Roman" panose="02020603050405020304" pitchFamily="18" charset="0"/>
              </a:rPr>
              <a:t>The court cited </a:t>
            </a:r>
            <a:r>
              <a:rPr lang="en-US" sz="1800" i="1" u="none" strike="noStrike" dirty="0">
                <a:effectLst/>
                <a:latin typeface="Abadi" panose="020B0604020104020204" pitchFamily="34" charset="0"/>
                <a:ea typeface="Times New Roman" panose="02020603050405020304" pitchFamily="18" charset="0"/>
                <a:cs typeface="Times New Roman" panose="02020603050405020304" pitchFamily="18" charset="0"/>
              </a:rPr>
              <a:t>State Farm Mutual Automobile Ins. Co. v. Precious Physical Therapy</a:t>
            </a:r>
            <a:r>
              <a:rPr lang="en-US" sz="1800" u="none" strike="noStrike" dirty="0">
                <a:effectLst/>
                <a:latin typeface="Abadi" panose="020B0604020104020204" pitchFamily="34" charset="0"/>
                <a:ea typeface="Times New Roman" panose="02020603050405020304" pitchFamily="18" charset="0"/>
                <a:cs typeface="Times New Roman" panose="02020603050405020304" pitchFamily="18" charset="0"/>
              </a:rPr>
              <a:t>, 2020 WL 7056039, at * 5 (E. D. Mich. Dec. 2, 2020)</a:t>
            </a:r>
            <a:r>
              <a:rPr lang="en-US" sz="1800" dirty="0">
                <a:effectLst/>
                <a:latin typeface="Abadi" panose="020B0604020104020204" pitchFamily="34" charset="0"/>
                <a:ea typeface="Times New Roman" panose="02020603050405020304" pitchFamily="18" charset="0"/>
                <a:cs typeface="Times New Roman" panose="02020603050405020304" pitchFamily="18" charset="0"/>
              </a:rPr>
              <a:t>, in which the court granted a motion to compel production of emails from employees’ personal email accounts, to explain that “As a practical matter, </a:t>
            </a:r>
            <a:r>
              <a:rPr lang="en-US" sz="1800" b="1" u="sng" dirty="0">
                <a:effectLst/>
                <a:latin typeface="Abadi" panose="020B0604020104020204" pitchFamily="34" charset="0"/>
                <a:ea typeface="Times New Roman" panose="02020603050405020304" pitchFamily="18" charset="0"/>
                <a:cs typeface="Times New Roman" panose="02020603050405020304" pitchFamily="18" charset="0"/>
              </a:rPr>
              <a:t>if an employer were able to avoid producing business documents by simply maintaining anything potentially discoverable in an employee’s personal email account, this could have the potential to incentivize employers to require the use of personal accounts for business purposes </a:t>
            </a:r>
            <a:r>
              <a:rPr lang="en-US" sz="1800" dirty="0">
                <a:effectLst/>
                <a:latin typeface="Abadi" panose="020B0604020104020204" pitchFamily="34" charset="0"/>
                <a:ea typeface="Times New Roman" panose="02020603050405020304" pitchFamily="18" charset="0"/>
                <a:cs typeface="Times New Roman" panose="02020603050405020304" pitchFamily="18" charset="0"/>
              </a:rPr>
              <a:t>or to store business documents in personal accounts.  </a:t>
            </a:r>
          </a:p>
          <a:p>
            <a:pPr marR="0" algn="just">
              <a:spcBef>
                <a:spcPts val="0"/>
              </a:spcBef>
              <a:spcAft>
                <a:spcPts val="0"/>
              </a:spcAft>
            </a:pPr>
            <a:endParaRPr lang="en-US" sz="1800" dirty="0">
              <a:latin typeface="Abadi" panose="020B0604020104020204" pitchFamily="34" charset="0"/>
              <a:ea typeface="Times New Roman" panose="02020603050405020304" pitchFamily="18"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800" dirty="0">
                <a:effectLst/>
                <a:latin typeface="Abadi" panose="020B0604020104020204" pitchFamily="34" charset="0"/>
                <a:ea typeface="Times New Roman" panose="02020603050405020304" pitchFamily="18" charset="0"/>
                <a:cs typeface="Times New Roman" panose="02020603050405020304" pitchFamily="18" charset="0"/>
              </a:rPr>
              <a:t>Thus, </a:t>
            </a:r>
            <a:r>
              <a:rPr lang="en-US" sz="1800" b="1" u="sng" dirty="0">
                <a:effectLst/>
                <a:latin typeface="Abadi" panose="020B0604020104020204" pitchFamily="34" charset="0"/>
                <a:ea typeface="Times New Roman" panose="02020603050405020304" pitchFamily="18" charset="0"/>
                <a:cs typeface="Times New Roman" panose="02020603050405020304" pitchFamily="18" charset="0"/>
              </a:rPr>
              <a:t>Skanska cannot shuck its discovery obligations simply because it did not issue the cell phone to Hill.</a:t>
            </a:r>
          </a:p>
          <a:p>
            <a:pPr marR="0" algn="just">
              <a:spcBef>
                <a:spcPts val="0"/>
              </a:spcBef>
              <a:spcAft>
                <a:spcPts val="0"/>
              </a:spcAft>
            </a:pPr>
            <a:endParaRPr lang="en-US" sz="1800" b="1" u="sng" dirty="0">
              <a:latin typeface="Abadi" panose="020B0604020104020204" pitchFamily="34" charset="0"/>
              <a:ea typeface="Times New Roman" panose="02020603050405020304" pitchFamily="18"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800" b="1" u="sng" dirty="0">
                <a:effectLst/>
                <a:latin typeface="Abadi" panose="020B0604020104020204" pitchFamily="34" charset="0"/>
                <a:ea typeface="Times New Roman" panose="02020603050405020304" pitchFamily="18" charset="0"/>
                <a:cs typeface="Times New Roman" panose="02020603050405020304" pitchFamily="18" charset="0"/>
              </a:rPr>
              <a:t>That obligation, however, does not extend to requiring Skanska to extract and review all the cell phone data on Hill’s cell phone. Instead, even in those cases where the court has found that an employer has “control” over an employee’s personal device, courts have only required the employer to ask the employee to search and produce the responsive information</a:t>
            </a:r>
            <a:r>
              <a:rPr lang="en-US" sz="1800" dirty="0">
                <a:effectLst/>
                <a:latin typeface="Abadi" panose="020B0604020104020204" pitchFamily="34" charset="0"/>
                <a:ea typeface="Times New Roman" panose="02020603050405020304" pitchFamily="18" charset="0"/>
                <a:cs typeface="Times New Roman" panose="02020603050405020304" pitchFamily="18" charset="0"/>
              </a:rPr>
              <a:t>. </a:t>
            </a:r>
            <a:r>
              <a:rPr lang="en-US" sz="1800" b="1" u="sng" dirty="0">
                <a:effectLst/>
                <a:latin typeface="Abadi" panose="020B0604020104020204" pitchFamily="34" charset="0"/>
                <a:ea typeface="Times New Roman" panose="02020603050405020304" pitchFamily="18" charset="0"/>
              </a:rPr>
              <a:t>Moreover, while there is evidence Hill sent or received work-related text messages on the phone, there is no evidence other cell phone data on Hill’s phone would produce responsive information. Thus, the burden of requiring all the data to be extracted and reviewed outweighs any potential benefit</a:t>
            </a:r>
            <a:r>
              <a:rPr lang="en-US" sz="1800" b="1" dirty="0">
                <a:effectLst/>
                <a:latin typeface="Abadi" panose="020B0604020104020204" pitchFamily="34" charset="0"/>
                <a:ea typeface="Times New Roman" panose="02020603050405020304" pitchFamily="18" charset="0"/>
              </a:rPr>
              <a:t>. </a:t>
            </a:r>
          </a:p>
          <a:p>
            <a:pPr marR="0" algn="just">
              <a:spcBef>
                <a:spcPts val="0"/>
              </a:spcBef>
              <a:spcAft>
                <a:spcPts val="0"/>
              </a:spcAft>
            </a:pPr>
            <a:endParaRPr lang="en-US" sz="1800" b="1" dirty="0">
              <a:effectLst/>
              <a:latin typeface="Abadi" panose="020B0604020104020204" pitchFamily="34" charset="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800" dirty="0">
                <a:latin typeface="Abadi" panose="020B0604020104020204" pitchFamily="34" charset="0"/>
                <a:ea typeface="Times New Roman" panose="02020603050405020304" pitchFamily="18" charset="0"/>
                <a:cs typeface="Times New Roman" panose="02020603050405020304" pitchFamily="18" charset="0"/>
              </a:rPr>
              <a:t>Court denied the motion for sanctions since </a:t>
            </a:r>
            <a:r>
              <a:rPr lang="en-US" sz="1800" dirty="0">
                <a:effectLst/>
                <a:latin typeface="Abadi" panose="020B0604020104020204" pitchFamily="34" charset="0"/>
                <a:ea typeface="Times New Roman" panose="02020603050405020304" pitchFamily="18" charset="0"/>
                <a:cs typeface="Times New Roman" panose="02020603050405020304" pitchFamily="18" charset="0"/>
              </a:rPr>
              <a:t>Skanska has already agreed to review and produce responsive text messages from Hill’s phone and Claimants already deposed Hill. </a:t>
            </a:r>
            <a:endParaRPr lang="en-US" dirty="0">
              <a:latin typeface="Abadi" panose="020B0604020104020204" pitchFamily="34" charset="0"/>
            </a:endParaRPr>
          </a:p>
        </p:txBody>
      </p:sp>
      <p:pic>
        <p:nvPicPr>
          <p:cNvPr id="5" name="Picture 4" descr="A picture containing text, furniture, seat, table&#10;&#10;Description automatically generated">
            <a:extLst>
              <a:ext uri="{FF2B5EF4-FFF2-40B4-BE49-F238E27FC236}">
                <a16:creationId xmlns:a16="http://schemas.microsoft.com/office/drawing/2014/main" id="{03C56FD7-1956-B00C-59F1-D0F1019C8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6968" y="6384777"/>
            <a:ext cx="406421" cy="323867"/>
          </a:xfrm>
          <a:prstGeom prst="rect">
            <a:avLst/>
          </a:prstGeom>
        </p:spPr>
      </p:pic>
    </p:spTree>
    <p:extLst>
      <p:ext uri="{BB962C8B-B14F-4D97-AF65-F5344CB8AC3E}">
        <p14:creationId xmlns:p14="http://schemas.microsoft.com/office/powerpoint/2010/main" val="231555206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fontScale="90000"/>
          </a:bodyPr>
          <a:lstStyle/>
          <a:p>
            <a:pPr algn="ctr"/>
            <a:r>
              <a:rPr lang="en-US" sz="4800" b="1" cap="none" dirty="0">
                <a:latin typeface="Abadi" panose="020B0604020104020204" pitchFamily="34" charset="0"/>
              </a:rPr>
              <a:t>Practical Pointers &amp; Tips</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237220" y="850612"/>
            <a:ext cx="11485783" cy="584775"/>
          </a:xfrm>
          <a:prstGeom prst="rect">
            <a:avLst/>
          </a:prstGeom>
          <a:noFill/>
          <a:ln>
            <a:noFill/>
          </a:ln>
        </p:spPr>
        <p:txBody>
          <a:bodyPr wrap="square" rtlCol="0" anchor="ctr" anchorCtr="1">
            <a:spAutoFit/>
          </a:bodyPr>
          <a:lstStyle/>
          <a:p>
            <a:pPr algn="ctr"/>
            <a:r>
              <a:rPr lang="en-US" sz="3200" dirty="0">
                <a:solidFill>
                  <a:srgbClr val="FFFF00"/>
                </a:solidFill>
                <a:latin typeface="Abadi" panose="020B0604020104020204" pitchFamily="34" charset="0"/>
              </a:rPr>
              <a:t>Interview Questions Should You Ask Your Client - eDiscovery</a:t>
            </a:r>
            <a:endParaRPr lang="en-US" sz="3200" b="0" i="0" u="none" strike="noStrike" baseline="0" dirty="0">
              <a:solidFill>
                <a:srgbClr val="FFFF00"/>
              </a:solidFill>
              <a:latin typeface="Abadi" panose="020B0604020104020204" pitchFamily="34" charset="0"/>
            </a:endParaRPr>
          </a:p>
        </p:txBody>
      </p:sp>
      <p:sp>
        <p:nvSpPr>
          <p:cNvPr id="4" name="TextBox 3">
            <a:extLst>
              <a:ext uri="{FF2B5EF4-FFF2-40B4-BE49-F238E27FC236}">
                <a16:creationId xmlns:a16="http://schemas.microsoft.com/office/drawing/2014/main" id="{D9F76BE2-4F09-6D22-1997-417A482782F4}"/>
              </a:ext>
            </a:extLst>
          </p:cNvPr>
          <p:cNvSpPr txBox="1"/>
          <p:nvPr/>
        </p:nvSpPr>
        <p:spPr>
          <a:xfrm>
            <a:off x="2680546" y="1435387"/>
            <a:ext cx="6969922" cy="5386090"/>
          </a:xfrm>
          <a:prstGeom prst="rect">
            <a:avLst/>
          </a:prstGeom>
          <a:noFill/>
          <a:ln>
            <a:noFill/>
          </a:ln>
        </p:spPr>
        <p:txBody>
          <a:bodyPr wrap="square" rtlCol="0" anchor="ctr" anchorCtr="1">
            <a:spAutoFit/>
          </a:bodyPr>
          <a:lstStyle/>
          <a:p>
            <a:r>
              <a:rPr lang="en-US" sz="1600" b="1" dirty="0">
                <a:latin typeface="Abadi" panose="020B0604020104020204" pitchFamily="34" charset="0"/>
              </a:rPr>
              <a:t>Timeframe: </a:t>
            </a:r>
            <a:r>
              <a:rPr lang="en-US" sz="1600" b="0" dirty="0">
                <a:latin typeface="Abadi" panose="020B0604020104020204" pitchFamily="34" charset="0"/>
              </a:rPr>
              <a:t>Have there been any migration/implementation of email servers or document management systems within this timeframe; or any decommissioned servers?</a:t>
            </a:r>
          </a:p>
          <a:p>
            <a:endParaRPr lang="en-US" sz="1600" dirty="0">
              <a:latin typeface="Abadi" panose="020B0604020104020204" pitchFamily="34" charset="0"/>
            </a:endParaRPr>
          </a:p>
          <a:p>
            <a:endParaRPr lang="en-US" sz="1600" dirty="0">
              <a:latin typeface="Abadi" panose="020B0604020104020204" pitchFamily="34" charset="0"/>
            </a:endParaRPr>
          </a:p>
          <a:p>
            <a:pPr lvl="0" algn="just"/>
            <a:r>
              <a:rPr lang="en-US" sz="1600" b="1" dirty="0">
                <a:latin typeface="Abadi" panose="020B0604020104020204" pitchFamily="34" charset="0"/>
              </a:rPr>
              <a:t>Email Storage:  </a:t>
            </a:r>
            <a:r>
              <a:rPr lang="en-US" sz="1600" b="0" dirty="0">
                <a:latin typeface="Abadi" panose="020B0604020104020204" pitchFamily="34" charset="0"/>
              </a:rPr>
              <a:t>Short-term storage</a:t>
            </a:r>
            <a:r>
              <a:rPr lang="en-US" sz="1600" dirty="0">
                <a:latin typeface="Abadi" panose="020B0604020104020204" pitchFamily="34" charset="0"/>
              </a:rPr>
              <a:t>: Central server (e.g. Microsoft Exchange) or multiple servers? Longer-term: cloud, mail store server, or email vault?</a:t>
            </a:r>
          </a:p>
          <a:p>
            <a:pPr lvl="0" algn="just"/>
            <a:r>
              <a:rPr lang="en-US" sz="1600" dirty="0">
                <a:latin typeface="Abadi" panose="020B0604020104020204" pitchFamily="34" charset="0"/>
              </a:rPr>
              <a:t>– What is kept, for how long, is there one place that stores emails from all servers, and when were these various long-term storage options implemented?</a:t>
            </a:r>
          </a:p>
          <a:p>
            <a:pPr lvl="0" algn="just"/>
            <a:r>
              <a:rPr lang="en-US" sz="1600" dirty="0">
                <a:latin typeface="Abadi" panose="020B0604020104020204" pitchFamily="34" charset="0"/>
              </a:rPr>
              <a:t>- Are backup tapes used to take a snapshot of the server on regular basis? If so, has the litigation hold memo created a suspension of rotation/recycling/overwriting of the tapes?  If not, then legal needs to follow up and have IT stop the rotation of tapes. </a:t>
            </a:r>
          </a:p>
          <a:p>
            <a:pPr lvl="0" algn="just"/>
            <a:r>
              <a:rPr lang="en-US" sz="1600" dirty="0">
                <a:latin typeface="Abadi" panose="020B0604020104020204" pitchFamily="34" charset="0"/>
              </a:rPr>
              <a:t>- When/how often are snapshots taken?</a:t>
            </a:r>
          </a:p>
          <a:p>
            <a:pPr lvl="0" algn="just"/>
            <a:r>
              <a:rPr lang="en-US" sz="1600" dirty="0">
                <a:latin typeface="Abadi" panose="020B0604020104020204" pitchFamily="34" charset="0"/>
              </a:rPr>
              <a:t>- How often are tapes rotated?  (in other words, how far back is the info stored)?</a:t>
            </a:r>
          </a:p>
          <a:p>
            <a:pPr lvl="0" algn="just"/>
            <a:r>
              <a:rPr lang="en-US" sz="1600" dirty="0">
                <a:latin typeface="Abadi" panose="020B0604020104020204" pitchFamily="34" charset="0"/>
              </a:rPr>
              <a:t>- Backup tapes are a last resort (data not obtained from other sources)</a:t>
            </a:r>
          </a:p>
          <a:p>
            <a:pPr lvl="0" algn="just"/>
            <a:r>
              <a:rPr lang="en-US" sz="1600" dirty="0">
                <a:latin typeface="Abadi" panose="020B0604020104020204" pitchFamily="34" charset="0"/>
              </a:rPr>
              <a:t>- Are custodians allowed to save emails in local </a:t>
            </a:r>
            <a:r>
              <a:rPr lang="en-US" sz="1600" dirty="0" err="1">
                <a:latin typeface="Abadi" panose="020B0604020104020204" pitchFamily="34" charset="0"/>
              </a:rPr>
              <a:t>pst</a:t>
            </a:r>
            <a:r>
              <a:rPr lang="en-US" sz="1600" dirty="0">
                <a:latin typeface="Abadi" panose="020B0604020104020204" pitchFamily="34" charset="0"/>
              </a:rPr>
              <a:t> files that are not on the server?</a:t>
            </a:r>
            <a:endParaRPr lang="en-US" sz="1600" b="1" dirty="0">
              <a:latin typeface="Abadi" panose="020B0604020104020204" pitchFamily="34" charset="0"/>
            </a:endParaRPr>
          </a:p>
          <a:p>
            <a:endParaRPr lang="en-US" dirty="0"/>
          </a:p>
        </p:txBody>
      </p:sp>
      <p:pic>
        <p:nvPicPr>
          <p:cNvPr id="5" name="Picture 4" descr="A picture containing text, furniture, seat, table&#10;&#10;Description automatically generated">
            <a:extLst>
              <a:ext uri="{FF2B5EF4-FFF2-40B4-BE49-F238E27FC236}">
                <a16:creationId xmlns:a16="http://schemas.microsoft.com/office/drawing/2014/main" id="{03C56FD7-1956-B00C-59F1-D0F1019C8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6968" y="6384777"/>
            <a:ext cx="406421" cy="323867"/>
          </a:xfrm>
          <a:prstGeom prst="rect">
            <a:avLst/>
          </a:prstGeom>
        </p:spPr>
      </p:pic>
    </p:spTree>
    <p:extLst>
      <p:ext uri="{BB962C8B-B14F-4D97-AF65-F5344CB8AC3E}">
        <p14:creationId xmlns:p14="http://schemas.microsoft.com/office/powerpoint/2010/main" val="957847762"/>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fontScale="90000"/>
          </a:bodyPr>
          <a:lstStyle/>
          <a:p>
            <a:pPr algn="ctr"/>
            <a:r>
              <a:rPr lang="en-US" sz="4800" b="1" cap="none" dirty="0">
                <a:latin typeface="Abadi" panose="020B0604020104020204" pitchFamily="34" charset="0"/>
              </a:rPr>
              <a:t>Practical Pointers &amp; Tips</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608012" y="850612"/>
            <a:ext cx="11114991" cy="584775"/>
          </a:xfrm>
          <a:prstGeom prst="rect">
            <a:avLst/>
          </a:prstGeom>
          <a:noFill/>
          <a:ln>
            <a:noFill/>
          </a:ln>
        </p:spPr>
        <p:txBody>
          <a:bodyPr wrap="square" rtlCol="0" anchor="ctr" anchorCtr="1">
            <a:spAutoFit/>
          </a:bodyPr>
          <a:lstStyle/>
          <a:p>
            <a:pPr algn="ctr"/>
            <a:r>
              <a:rPr lang="en-US" sz="3200" dirty="0">
                <a:solidFill>
                  <a:srgbClr val="FFFF00"/>
                </a:solidFill>
                <a:latin typeface="Abadi" panose="020B0604020104020204" pitchFamily="34" charset="0"/>
              </a:rPr>
              <a:t>Interview Questions Should You Ask Your Client</a:t>
            </a:r>
            <a:endParaRPr lang="en-US" sz="3200" b="0" i="0" u="none" strike="noStrike" baseline="0" dirty="0">
              <a:solidFill>
                <a:srgbClr val="FFFF00"/>
              </a:solidFill>
              <a:latin typeface="Abadi" panose="020B0604020104020204" pitchFamily="34" charset="0"/>
            </a:endParaRPr>
          </a:p>
        </p:txBody>
      </p:sp>
      <p:sp>
        <p:nvSpPr>
          <p:cNvPr id="4" name="TextBox 3">
            <a:extLst>
              <a:ext uri="{FF2B5EF4-FFF2-40B4-BE49-F238E27FC236}">
                <a16:creationId xmlns:a16="http://schemas.microsoft.com/office/drawing/2014/main" id="{D9F76BE2-4F09-6D22-1997-417A482782F4}"/>
              </a:ext>
            </a:extLst>
          </p:cNvPr>
          <p:cNvSpPr txBox="1"/>
          <p:nvPr/>
        </p:nvSpPr>
        <p:spPr>
          <a:xfrm>
            <a:off x="608013" y="1903511"/>
            <a:ext cx="11114990" cy="4154984"/>
          </a:xfrm>
          <a:prstGeom prst="rect">
            <a:avLst/>
          </a:prstGeom>
          <a:noFill/>
          <a:ln>
            <a:noFill/>
          </a:ln>
        </p:spPr>
        <p:txBody>
          <a:bodyPr wrap="square" rtlCol="0" anchor="ctr" anchorCtr="1">
            <a:spAutoFit/>
          </a:bodyPr>
          <a:lstStyle/>
          <a:p>
            <a:pPr marL="342900" marR="0" lvl="0" indent="-342900">
              <a:spcBef>
                <a:spcPts val="0"/>
              </a:spcBef>
              <a:spcAft>
                <a:spcPts val="0"/>
              </a:spcAft>
              <a:buFont typeface="Symbol" panose="05050102010706020507" pitchFamily="18" charset="2"/>
              <a:buChar char=""/>
            </a:pPr>
            <a:r>
              <a:rPr lang="en-US" sz="2000" b="1" dirty="0">
                <a:effectLst/>
                <a:latin typeface="Abadi" panose="020B0604020104020204" pitchFamily="34" charset="0"/>
                <a:ea typeface="Arial" panose="020B0604020202020204" pitchFamily="34" charset="0"/>
              </a:rPr>
              <a:t>How are non-email documents are stored:</a:t>
            </a:r>
            <a:endParaRPr lang="en-US" sz="2000" dirty="0">
              <a:effectLst/>
              <a:latin typeface="Abadi" panose="020B0604020104020204" pitchFamily="34" charset="0"/>
              <a:ea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Custodial level:  Is there a centralized location on the server to store Word, Excel, pdf and other types of documents prepared by custodians, or do custodians store them in their own location? </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Department level:  </a:t>
            </a:r>
          </a:p>
          <a:p>
            <a:pPr marL="1143000" marR="0" lvl="2" indent="-228600">
              <a:spcBef>
                <a:spcPts val="0"/>
              </a:spcBef>
              <a:spcAft>
                <a:spcPts val="0"/>
              </a:spcAft>
              <a:buFont typeface="Wingdings" panose="05000000000000000000" pitchFamily="2" charset="2"/>
              <a:buChar char=""/>
            </a:pPr>
            <a:r>
              <a:rPr lang="en-US" sz="2000" dirty="0">
                <a:effectLst/>
                <a:latin typeface="Abadi" panose="020B0604020104020204" pitchFamily="34" charset="0"/>
                <a:ea typeface="Arial" panose="020B0604020202020204" pitchFamily="34" charset="0"/>
              </a:rPr>
              <a:t>Is there centralized department storage (e.g. Company’s S drive)?</a:t>
            </a:r>
          </a:p>
          <a:p>
            <a:pPr marL="1143000" marR="0" lvl="2" indent="-228600">
              <a:spcBef>
                <a:spcPts val="0"/>
              </a:spcBef>
              <a:spcAft>
                <a:spcPts val="0"/>
              </a:spcAft>
              <a:buFont typeface="Wingdings" panose="05000000000000000000" pitchFamily="2" charset="2"/>
              <a:buChar char=""/>
            </a:pPr>
            <a:r>
              <a:rPr lang="en-US" sz="2000" dirty="0">
                <a:effectLst/>
                <a:latin typeface="Abadi" panose="020B0604020104020204" pitchFamily="34" charset="0"/>
                <a:ea typeface="Arial" panose="020B0604020202020204" pitchFamily="34" charset="0"/>
              </a:rPr>
              <a:t>Are there any applicable departments (e.g. Finance) and do they have their own server?  Does the legal department have its own server?</a:t>
            </a:r>
          </a:p>
          <a:p>
            <a:pPr marL="1143000" marR="0" lvl="2" indent="-228600">
              <a:spcBef>
                <a:spcPts val="0"/>
              </a:spcBef>
              <a:spcAft>
                <a:spcPts val="0"/>
              </a:spcAft>
              <a:buFont typeface="Wingdings" panose="05000000000000000000" pitchFamily="2" charset="2"/>
              <a:buChar char=""/>
            </a:pPr>
            <a:r>
              <a:rPr lang="en-US" sz="2000" dirty="0">
                <a:effectLst/>
                <a:latin typeface="Abadi" panose="020B0604020104020204" pitchFamily="34" charset="0"/>
                <a:ea typeface="Arial" panose="020B0604020202020204" pitchFamily="34" charset="0"/>
              </a:rPr>
              <a:t>Are there any databases/enterprise systems/or any sort of application that houses a discrete set of information that might be applicable (e.g. a database or calendaring system that tracks corporate contracts)</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Have these servers been migrated/updated/instituted/decommissioned since _____?</a:t>
            </a:r>
          </a:p>
          <a:p>
            <a:endParaRPr lang="en-US" dirty="0"/>
          </a:p>
        </p:txBody>
      </p:sp>
      <p:pic>
        <p:nvPicPr>
          <p:cNvPr id="5" name="Picture 4" descr="A picture containing text, furniture, seat, table&#10;&#10;Description automatically generated">
            <a:extLst>
              <a:ext uri="{FF2B5EF4-FFF2-40B4-BE49-F238E27FC236}">
                <a16:creationId xmlns:a16="http://schemas.microsoft.com/office/drawing/2014/main" id="{03C56FD7-1956-B00C-59F1-D0F1019C8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6968" y="6384777"/>
            <a:ext cx="406421" cy="323867"/>
          </a:xfrm>
          <a:prstGeom prst="rect">
            <a:avLst/>
          </a:prstGeom>
        </p:spPr>
      </p:pic>
    </p:spTree>
    <p:extLst>
      <p:ext uri="{BB962C8B-B14F-4D97-AF65-F5344CB8AC3E}">
        <p14:creationId xmlns:p14="http://schemas.microsoft.com/office/powerpoint/2010/main" val="2137338467"/>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fontScale="90000"/>
          </a:bodyPr>
          <a:lstStyle/>
          <a:p>
            <a:pPr algn="ctr"/>
            <a:r>
              <a:rPr lang="en-US" sz="4800" b="1" cap="none" dirty="0">
                <a:latin typeface="Abadi" panose="020B0604020104020204" pitchFamily="34" charset="0"/>
              </a:rPr>
              <a:t>Practical Pointers &amp; Tips</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608012" y="850612"/>
            <a:ext cx="11114991" cy="584775"/>
          </a:xfrm>
          <a:prstGeom prst="rect">
            <a:avLst/>
          </a:prstGeom>
          <a:noFill/>
          <a:ln>
            <a:noFill/>
          </a:ln>
        </p:spPr>
        <p:txBody>
          <a:bodyPr wrap="square" rtlCol="0" anchor="ctr" anchorCtr="1">
            <a:spAutoFit/>
          </a:bodyPr>
          <a:lstStyle/>
          <a:p>
            <a:pPr algn="ctr"/>
            <a:r>
              <a:rPr lang="en-US" sz="3200" dirty="0">
                <a:solidFill>
                  <a:srgbClr val="FFFF00"/>
                </a:solidFill>
                <a:latin typeface="Abadi" panose="020B0604020104020204" pitchFamily="34" charset="0"/>
              </a:rPr>
              <a:t>Interview Questions Should You Ask Your Client</a:t>
            </a:r>
            <a:endParaRPr lang="en-US" sz="3200" b="0" i="0" u="none" strike="noStrike" baseline="0" dirty="0">
              <a:solidFill>
                <a:srgbClr val="FFFF00"/>
              </a:solidFill>
              <a:latin typeface="Abadi" panose="020B0604020104020204" pitchFamily="34" charset="0"/>
            </a:endParaRPr>
          </a:p>
        </p:txBody>
      </p:sp>
      <p:sp>
        <p:nvSpPr>
          <p:cNvPr id="4" name="TextBox 3">
            <a:extLst>
              <a:ext uri="{FF2B5EF4-FFF2-40B4-BE49-F238E27FC236}">
                <a16:creationId xmlns:a16="http://schemas.microsoft.com/office/drawing/2014/main" id="{D9F76BE2-4F09-6D22-1997-417A482782F4}"/>
              </a:ext>
            </a:extLst>
          </p:cNvPr>
          <p:cNvSpPr txBox="1"/>
          <p:nvPr/>
        </p:nvSpPr>
        <p:spPr>
          <a:xfrm>
            <a:off x="608013" y="2211292"/>
            <a:ext cx="11114990" cy="3539430"/>
          </a:xfrm>
          <a:prstGeom prst="rect">
            <a:avLst/>
          </a:prstGeom>
          <a:noFill/>
          <a:ln>
            <a:noFill/>
          </a:ln>
        </p:spPr>
        <p:txBody>
          <a:bodyPr wrap="square" rtlCol="0" anchor="ctr" anchorCtr="1">
            <a:spAutoFit/>
          </a:bodyPr>
          <a:lstStyle/>
          <a:p>
            <a:pPr marL="342900" marR="0" lvl="0" indent="-342900">
              <a:spcBef>
                <a:spcPts val="0"/>
              </a:spcBef>
              <a:spcAft>
                <a:spcPts val="0"/>
              </a:spcAft>
              <a:buFont typeface="Symbol" panose="05050102010706020507" pitchFamily="18" charset="2"/>
              <a:buChar char=""/>
            </a:pPr>
            <a:r>
              <a:rPr lang="en-US" sz="2000" b="1" dirty="0">
                <a:effectLst/>
                <a:latin typeface="Abadi" panose="020B0604020104020204" pitchFamily="34" charset="0"/>
                <a:ea typeface="Arial" panose="020B0604020202020204" pitchFamily="34" charset="0"/>
              </a:rPr>
              <a:t>Personal Devices:</a:t>
            </a:r>
            <a:endParaRPr lang="en-US" sz="2000" dirty="0">
              <a:effectLst/>
              <a:latin typeface="Abadi" panose="020B0604020104020204" pitchFamily="34" charset="0"/>
              <a:ea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Are they firm issued and/or supported?</a:t>
            </a:r>
            <a:r>
              <a:rPr lang="en-US" sz="2000" b="1" baseline="30000" dirty="0">
                <a:effectLst/>
                <a:latin typeface="Abadi" panose="020B0604020104020204" pitchFamily="34" charset="0"/>
                <a:ea typeface="Arial" panose="020B0604020202020204" pitchFamily="34" charset="0"/>
              </a:rPr>
              <a:t> </a:t>
            </a:r>
            <a:endParaRPr lang="en-US" sz="2000" dirty="0">
              <a:effectLst/>
              <a:latin typeface="Abadi" panose="020B0604020104020204" pitchFamily="34" charset="0"/>
              <a:ea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Are custodians permitted to use their personal devices for business? Is this enforced? </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Are all emails routed through Client’s server or are they saved in </a:t>
            </a:r>
            <a:r>
              <a:rPr lang="en-US" sz="2000" dirty="0" err="1">
                <a:effectLst/>
                <a:latin typeface="Abadi" panose="020B0604020104020204" pitchFamily="34" charset="0"/>
                <a:ea typeface="Arial" panose="020B0604020202020204" pitchFamily="34" charset="0"/>
              </a:rPr>
              <a:t>pst</a:t>
            </a:r>
            <a:r>
              <a:rPr lang="en-US" sz="2000" dirty="0">
                <a:effectLst/>
                <a:latin typeface="Abadi" panose="020B0604020104020204" pitchFamily="34" charset="0"/>
                <a:ea typeface="Arial" panose="020B0604020202020204" pitchFamily="34" charset="0"/>
              </a:rPr>
              <a:t> files per device?</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How is this data maintained/captured?</a:t>
            </a:r>
          </a:p>
          <a:p>
            <a:pPr marL="0" marR="0">
              <a:spcBef>
                <a:spcPts val="0"/>
              </a:spcBef>
              <a:spcAft>
                <a:spcPts val="0"/>
              </a:spcAft>
            </a:pPr>
            <a:r>
              <a:rPr lang="en-US" sz="2000" dirty="0">
                <a:effectLst/>
                <a:latin typeface="Abadi" panose="020B0604020104020204" pitchFamily="34" charset="0"/>
                <a:ea typeface="Arial" panose="020B06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2000" b="1" dirty="0">
                <a:effectLst/>
                <a:latin typeface="Abadi" panose="020B0604020104020204" pitchFamily="34" charset="0"/>
                <a:ea typeface="Arial" panose="020B0604020202020204" pitchFamily="34" charset="0"/>
              </a:rPr>
              <a:t>Tell us about Text Messaging or IM:</a:t>
            </a:r>
            <a:endParaRPr lang="en-US" sz="2000" dirty="0">
              <a:effectLst/>
              <a:latin typeface="Abadi" panose="020B0604020104020204" pitchFamily="34" charset="0"/>
              <a:ea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Is this data logged or simply deleted? </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Where is log maintained?</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Collect from personal devices</a:t>
            </a:r>
          </a:p>
          <a:p>
            <a:endParaRPr lang="en-US" dirty="0"/>
          </a:p>
        </p:txBody>
      </p:sp>
      <p:pic>
        <p:nvPicPr>
          <p:cNvPr id="5" name="Picture 4" descr="A picture containing text, furniture, seat, table&#10;&#10;Description automatically generated">
            <a:extLst>
              <a:ext uri="{FF2B5EF4-FFF2-40B4-BE49-F238E27FC236}">
                <a16:creationId xmlns:a16="http://schemas.microsoft.com/office/drawing/2014/main" id="{03C56FD7-1956-B00C-59F1-D0F1019C8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6968" y="6384777"/>
            <a:ext cx="406421" cy="323867"/>
          </a:xfrm>
          <a:prstGeom prst="rect">
            <a:avLst/>
          </a:prstGeom>
        </p:spPr>
      </p:pic>
    </p:spTree>
    <p:extLst>
      <p:ext uri="{BB962C8B-B14F-4D97-AF65-F5344CB8AC3E}">
        <p14:creationId xmlns:p14="http://schemas.microsoft.com/office/powerpoint/2010/main" val="1403712124"/>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fontScale="90000"/>
          </a:bodyPr>
          <a:lstStyle/>
          <a:p>
            <a:pPr algn="ctr"/>
            <a:r>
              <a:rPr lang="en-US" sz="4800" b="1" cap="none" dirty="0">
                <a:latin typeface="Abadi" panose="020B0604020104020204" pitchFamily="34" charset="0"/>
              </a:rPr>
              <a:t>Practical Pointers &amp; Tips</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608012" y="850612"/>
            <a:ext cx="11114991" cy="584775"/>
          </a:xfrm>
          <a:prstGeom prst="rect">
            <a:avLst/>
          </a:prstGeom>
          <a:noFill/>
          <a:ln>
            <a:noFill/>
          </a:ln>
        </p:spPr>
        <p:txBody>
          <a:bodyPr wrap="square" rtlCol="0" anchor="ctr" anchorCtr="1">
            <a:spAutoFit/>
          </a:bodyPr>
          <a:lstStyle/>
          <a:p>
            <a:pPr algn="ctr"/>
            <a:r>
              <a:rPr lang="en-US" sz="3200" dirty="0">
                <a:solidFill>
                  <a:srgbClr val="FFFF00"/>
                </a:solidFill>
                <a:latin typeface="Abadi" panose="020B0604020104020204" pitchFamily="34" charset="0"/>
              </a:rPr>
              <a:t>Interview Questions Should You Ask Your Client</a:t>
            </a:r>
            <a:endParaRPr lang="en-US" sz="3200" b="0" i="0" u="none" strike="noStrike" baseline="0" dirty="0">
              <a:solidFill>
                <a:srgbClr val="FFFF00"/>
              </a:solidFill>
              <a:latin typeface="Abadi" panose="020B0604020104020204" pitchFamily="34" charset="0"/>
            </a:endParaRPr>
          </a:p>
        </p:txBody>
      </p:sp>
      <p:sp>
        <p:nvSpPr>
          <p:cNvPr id="4" name="TextBox 3">
            <a:extLst>
              <a:ext uri="{FF2B5EF4-FFF2-40B4-BE49-F238E27FC236}">
                <a16:creationId xmlns:a16="http://schemas.microsoft.com/office/drawing/2014/main" id="{D9F76BE2-4F09-6D22-1997-417A482782F4}"/>
              </a:ext>
            </a:extLst>
          </p:cNvPr>
          <p:cNvSpPr txBox="1"/>
          <p:nvPr/>
        </p:nvSpPr>
        <p:spPr>
          <a:xfrm>
            <a:off x="608013" y="1995849"/>
            <a:ext cx="11114990" cy="3970318"/>
          </a:xfrm>
          <a:prstGeom prst="rect">
            <a:avLst/>
          </a:prstGeom>
          <a:noFill/>
          <a:ln>
            <a:noFill/>
          </a:ln>
        </p:spPr>
        <p:txBody>
          <a:bodyPr wrap="square" rtlCol="0" anchor="ctr" anchorCtr="1">
            <a:spAutoFit/>
          </a:bodyPr>
          <a:lstStyle/>
          <a:p>
            <a:pPr marL="342900" marR="0" lvl="0" indent="-342900">
              <a:spcBef>
                <a:spcPts val="0"/>
              </a:spcBef>
              <a:spcAft>
                <a:spcPts val="0"/>
              </a:spcAft>
              <a:buFont typeface="Symbol" panose="05050102010706020507" pitchFamily="18" charset="2"/>
              <a:buChar char=""/>
            </a:pPr>
            <a:r>
              <a:rPr lang="en-US" sz="2000" b="1" dirty="0">
                <a:effectLst/>
                <a:latin typeface="Abadi" panose="020B0604020104020204" pitchFamily="34" charset="0"/>
                <a:ea typeface="Arial" panose="020B0604020202020204" pitchFamily="34" charset="0"/>
              </a:rPr>
              <a:t>Tell us about Voicemail:</a:t>
            </a:r>
            <a:endParaRPr lang="en-US" sz="2000" dirty="0">
              <a:effectLst/>
              <a:latin typeface="Abadi" panose="020B0604020104020204" pitchFamily="34" charset="0"/>
              <a:ea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Is it saved?</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Are new messages emailed to users? </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Where is the data maintained and in what format?</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How is the data accessed?</a:t>
            </a:r>
          </a:p>
          <a:p>
            <a:pPr marL="914400" marR="0">
              <a:spcBef>
                <a:spcPts val="0"/>
              </a:spcBef>
              <a:spcAft>
                <a:spcPts val="0"/>
              </a:spcAft>
            </a:pPr>
            <a:r>
              <a:rPr lang="en-US" sz="2000" dirty="0">
                <a:effectLst/>
                <a:latin typeface="Abadi" panose="020B0604020104020204" pitchFamily="34" charset="0"/>
                <a:ea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2000" b="1" dirty="0">
                <a:effectLst/>
                <a:latin typeface="Abadi" panose="020B0604020104020204" pitchFamily="34" charset="0"/>
                <a:ea typeface="Arial" panose="020B0604020202020204" pitchFamily="34" charset="0"/>
              </a:rPr>
              <a:t>Tell us about proprietary software, document management systems, or databases that you may use:</a:t>
            </a:r>
            <a:endParaRPr lang="en-US" sz="2000" dirty="0">
              <a:effectLst/>
              <a:latin typeface="Abadi" panose="020B0604020104020204" pitchFamily="34" charset="0"/>
              <a:ea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What programs or databases are used?</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Who has access to each one? </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How can this data be collected from these sources? </a:t>
            </a:r>
          </a:p>
          <a:p>
            <a:endParaRPr lang="en-US" dirty="0"/>
          </a:p>
        </p:txBody>
      </p:sp>
      <p:pic>
        <p:nvPicPr>
          <p:cNvPr id="5" name="Picture 4" descr="A picture containing text, furniture, seat, table&#10;&#10;Description automatically generated">
            <a:extLst>
              <a:ext uri="{FF2B5EF4-FFF2-40B4-BE49-F238E27FC236}">
                <a16:creationId xmlns:a16="http://schemas.microsoft.com/office/drawing/2014/main" id="{03C56FD7-1956-B00C-59F1-D0F1019C8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6968" y="6384777"/>
            <a:ext cx="406421" cy="323867"/>
          </a:xfrm>
          <a:prstGeom prst="rect">
            <a:avLst/>
          </a:prstGeom>
        </p:spPr>
      </p:pic>
    </p:spTree>
    <p:extLst>
      <p:ext uri="{BB962C8B-B14F-4D97-AF65-F5344CB8AC3E}">
        <p14:creationId xmlns:p14="http://schemas.microsoft.com/office/powerpoint/2010/main" val="81353245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7821163" y="482600"/>
            <a:ext cx="3961368" cy="1422400"/>
          </a:xfrm>
        </p:spPr>
        <p:txBody>
          <a:bodyPr anchor="b">
            <a:normAutofit fontScale="90000"/>
          </a:bodyPr>
          <a:lstStyle/>
          <a:p>
            <a:r>
              <a:rPr lang="en-US" sz="3600" b="1" cap="none" dirty="0"/>
              <a:t>Standards of Conduct for Discovery</a:t>
            </a:r>
          </a:p>
        </p:txBody>
      </p:sp>
      <p:pic>
        <p:nvPicPr>
          <p:cNvPr id="5" name="Picture 4">
            <a:extLst>
              <a:ext uri="{FF2B5EF4-FFF2-40B4-BE49-F238E27FC236}">
                <a16:creationId xmlns:a16="http://schemas.microsoft.com/office/drawing/2014/main" id="{C83AF10C-25EA-EB84-4107-83B0310A007E}"/>
              </a:ext>
            </a:extLst>
          </p:cNvPr>
          <p:cNvPicPr>
            <a:picLocks noChangeAspect="1"/>
          </p:cNvPicPr>
          <p:nvPr/>
        </p:nvPicPr>
        <p:blipFill>
          <a:blip r:embed="rId3"/>
          <a:stretch>
            <a:fillRect/>
          </a:stretch>
        </p:blipFill>
        <p:spPr>
          <a:xfrm>
            <a:off x="507868" y="1329672"/>
            <a:ext cx="6602280" cy="4147860"/>
          </a:xfrm>
          <a:prstGeom prst="rect">
            <a:avLst/>
          </a:prstGeom>
          <a:noFill/>
        </p:spPr>
      </p:pic>
      <p:sp>
        <p:nvSpPr>
          <p:cNvPr id="13" name="Text Placeholder 12">
            <a:extLst>
              <a:ext uri="{FF2B5EF4-FFF2-40B4-BE49-F238E27FC236}">
                <a16:creationId xmlns:a16="http://schemas.microsoft.com/office/drawing/2014/main" id="{01A333FF-F319-6547-7ADE-18770A263D27}"/>
              </a:ext>
            </a:extLst>
          </p:cNvPr>
          <p:cNvSpPr>
            <a:spLocks noGrp="1"/>
          </p:cNvSpPr>
          <p:nvPr>
            <p:ph type="body" sz="half" idx="2"/>
          </p:nvPr>
        </p:nvSpPr>
        <p:spPr>
          <a:xfrm>
            <a:off x="7821163" y="2108200"/>
            <a:ext cx="3961368" cy="4267200"/>
          </a:xfrm>
        </p:spPr>
        <p:txBody>
          <a:bodyPr anchor="t">
            <a:normAutofit/>
          </a:bodyPr>
          <a:lstStyle/>
          <a:p>
            <a:pPr algn="ctr"/>
            <a:r>
              <a:rPr lang="en-US" sz="2800" b="1" cap="none" dirty="0">
                <a:latin typeface="Abadi" panose="020B0604020104020204" pitchFamily="34" charset="0"/>
              </a:rPr>
              <a:t>New Rule: </a:t>
            </a:r>
          </a:p>
          <a:p>
            <a:pPr algn="ctr"/>
            <a:r>
              <a:rPr lang="en-US" sz="2800" b="1" cap="none" dirty="0">
                <a:latin typeface="Abadi" panose="020B0604020104020204" pitchFamily="34" charset="0"/>
              </a:rPr>
              <a:t>Fla. R. Civ. P. 1.279</a:t>
            </a:r>
          </a:p>
          <a:p>
            <a:pPr algn="ctr"/>
            <a:endParaRPr lang="en-US" b="1" dirty="0">
              <a:latin typeface="Abadi" panose="020B0604020104020204" pitchFamily="34" charset="0"/>
            </a:endParaRPr>
          </a:p>
          <a:p>
            <a:pPr algn="ctr"/>
            <a:r>
              <a:rPr lang="en-US" sz="2400" dirty="0">
                <a:latin typeface="Abadi" panose="020B0604020104020204" pitchFamily="34" charset="0"/>
              </a:rPr>
              <a:t>Subdivision (a) summarizes essential principles.</a:t>
            </a:r>
          </a:p>
          <a:p>
            <a:endParaRPr lang="en-US" dirty="0"/>
          </a:p>
        </p:txBody>
      </p:sp>
      <p:pic>
        <p:nvPicPr>
          <p:cNvPr id="3" name="Picture 2"/>
          <p:cNvPicPr>
            <a:picLocks noChangeAspect="1"/>
          </p:cNvPicPr>
          <p:nvPr/>
        </p:nvPicPr>
        <p:blipFill>
          <a:blip r:embed="rId4"/>
          <a:stretch>
            <a:fillRect/>
          </a:stretch>
        </p:blipFill>
        <p:spPr>
          <a:xfrm>
            <a:off x="11352212" y="6133553"/>
            <a:ext cx="554784" cy="445047"/>
          </a:xfrm>
          <a:prstGeom prst="rect">
            <a:avLst/>
          </a:prstGeom>
        </p:spPr>
      </p:pic>
    </p:spTree>
    <p:extLst>
      <p:ext uri="{BB962C8B-B14F-4D97-AF65-F5344CB8AC3E}">
        <p14:creationId xmlns:p14="http://schemas.microsoft.com/office/powerpoint/2010/main" val="3649233298"/>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fontScale="90000"/>
          </a:bodyPr>
          <a:lstStyle/>
          <a:p>
            <a:pPr algn="ctr"/>
            <a:r>
              <a:rPr lang="en-US" sz="4800" b="1" cap="none" dirty="0">
                <a:latin typeface="Abadi" panose="020B0604020104020204" pitchFamily="34" charset="0"/>
              </a:rPr>
              <a:t>Practical Pointers &amp; Tips</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608012" y="850612"/>
            <a:ext cx="11114991" cy="584775"/>
          </a:xfrm>
          <a:prstGeom prst="rect">
            <a:avLst/>
          </a:prstGeom>
          <a:noFill/>
          <a:ln>
            <a:noFill/>
          </a:ln>
        </p:spPr>
        <p:txBody>
          <a:bodyPr wrap="square" rtlCol="0" anchor="ctr" anchorCtr="1">
            <a:spAutoFit/>
          </a:bodyPr>
          <a:lstStyle/>
          <a:p>
            <a:pPr algn="ctr"/>
            <a:r>
              <a:rPr lang="en-US" sz="3200" dirty="0">
                <a:solidFill>
                  <a:srgbClr val="FFFF00"/>
                </a:solidFill>
                <a:latin typeface="Abadi" panose="020B0604020104020204" pitchFamily="34" charset="0"/>
              </a:rPr>
              <a:t>Litigation Holds</a:t>
            </a:r>
            <a:endParaRPr lang="en-US" sz="3200" b="0" i="0" u="none" strike="noStrike" baseline="0" dirty="0">
              <a:solidFill>
                <a:srgbClr val="FFFF00"/>
              </a:solidFill>
              <a:latin typeface="Abadi" panose="020B0604020104020204" pitchFamily="34" charset="0"/>
            </a:endParaRPr>
          </a:p>
        </p:txBody>
      </p:sp>
      <p:sp>
        <p:nvSpPr>
          <p:cNvPr id="4" name="TextBox 3">
            <a:extLst>
              <a:ext uri="{FF2B5EF4-FFF2-40B4-BE49-F238E27FC236}">
                <a16:creationId xmlns:a16="http://schemas.microsoft.com/office/drawing/2014/main" id="{D9F76BE2-4F09-6D22-1997-417A482782F4}"/>
              </a:ext>
            </a:extLst>
          </p:cNvPr>
          <p:cNvSpPr txBox="1"/>
          <p:nvPr/>
        </p:nvSpPr>
        <p:spPr>
          <a:xfrm>
            <a:off x="608013" y="2242074"/>
            <a:ext cx="11114990" cy="3477875"/>
          </a:xfrm>
          <a:prstGeom prst="rect">
            <a:avLst/>
          </a:prstGeom>
          <a:noFill/>
          <a:ln>
            <a:noFill/>
          </a:ln>
        </p:spPr>
        <p:txBody>
          <a:bodyPr wrap="square" rtlCol="0" anchor="ctr" anchorCtr="1">
            <a:spAutoFit/>
          </a:bodyPr>
          <a:lstStyle/>
          <a:p>
            <a:pPr marL="342900" marR="0" lvl="0" indent="-342900">
              <a:spcBef>
                <a:spcPts val="0"/>
              </a:spcBef>
              <a:spcAft>
                <a:spcPts val="0"/>
              </a:spcAft>
              <a:buFont typeface="Symbol" panose="05050102010706020507" pitchFamily="18" charset="2"/>
              <a:buChar char=""/>
            </a:pPr>
            <a:r>
              <a:rPr lang="en-US" sz="2800" dirty="0">
                <a:effectLst/>
                <a:latin typeface="Abadi" panose="020B0604020104020204" pitchFamily="34" charset="0"/>
                <a:ea typeface="Arial" panose="020B0604020202020204" pitchFamily="34" charset="0"/>
              </a:rPr>
              <a:t>Litigation Hold Memo distributed to:</a:t>
            </a:r>
          </a:p>
          <a:p>
            <a:pPr marL="742950" marR="0" lvl="1" indent="-285750">
              <a:spcBef>
                <a:spcPts val="0"/>
              </a:spcBef>
              <a:spcAft>
                <a:spcPts val="0"/>
              </a:spcAft>
              <a:buFont typeface="Courier New" panose="02070309020205020404" pitchFamily="49" charset="0"/>
              <a:buChar char="o"/>
            </a:pPr>
            <a:r>
              <a:rPr lang="en-US" sz="2800" dirty="0">
                <a:effectLst/>
                <a:latin typeface="Abadi" panose="020B0604020104020204" pitchFamily="34" charset="0"/>
                <a:ea typeface="Arial" panose="020B0604020202020204" pitchFamily="34" charset="0"/>
              </a:rPr>
              <a:t>What persons and teams? </a:t>
            </a:r>
          </a:p>
          <a:p>
            <a:pPr marL="742950" marR="0" lvl="1" indent="-285750">
              <a:spcBef>
                <a:spcPts val="0"/>
              </a:spcBef>
              <a:spcAft>
                <a:spcPts val="0"/>
              </a:spcAft>
              <a:buFont typeface="Courier New" panose="02070309020205020404" pitchFamily="49" charset="0"/>
              <a:buChar char="o"/>
            </a:pPr>
            <a:r>
              <a:rPr lang="en-US" sz="2800" dirty="0">
                <a:effectLst/>
                <a:latin typeface="Abadi" panose="020B0604020104020204" pitchFamily="34" charset="0"/>
                <a:ea typeface="Arial" panose="020B0604020202020204" pitchFamily="34" charset="0"/>
              </a:rPr>
              <a:t>Should it be distributed to anyone else?</a:t>
            </a:r>
          </a:p>
          <a:p>
            <a:pPr marL="685800" marR="0">
              <a:spcBef>
                <a:spcPts val="0"/>
              </a:spcBef>
              <a:spcAft>
                <a:spcPts val="0"/>
              </a:spcAft>
            </a:pPr>
            <a:r>
              <a:rPr lang="en-US" sz="2800" dirty="0">
                <a:effectLst/>
                <a:latin typeface="Abadi" panose="020B0604020104020204" pitchFamily="34" charset="0"/>
                <a:ea typeface="Arial" panose="020B06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2800" dirty="0">
                <a:effectLst/>
                <a:latin typeface="Abadi" panose="020B0604020104020204" pitchFamily="34" charset="0"/>
                <a:ea typeface="Arial" panose="020B0604020202020204" pitchFamily="34" charset="0"/>
              </a:rPr>
              <a:t>ESI Mail and document retention secured for:</a:t>
            </a:r>
          </a:p>
          <a:p>
            <a:pPr marL="742950" marR="0" lvl="1" indent="-285750">
              <a:spcBef>
                <a:spcPts val="0"/>
              </a:spcBef>
              <a:spcAft>
                <a:spcPts val="0"/>
              </a:spcAft>
              <a:buFont typeface="Courier New" panose="02070309020205020404" pitchFamily="49" charset="0"/>
              <a:buChar char="o"/>
            </a:pPr>
            <a:r>
              <a:rPr lang="en-US" sz="2800" dirty="0">
                <a:effectLst/>
                <a:latin typeface="Abadi" panose="020B0604020104020204" pitchFamily="34" charset="0"/>
                <a:ea typeface="Arial" panose="020B0604020202020204" pitchFamily="34" charset="0"/>
              </a:rPr>
              <a:t>What persons and teams?</a:t>
            </a:r>
          </a:p>
          <a:p>
            <a:pPr marL="742950" marR="0" lvl="1" indent="-285750">
              <a:spcBef>
                <a:spcPts val="0"/>
              </a:spcBef>
              <a:spcAft>
                <a:spcPts val="0"/>
              </a:spcAft>
              <a:buFont typeface="Courier New" panose="02070309020205020404" pitchFamily="49" charset="0"/>
              <a:buChar char="o"/>
            </a:pPr>
            <a:r>
              <a:rPr lang="en-US" sz="2800" dirty="0">
                <a:effectLst/>
                <a:latin typeface="Abadi" panose="020B0604020104020204" pitchFamily="34" charset="0"/>
                <a:ea typeface="Arial" panose="020B0604020202020204" pitchFamily="34" charset="0"/>
              </a:rPr>
              <a:t>Should there be any other custodians?  </a:t>
            </a:r>
          </a:p>
          <a:p>
            <a:endParaRPr lang="en-US" dirty="0"/>
          </a:p>
        </p:txBody>
      </p:sp>
      <p:pic>
        <p:nvPicPr>
          <p:cNvPr id="5" name="Picture 4" descr="A picture containing text, furniture, seat, table&#10;&#10;Description automatically generated">
            <a:extLst>
              <a:ext uri="{FF2B5EF4-FFF2-40B4-BE49-F238E27FC236}">
                <a16:creationId xmlns:a16="http://schemas.microsoft.com/office/drawing/2014/main" id="{03C56FD7-1956-B00C-59F1-D0F1019C8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6968" y="6384777"/>
            <a:ext cx="406421" cy="323867"/>
          </a:xfrm>
          <a:prstGeom prst="rect">
            <a:avLst/>
          </a:prstGeom>
        </p:spPr>
      </p:pic>
    </p:spTree>
    <p:extLst>
      <p:ext uri="{BB962C8B-B14F-4D97-AF65-F5344CB8AC3E}">
        <p14:creationId xmlns:p14="http://schemas.microsoft.com/office/powerpoint/2010/main" val="1837828399"/>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fontScale="90000"/>
          </a:bodyPr>
          <a:lstStyle/>
          <a:p>
            <a:pPr algn="ctr"/>
            <a:r>
              <a:rPr lang="en-US" sz="4800" b="1" cap="none" dirty="0">
                <a:latin typeface="Abadi" panose="020B0604020104020204" pitchFamily="34" charset="0"/>
              </a:rPr>
              <a:t>Practical Pointers &amp; Tips</a:t>
            </a:r>
            <a:r>
              <a:rPr lang="en-US" sz="4800" dirty="0"/>
              <a:t/>
            </a:r>
            <a:br>
              <a:rPr lang="en-US" sz="4800" dirty="0"/>
            </a:br>
            <a:r>
              <a:rPr lang="en-US" sz="4800" b="1" cap="none" dirty="0">
                <a:latin typeface="Abadi" panose="020B0604020104020204" pitchFamily="34" charset="0"/>
              </a:rPr>
              <a:t> </a:t>
            </a:r>
          </a:p>
        </p:txBody>
      </p:sp>
      <p:sp>
        <p:nvSpPr>
          <p:cNvPr id="3" name="TextBox 2">
            <a:extLst>
              <a:ext uri="{FF2B5EF4-FFF2-40B4-BE49-F238E27FC236}">
                <a16:creationId xmlns:a16="http://schemas.microsoft.com/office/drawing/2014/main" id="{1685E500-779F-11EB-73A7-8691ECB093BE}"/>
              </a:ext>
            </a:extLst>
          </p:cNvPr>
          <p:cNvSpPr txBox="1"/>
          <p:nvPr/>
        </p:nvSpPr>
        <p:spPr>
          <a:xfrm>
            <a:off x="608012" y="850612"/>
            <a:ext cx="11114991" cy="584775"/>
          </a:xfrm>
          <a:prstGeom prst="rect">
            <a:avLst/>
          </a:prstGeom>
          <a:noFill/>
          <a:ln>
            <a:noFill/>
          </a:ln>
        </p:spPr>
        <p:txBody>
          <a:bodyPr wrap="square" rtlCol="0" anchor="ctr" anchorCtr="1">
            <a:spAutoFit/>
          </a:bodyPr>
          <a:lstStyle/>
          <a:p>
            <a:pPr algn="ctr"/>
            <a:r>
              <a:rPr lang="en-US" sz="3200" dirty="0">
                <a:solidFill>
                  <a:srgbClr val="FFFF00"/>
                </a:solidFill>
                <a:latin typeface="Abadi" panose="020B0604020104020204" pitchFamily="34" charset="0"/>
              </a:rPr>
              <a:t>Collections</a:t>
            </a:r>
            <a:endParaRPr lang="en-US" sz="3200" b="0" i="0" u="none" strike="noStrike" baseline="0" dirty="0">
              <a:solidFill>
                <a:srgbClr val="FFFF00"/>
              </a:solidFill>
              <a:latin typeface="Abadi" panose="020B0604020104020204" pitchFamily="34" charset="0"/>
            </a:endParaRPr>
          </a:p>
        </p:txBody>
      </p:sp>
      <p:sp>
        <p:nvSpPr>
          <p:cNvPr id="4" name="TextBox 3">
            <a:extLst>
              <a:ext uri="{FF2B5EF4-FFF2-40B4-BE49-F238E27FC236}">
                <a16:creationId xmlns:a16="http://schemas.microsoft.com/office/drawing/2014/main" id="{D9F76BE2-4F09-6D22-1997-417A482782F4}"/>
              </a:ext>
            </a:extLst>
          </p:cNvPr>
          <p:cNvSpPr txBox="1"/>
          <p:nvPr/>
        </p:nvSpPr>
        <p:spPr>
          <a:xfrm>
            <a:off x="608013" y="1657300"/>
            <a:ext cx="11114990" cy="4647426"/>
          </a:xfrm>
          <a:prstGeom prst="rect">
            <a:avLst/>
          </a:prstGeom>
          <a:noFill/>
          <a:ln>
            <a:noFill/>
          </a:ln>
        </p:spPr>
        <p:txBody>
          <a:bodyPr wrap="square" rtlCol="0" anchor="ctr" anchorCtr="1">
            <a:spAutoFit/>
          </a:bodyPr>
          <a:lstStyle/>
          <a:p>
            <a:pPr marL="342900" marR="0" lvl="0" indent="-342900">
              <a:spcBef>
                <a:spcPts val="0"/>
              </a:spcBef>
              <a:spcAft>
                <a:spcPts val="0"/>
              </a:spcAft>
              <a:buFont typeface="Symbol" panose="05050102010706020507" pitchFamily="18" charset="2"/>
              <a:buChar char=""/>
            </a:pPr>
            <a:r>
              <a:rPr lang="en-US" sz="2000" dirty="0">
                <a:effectLst/>
                <a:latin typeface="Abadi" panose="020B0604020104020204" pitchFamily="34" charset="0"/>
                <a:ea typeface="Arial" panose="020B0604020202020204" pitchFamily="34" charset="0"/>
              </a:rPr>
              <a:t>Preference is to collect data by the custodian (from a server, not self-collection)</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Imported into our document management system where we can run analytics and/or key term searches to find responsive documents</a:t>
            </a:r>
          </a:p>
          <a:p>
            <a:pPr marL="914400" marR="0">
              <a:spcBef>
                <a:spcPts val="0"/>
              </a:spcBef>
              <a:spcAft>
                <a:spcPts val="0"/>
              </a:spcAft>
            </a:pPr>
            <a:r>
              <a:rPr lang="en-US" sz="2000" dirty="0">
                <a:effectLst/>
                <a:latin typeface="Abadi" panose="020B0604020104020204" pitchFamily="34" charset="0"/>
                <a:ea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2000" dirty="0">
                <a:effectLst/>
                <a:latin typeface="Abadi" panose="020B0604020104020204" pitchFamily="34" charset="0"/>
                <a:ea typeface="Arial" panose="020B0604020202020204" pitchFamily="34" charset="0"/>
              </a:rPr>
              <a:t>Preference is to have a Certified third-party vendor collect ESI</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Unbiased party which keeps the chain of custody log</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Can supply an affidavit regarding legally defensible collection</a:t>
            </a:r>
          </a:p>
          <a:p>
            <a:pPr marL="742950" marR="0" lvl="1" indent="-285750">
              <a:spcBef>
                <a:spcPts val="0"/>
              </a:spcBef>
              <a:spcAft>
                <a:spcPts val="0"/>
              </a:spcAft>
              <a:buFont typeface="Courier New" panose="02070309020205020404" pitchFamily="49" charset="0"/>
              <a:buChar char="o"/>
            </a:pPr>
            <a:r>
              <a:rPr lang="en-US" sz="2000" dirty="0">
                <a:effectLst/>
                <a:latin typeface="Abadi" panose="020B0604020104020204" pitchFamily="34" charset="0"/>
                <a:ea typeface="Arial" panose="020B0604020202020204" pitchFamily="34" charset="0"/>
              </a:rPr>
              <a:t>Can testify as to the accuracy and scope of the collection in the event </a:t>
            </a:r>
          </a:p>
          <a:p>
            <a:pPr marL="914400" marR="0">
              <a:spcBef>
                <a:spcPts val="0"/>
              </a:spcBef>
              <a:spcAft>
                <a:spcPts val="0"/>
              </a:spcAft>
            </a:pPr>
            <a:r>
              <a:rPr lang="en-US" sz="2000" dirty="0">
                <a:effectLst/>
                <a:latin typeface="Abadi" panose="020B0604020104020204" pitchFamily="34" charset="0"/>
                <a:ea typeface="Arial" panose="020B0604020202020204" pitchFamily="34" charset="0"/>
              </a:rPr>
              <a:t> </a:t>
            </a: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Abadi" panose="020B0604020104020204" pitchFamily="34" charset="0"/>
                <a:ea typeface="Arial" panose="020B0604020202020204" pitchFamily="34" charset="0"/>
              </a:rPr>
              <a:t>Does the Client have someone in the IT department who can collect the data and is certified to testify in the event the opposing party questions authenticity or scope of collection (this is becoming a very common tactic in today’s litigation) – or – does the client have a preferred vendor?</a:t>
            </a:r>
          </a:p>
          <a:p>
            <a:endParaRPr lang="en-US" dirty="0"/>
          </a:p>
        </p:txBody>
      </p:sp>
      <p:pic>
        <p:nvPicPr>
          <p:cNvPr id="5" name="Picture 4" descr="A picture containing text, furniture, seat, table&#10;&#10;Description automatically generated">
            <a:extLst>
              <a:ext uri="{FF2B5EF4-FFF2-40B4-BE49-F238E27FC236}">
                <a16:creationId xmlns:a16="http://schemas.microsoft.com/office/drawing/2014/main" id="{03C56FD7-1956-B00C-59F1-D0F1019C8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6968" y="6384777"/>
            <a:ext cx="406421" cy="323867"/>
          </a:xfrm>
          <a:prstGeom prst="rect">
            <a:avLst/>
          </a:prstGeom>
        </p:spPr>
      </p:pic>
    </p:spTree>
    <p:extLst>
      <p:ext uri="{BB962C8B-B14F-4D97-AF65-F5344CB8AC3E}">
        <p14:creationId xmlns:p14="http://schemas.microsoft.com/office/powerpoint/2010/main" val="358364219"/>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fontScale="90000"/>
          </a:bodyPr>
          <a:lstStyle/>
          <a:p>
            <a:pPr algn="ctr"/>
            <a:r>
              <a:rPr lang="en-US" sz="4800" b="1" cap="none">
                <a:latin typeface="Abadi" panose="020B0604020104020204" pitchFamily="34" charset="0"/>
              </a:rPr>
              <a:t>Practical Pointers &amp; Tips</a:t>
            </a:r>
            <a:r>
              <a:rPr lang="en-US" sz="4800"/>
              <a:t/>
            </a:r>
            <a:br>
              <a:rPr lang="en-US" sz="4800"/>
            </a:br>
            <a:r>
              <a:rPr lang="en-US" sz="4800" b="1" cap="none">
                <a:latin typeface="Abadi" panose="020B0604020104020204" pitchFamily="34" charset="0"/>
              </a:rPr>
              <a:t> </a:t>
            </a:r>
            <a:endParaRPr lang="en-US" sz="4800" b="1" cap="none" dirty="0">
              <a:latin typeface="Abadi" panose="020B0604020104020204" pitchFamily="34" charset="0"/>
            </a:endParaRPr>
          </a:p>
        </p:txBody>
      </p:sp>
      <p:sp>
        <p:nvSpPr>
          <p:cNvPr id="3" name="TextBox 2">
            <a:extLst>
              <a:ext uri="{FF2B5EF4-FFF2-40B4-BE49-F238E27FC236}">
                <a16:creationId xmlns:a16="http://schemas.microsoft.com/office/drawing/2014/main" id="{1685E500-779F-11EB-73A7-8691ECB093BE}"/>
              </a:ext>
            </a:extLst>
          </p:cNvPr>
          <p:cNvSpPr txBox="1"/>
          <p:nvPr/>
        </p:nvSpPr>
        <p:spPr>
          <a:xfrm>
            <a:off x="608012" y="850612"/>
            <a:ext cx="11114991" cy="584775"/>
          </a:xfrm>
          <a:prstGeom prst="rect">
            <a:avLst/>
          </a:prstGeom>
          <a:noFill/>
          <a:ln>
            <a:noFill/>
          </a:ln>
        </p:spPr>
        <p:txBody>
          <a:bodyPr wrap="square" rtlCol="0" anchor="ctr" anchorCtr="1">
            <a:spAutoFit/>
          </a:bodyPr>
          <a:lstStyle/>
          <a:p>
            <a:pPr algn="ctr"/>
            <a:r>
              <a:rPr lang="en-US" sz="3200">
                <a:solidFill>
                  <a:srgbClr val="FFFF00"/>
                </a:solidFill>
                <a:latin typeface="Abadi" panose="020B0604020104020204" pitchFamily="34" charset="0"/>
              </a:rPr>
              <a:t>New Data to Be Mindful Of</a:t>
            </a:r>
            <a:endParaRPr lang="en-US" sz="3200" b="0" i="0" u="none" strike="noStrike" baseline="0" dirty="0">
              <a:solidFill>
                <a:srgbClr val="FFFF00"/>
              </a:solidFill>
              <a:latin typeface="Abadi" panose="020B0604020104020204" pitchFamily="34" charset="0"/>
            </a:endParaRPr>
          </a:p>
        </p:txBody>
      </p:sp>
      <p:sp>
        <p:nvSpPr>
          <p:cNvPr id="4" name="TextBox 3">
            <a:extLst>
              <a:ext uri="{FF2B5EF4-FFF2-40B4-BE49-F238E27FC236}">
                <a16:creationId xmlns:a16="http://schemas.microsoft.com/office/drawing/2014/main" id="{D9F76BE2-4F09-6D22-1997-417A482782F4}"/>
              </a:ext>
            </a:extLst>
          </p:cNvPr>
          <p:cNvSpPr txBox="1"/>
          <p:nvPr/>
        </p:nvSpPr>
        <p:spPr>
          <a:xfrm>
            <a:off x="608013" y="2088187"/>
            <a:ext cx="11114990" cy="3785652"/>
          </a:xfrm>
          <a:prstGeom prst="rect">
            <a:avLst/>
          </a:prstGeom>
          <a:noFill/>
          <a:ln>
            <a:noFill/>
          </a:ln>
        </p:spPr>
        <p:txBody>
          <a:bodyPr wrap="square" rtlCol="0" anchor="ctr" anchorCtr="1">
            <a:spAutoFit/>
          </a:bodyPr>
          <a:lstStyle/>
          <a:p>
            <a:pPr lvl="0"/>
            <a:r>
              <a:rPr lang="en-US" dirty="0">
                <a:latin typeface="Abadi" panose="020B0604020104020204" pitchFamily="34" charset="0"/>
              </a:rPr>
              <a:t>Zoom, Microsoft Teams, Slack, WebEx, and others are technologies that skyrocketed from luxuries to necessities during the pandemic.</a:t>
            </a:r>
          </a:p>
          <a:p>
            <a:endParaRPr lang="en-US" dirty="0">
              <a:latin typeface="Abadi" panose="020B0604020104020204" pitchFamily="34" charset="0"/>
            </a:endParaRPr>
          </a:p>
          <a:p>
            <a:r>
              <a:rPr lang="en-US" dirty="0">
                <a:latin typeface="Abadi" panose="020B0604020104020204" pitchFamily="34" charset="0"/>
              </a:rPr>
              <a:t>We went from getting back to normal to the “new normal.” The option to connect with anyone, anywhere, anytime, in the blink of an eye, or with a few simple clicks will never go away. </a:t>
            </a:r>
          </a:p>
          <a:p>
            <a:endParaRPr lang="en-US" dirty="0">
              <a:latin typeface="Abadi" panose="020B0604020104020204" pitchFamily="34" charset="0"/>
            </a:endParaRPr>
          </a:p>
          <a:p>
            <a:r>
              <a:rPr lang="en-US" dirty="0">
                <a:latin typeface="Abadi" panose="020B0604020104020204" pitchFamily="34" charset="0"/>
              </a:rPr>
              <a:t>Accelerated workplace changes have created a great deal of responsibility for maintaining, understanding, preserving, and producing electronic information. </a:t>
            </a:r>
          </a:p>
          <a:p>
            <a:endParaRPr lang="en-US" dirty="0"/>
          </a:p>
        </p:txBody>
      </p:sp>
      <p:pic>
        <p:nvPicPr>
          <p:cNvPr id="5" name="Picture 4"/>
          <p:cNvPicPr>
            <a:picLocks noChangeAspect="1"/>
          </p:cNvPicPr>
          <p:nvPr/>
        </p:nvPicPr>
        <p:blipFill>
          <a:blip r:embed="rId3"/>
          <a:stretch>
            <a:fillRect/>
          </a:stretch>
        </p:blipFill>
        <p:spPr>
          <a:xfrm>
            <a:off x="11528883" y="6358984"/>
            <a:ext cx="432854" cy="335309"/>
          </a:xfrm>
          <a:prstGeom prst="rect">
            <a:avLst/>
          </a:prstGeom>
        </p:spPr>
      </p:pic>
    </p:spTree>
    <p:extLst>
      <p:ext uri="{BB962C8B-B14F-4D97-AF65-F5344CB8AC3E}">
        <p14:creationId xmlns:p14="http://schemas.microsoft.com/office/powerpoint/2010/main" val="3533009213"/>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fontScale="90000"/>
          </a:bodyPr>
          <a:lstStyle/>
          <a:p>
            <a:pPr algn="ctr"/>
            <a:r>
              <a:rPr lang="en-US" sz="4800" b="1" cap="none">
                <a:latin typeface="Abadi" panose="020B0604020104020204" pitchFamily="34" charset="0"/>
              </a:rPr>
              <a:t>Practical Pointers &amp; Tips</a:t>
            </a:r>
            <a:r>
              <a:rPr lang="en-US" sz="4800"/>
              <a:t/>
            </a:r>
            <a:br>
              <a:rPr lang="en-US" sz="4800"/>
            </a:br>
            <a:r>
              <a:rPr lang="en-US" sz="4800" b="1" cap="none">
                <a:latin typeface="Abadi" panose="020B0604020104020204" pitchFamily="34" charset="0"/>
              </a:rPr>
              <a:t> </a:t>
            </a:r>
            <a:endParaRPr lang="en-US" sz="4800" b="1" cap="none" dirty="0">
              <a:latin typeface="Abadi" panose="020B0604020104020204" pitchFamily="34" charset="0"/>
            </a:endParaRPr>
          </a:p>
        </p:txBody>
      </p:sp>
      <p:sp>
        <p:nvSpPr>
          <p:cNvPr id="3" name="TextBox 2">
            <a:extLst>
              <a:ext uri="{FF2B5EF4-FFF2-40B4-BE49-F238E27FC236}">
                <a16:creationId xmlns:a16="http://schemas.microsoft.com/office/drawing/2014/main" id="{1685E500-779F-11EB-73A7-8691ECB093BE}"/>
              </a:ext>
            </a:extLst>
          </p:cNvPr>
          <p:cNvSpPr txBox="1"/>
          <p:nvPr/>
        </p:nvSpPr>
        <p:spPr>
          <a:xfrm>
            <a:off x="608012" y="850612"/>
            <a:ext cx="11114991" cy="584775"/>
          </a:xfrm>
          <a:prstGeom prst="rect">
            <a:avLst/>
          </a:prstGeom>
          <a:noFill/>
          <a:ln>
            <a:noFill/>
          </a:ln>
        </p:spPr>
        <p:txBody>
          <a:bodyPr wrap="square" rtlCol="0" anchor="ctr" anchorCtr="1">
            <a:spAutoFit/>
          </a:bodyPr>
          <a:lstStyle/>
          <a:p>
            <a:pPr algn="ctr"/>
            <a:r>
              <a:rPr lang="en-US" sz="3200" dirty="0">
                <a:solidFill>
                  <a:srgbClr val="FFFF00"/>
                </a:solidFill>
                <a:latin typeface="Abadi" panose="020B0604020104020204" pitchFamily="34" charset="0"/>
              </a:rPr>
              <a:t>Content Continues to Grow and Expand</a:t>
            </a:r>
            <a:endParaRPr lang="en-US" sz="3200" b="0" i="0" u="none" strike="noStrike" baseline="0" dirty="0">
              <a:solidFill>
                <a:srgbClr val="FFFF00"/>
              </a:solidFill>
              <a:latin typeface="Abadi" panose="020B0604020104020204" pitchFamily="34" charset="0"/>
            </a:endParaRPr>
          </a:p>
        </p:txBody>
      </p:sp>
      <p:sp>
        <p:nvSpPr>
          <p:cNvPr id="4" name="TextBox 3">
            <a:extLst>
              <a:ext uri="{FF2B5EF4-FFF2-40B4-BE49-F238E27FC236}">
                <a16:creationId xmlns:a16="http://schemas.microsoft.com/office/drawing/2014/main" id="{D9F76BE2-4F09-6D22-1997-417A482782F4}"/>
              </a:ext>
            </a:extLst>
          </p:cNvPr>
          <p:cNvSpPr txBox="1"/>
          <p:nvPr/>
        </p:nvSpPr>
        <p:spPr>
          <a:xfrm>
            <a:off x="608013" y="1718856"/>
            <a:ext cx="11114990" cy="4524315"/>
          </a:xfrm>
          <a:prstGeom prst="rect">
            <a:avLst/>
          </a:prstGeom>
          <a:noFill/>
          <a:ln>
            <a:noFill/>
          </a:ln>
        </p:spPr>
        <p:txBody>
          <a:bodyPr wrap="square" rtlCol="0" anchor="ctr" anchorCtr="1">
            <a:spAutoFit/>
          </a:bodyPr>
          <a:lstStyle/>
          <a:p>
            <a:pPr lvl="0"/>
            <a:r>
              <a:rPr lang="en-US" dirty="0">
                <a:latin typeface="Abadi" panose="020B0604020104020204" pitchFamily="34" charset="0"/>
              </a:rPr>
              <a:t>Virtual meetings – the normal scribbled notes or typed minutes have transformed into recorded, archived, stored away, and reproducible in a few clicks. Chats that are functionality utilized allow users to save messages. Real-time messaging all the time.</a:t>
            </a:r>
          </a:p>
          <a:p>
            <a:endParaRPr lang="en-US" dirty="0">
              <a:latin typeface="Abadi" panose="020B0604020104020204" pitchFamily="34" charset="0"/>
            </a:endParaRPr>
          </a:p>
          <a:p>
            <a:r>
              <a:rPr lang="en-US" dirty="0">
                <a:latin typeface="Abadi" panose="020B0604020104020204" pitchFamily="34" charset="0"/>
              </a:rPr>
              <a:t>Workstations - “Shadow IT” is simply unmanageable. Headquarters has multiplied into numerous decentralized information systems operating simultaneously.</a:t>
            </a:r>
          </a:p>
          <a:p>
            <a:endParaRPr lang="en-US" dirty="0">
              <a:latin typeface="Abadi" panose="020B0604020104020204" pitchFamily="34" charset="0"/>
            </a:endParaRPr>
          </a:p>
          <a:p>
            <a:r>
              <a:rPr lang="en-US" i="1" dirty="0">
                <a:latin typeface="Abadi" panose="020B0604020104020204" pitchFamily="34" charset="0"/>
              </a:rPr>
              <a:t>The Cloud - </a:t>
            </a:r>
            <a:r>
              <a:rPr lang="en-US" dirty="0">
                <a:latin typeface="Abadi" panose="020B0604020104020204" pitchFamily="34" charset="0"/>
              </a:rPr>
              <a:t>Platforms such as Zoom allow meeting participants to upload both audio and video records to file storage cloud services like Dropbox or streaming services like YouTube. </a:t>
            </a:r>
          </a:p>
          <a:p>
            <a:endParaRPr lang="en-US" dirty="0"/>
          </a:p>
        </p:txBody>
      </p:sp>
      <p:pic>
        <p:nvPicPr>
          <p:cNvPr id="5" name="Picture 4"/>
          <p:cNvPicPr>
            <a:picLocks noChangeAspect="1"/>
          </p:cNvPicPr>
          <p:nvPr/>
        </p:nvPicPr>
        <p:blipFill>
          <a:blip r:embed="rId3"/>
          <a:stretch>
            <a:fillRect/>
          </a:stretch>
        </p:blipFill>
        <p:spPr>
          <a:xfrm>
            <a:off x="11657012" y="6358985"/>
            <a:ext cx="432854" cy="335309"/>
          </a:xfrm>
          <a:prstGeom prst="rect">
            <a:avLst/>
          </a:prstGeom>
        </p:spPr>
      </p:pic>
    </p:spTree>
    <p:extLst>
      <p:ext uri="{BB962C8B-B14F-4D97-AF65-F5344CB8AC3E}">
        <p14:creationId xmlns:p14="http://schemas.microsoft.com/office/powerpoint/2010/main" val="2763240303"/>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228600"/>
            <a:ext cx="11714382" cy="914400"/>
          </a:xfrm>
        </p:spPr>
        <p:txBody>
          <a:bodyPr anchor="t">
            <a:normAutofit fontScale="90000"/>
          </a:bodyPr>
          <a:lstStyle/>
          <a:p>
            <a:pPr algn="ctr"/>
            <a:r>
              <a:rPr lang="en-US" sz="4800" b="1" cap="none">
                <a:latin typeface="Abadi" panose="020B0604020104020204" pitchFamily="34" charset="0"/>
              </a:rPr>
              <a:t>Practical Pointers &amp; Tips</a:t>
            </a:r>
            <a:r>
              <a:rPr lang="en-US" sz="4800"/>
              <a:t/>
            </a:r>
            <a:br>
              <a:rPr lang="en-US" sz="4800"/>
            </a:br>
            <a:r>
              <a:rPr lang="en-US" sz="4800" b="1" cap="none">
                <a:latin typeface="Abadi" panose="020B0604020104020204" pitchFamily="34" charset="0"/>
              </a:rPr>
              <a:t> </a:t>
            </a:r>
            <a:endParaRPr lang="en-US" sz="4800" b="1" cap="none" dirty="0">
              <a:latin typeface="Abadi" panose="020B0604020104020204" pitchFamily="34" charset="0"/>
            </a:endParaRPr>
          </a:p>
        </p:txBody>
      </p:sp>
      <p:sp>
        <p:nvSpPr>
          <p:cNvPr id="3" name="TextBox 2">
            <a:extLst>
              <a:ext uri="{FF2B5EF4-FFF2-40B4-BE49-F238E27FC236}">
                <a16:creationId xmlns:a16="http://schemas.microsoft.com/office/drawing/2014/main" id="{1685E500-779F-11EB-73A7-8691ECB093BE}"/>
              </a:ext>
            </a:extLst>
          </p:cNvPr>
          <p:cNvSpPr txBox="1"/>
          <p:nvPr/>
        </p:nvSpPr>
        <p:spPr>
          <a:xfrm>
            <a:off x="608012" y="850612"/>
            <a:ext cx="11114991" cy="584775"/>
          </a:xfrm>
          <a:prstGeom prst="rect">
            <a:avLst/>
          </a:prstGeom>
          <a:noFill/>
          <a:ln>
            <a:noFill/>
          </a:ln>
        </p:spPr>
        <p:txBody>
          <a:bodyPr wrap="square" rtlCol="0" anchor="ctr" anchorCtr="1">
            <a:spAutoFit/>
          </a:bodyPr>
          <a:lstStyle/>
          <a:p>
            <a:pPr algn="ctr"/>
            <a:r>
              <a:rPr lang="en-US" sz="3200" dirty="0">
                <a:solidFill>
                  <a:srgbClr val="FFFF00"/>
                </a:solidFill>
                <a:latin typeface="Abadi" panose="020B0604020104020204" pitchFamily="34" charset="0"/>
              </a:rPr>
              <a:t>Ephemeral Information</a:t>
            </a:r>
            <a:endParaRPr lang="en-US" sz="3200" b="0" i="0" u="none" strike="noStrike" baseline="0" dirty="0">
              <a:solidFill>
                <a:srgbClr val="FFFF00"/>
              </a:solidFill>
              <a:latin typeface="Abadi" panose="020B0604020104020204" pitchFamily="34" charset="0"/>
            </a:endParaRPr>
          </a:p>
        </p:txBody>
      </p:sp>
      <p:sp>
        <p:nvSpPr>
          <p:cNvPr id="4" name="TextBox 3">
            <a:extLst>
              <a:ext uri="{FF2B5EF4-FFF2-40B4-BE49-F238E27FC236}">
                <a16:creationId xmlns:a16="http://schemas.microsoft.com/office/drawing/2014/main" id="{D9F76BE2-4F09-6D22-1997-417A482782F4}"/>
              </a:ext>
            </a:extLst>
          </p:cNvPr>
          <p:cNvSpPr txBox="1"/>
          <p:nvPr/>
        </p:nvSpPr>
        <p:spPr>
          <a:xfrm>
            <a:off x="608012" y="2209800"/>
            <a:ext cx="11114990" cy="3046988"/>
          </a:xfrm>
          <a:prstGeom prst="rect">
            <a:avLst/>
          </a:prstGeom>
          <a:noFill/>
          <a:ln>
            <a:noFill/>
          </a:ln>
        </p:spPr>
        <p:txBody>
          <a:bodyPr wrap="square" rtlCol="0" anchor="ctr" anchorCtr="1">
            <a:spAutoFit/>
          </a:bodyPr>
          <a:lstStyle/>
          <a:p>
            <a:pPr lvl="0" algn="just"/>
            <a:r>
              <a:rPr lang="en-US" dirty="0"/>
              <a:t>Do company-owned mobile devices have installed applications that allow ephemeral messaging (i.e., Snapchat-</a:t>
            </a:r>
            <a:r>
              <a:rPr lang="en-US" dirty="0" err="1"/>
              <a:t>DingTalk</a:t>
            </a:r>
            <a:r>
              <a:rPr lang="en-US" dirty="0"/>
              <a:t>-Signal-</a:t>
            </a:r>
            <a:r>
              <a:rPr lang="en-US" dirty="0" err="1"/>
              <a:t>Wickr</a:t>
            </a:r>
            <a:r>
              <a:rPr lang="en-US" dirty="0"/>
              <a:t>—which allow  messages to disappear after viewing; Facebook or Instagram “vanish-mode” that mimics Snapchat; talk-to-type audio recordings that disappear after being listened to via text messages)</a:t>
            </a:r>
          </a:p>
          <a:p>
            <a:endParaRPr lang="en-US" dirty="0"/>
          </a:p>
          <a:p>
            <a:r>
              <a:rPr lang="en-US" dirty="0"/>
              <a:t>It is important to understand if the applications or settings are purely ephemeral (stored briefly without back-up), quasi or non-ephemeral. </a:t>
            </a:r>
          </a:p>
        </p:txBody>
      </p:sp>
      <p:pic>
        <p:nvPicPr>
          <p:cNvPr id="5" name="Picture 4"/>
          <p:cNvPicPr>
            <a:picLocks noChangeAspect="1"/>
          </p:cNvPicPr>
          <p:nvPr/>
        </p:nvPicPr>
        <p:blipFill>
          <a:blip r:embed="rId3"/>
          <a:stretch>
            <a:fillRect/>
          </a:stretch>
        </p:blipFill>
        <p:spPr>
          <a:xfrm>
            <a:off x="11486435" y="6324600"/>
            <a:ext cx="432854" cy="335309"/>
          </a:xfrm>
          <a:prstGeom prst="rect">
            <a:avLst/>
          </a:prstGeom>
        </p:spPr>
      </p:pic>
    </p:spTree>
    <p:extLst>
      <p:ext uri="{BB962C8B-B14F-4D97-AF65-F5344CB8AC3E}">
        <p14:creationId xmlns:p14="http://schemas.microsoft.com/office/powerpoint/2010/main" val="942363392"/>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780C1A-6289-DD1D-3492-E5090E658C94}"/>
              </a:ext>
            </a:extLst>
          </p:cNvPr>
          <p:cNvSpPr>
            <a:spLocks noGrp="1"/>
          </p:cNvSpPr>
          <p:nvPr>
            <p:ph type="title"/>
          </p:nvPr>
        </p:nvSpPr>
        <p:spPr>
          <a:xfrm>
            <a:off x="914163" y="482600"/>
            <a:ext cx="10360501" cy="1219200"/>
          </a:xfrm>
        </p:spPr>
        <p:txBody>
          <a:bodyPr anchor="b">
            <a:normAutofit/>
          </a:bodyPr>
          <a:lstStyle/>
          <a:p>
            <a:r>
              <a:rPr lang="en-US" sz="6000" dirty="0">
                <a:latin typeface="Abadi" panose="020B0604020104020204" pitchFamily="34" charset="0"/>
              </a:rPr>
              <a:t>Questions?</a:t>
            </a:r>
          </a:p>
        </p:txBody>
      </p:sp>
      <p:pic>
        <p:nvPicPr>
          <p:cNvPr id="9" name="Picture 8" descr="Yellow question mark">
            <a:extLst>
              <a:ext uri="{FF2B5EF4-FFF2-40B4-BE49-F238E27FC236}">
                <a16:creationId xmlns:a16="http://schemas.microsoft.com/office/drawing/2014/main" id="{6DB33B78-0E30-4A74-B594-ED125BBFBD81}"/>
              </a:ext>
            </a:extLst>
          </p:cNvPr>
          <p:cNvPicPr>
            <a:picLocks noChangeAspect="1"/>
          </p:cNvPicPr>
          <p:nvPr/>
        </p:nvPicPr>
        <p:blipFill rotWithShape="1">
          <a:blip r:embed="rId3"/>
          <a:srcRect t="5635" r="-1" b="22450"/>
          <a:stretch/>
        </p:blipFill>
        <p:spPr>
          <a:xfrm>
            <a:off x="914163" y="1803401"/>
            <a:ext cx="10360501" cy="4470400"/>
          </a:xfrm>
          <a:prstGeom prst="rect">
            <a:avLst/>
          </a:prstGeom>
          <a:noFill/>
        </p:spPr>
      </p:pic>
    </p:spTree>
    <p:extLst>
      <p:ext uri="{BB962C8B-B14F-4D97-AF65-F5344CB8AC3E}">
        <p14:creationId xmlns:p14="http://schemas.microsoft.com/office/powerpoint/2010/main" val="36449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7821163" y="482600"/>
            <a:ext cx="3961368" cy="1422400"/>
          </a:xfrm>
        </p:spPr>
        <p:txBody>
          <a:bodyPr anchor="b">
            <a:noAutofit/>
          </a:bodyPr>
          <a:lstStyle/>
          <a:p>
            <a:r>
              <a:rPr lang="en-US" sz="2800" b="1" cap="none" dirty="0"/>
              <a:t>Standards of Conduct for Discovery – 1.279(b)</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sz="half" idx="2"/>
          </p:nvPr>
        </p:nvSpPr>
        <p:spPr>
          <a:xfrm>
            <a:off x="7821163" y="2209800"/>
            <a:ext cx="3961368" cy="4267200"/>
          </a:xfrm>
        </p:spPr>
        <p:txBody>
          <a:bodyPr anchor="t">
            <a:normAutofit fontScale="92500" lnSpcReduction="20000"/>
          </a:bodyPr>
          <a:lstStyle/>
          <a:p>
            <a:pPr marL="342900" indent="-342900">
              <a:buFont typeface="Arial" panose="020B0604020202020204" pitchFamily="34" charset="0"/>
              <a:buChar char="•"/>
            </a:pPr>
            <a:r>
              <a:rPr lang="en-US" sz="1900" dirty="0">
                <a:solidFill>
                  <a:srgbClr val="FFFF00"/>
                </a:solidFill>
              </a:rPr>
              <a:t>Subdivision (b) lays out the obligations of attorneys and parties.</a:t>
            </a:r>
          </a:p>
          <a:p>
            <a:pPr marL="342900" indent="-342900">
              <a:buFont typeface="Arial" panose="020B0604020202020204" pitchFamily="34" charset="0"/>
              <a:buChar char="•"/>
            </a:pPr>
            <a:r>
              <a:rPr lang="en-US" sz="1900" dirty="0">
                <a:solidFill>
                  <a:srgbClr val="FFFF00"/>
                </a:solidFill>
              </a:rPr>
              <a:t>In particular, subdivision (b)(3) directs attorneys to advise clients of their discovery obligations and states that courts may presume that attorneys have done so. </a:t>
            </a:r>
          </a:p>
          <a:p>
            <a:pPr marL="342900" indent="-342900">
              <a:buFont typeface="Arial" panose="020B0604020202020204" pitchFamily="34" charset="0"/>
              <a:buChar char="•"/>
            </a:pPr>
            <a:r>
              <a:rPr lang="en-US" sz="1900" dirty="0">
                <a:solidFill>
                  <a:srgbClr val="FFFF00"/>
                </a:solidFill>
              </a:rPr>
              <a:t>Subdivision (b)(2)(C) lists multiple sources delineating appropriate standards of conduct, including the Oath of Admission to The Florida Bar, The Florida Bar Creed of Professionalism, The Florida Bar Professionalism Expectations, and the Florida Handbook </a:t>
            </a:r>
            <a:r>
              <a:rPr lang="en-US" sz="1800" dirty="0">
                <a:solidFill>
                  <a:srgbClr val="FFFF00"/>
                </a:solidFill>
              </a:rPr>
              <a:t>on Civil Discovery Practice.</a:t>
            </a:r>
          </a:p>
          <a:p>
            <a:endParaRPr lang="en-US" dirty="0"/>
          </a:p>
        </p:txBody>
      </p:sp>
      <p:pic>
        <p:nvPicPr>
          <p:cNvPr id="4" name="Picture 3">
            <a:extLst>
              <a:ext uri="{FF2B5EF4-FFF2-40B4-BE49-F238E27FC236}">
                <a16:creationId xmlns:a16="http://schemas.microsoft.com/office/drawing/2014/main" id="{A021110F-DEA7-FBC2-F2A9-A1B2B6007D9A}"/>
              </a:ext>
            </a:extLst>
          </p:cNvPr>
          <p:cNvPicPr>
            <a:picLocks noChangeAspect="1"/>
          </p:cNvPicPr>
          <p:nvPr/>
        </p:nvPicPr>
        <p:blipFill>
          <a:blip r:embed="rId3"/>
          <a:stretch>
            <a:fillRect/>
          </a:stretch>
        </p:blipFill>
        <p:spPr>
          <a:xfrm>
            <a:off x="406294" y="457200"/>
            <a:ext cx="6706887" cy="1371600"/>
          </a:xfrm>
          <a:prstGeom prst="rect">
            <a:avLst/>
          </a:prstGeom>
        </p:spPr>
      </p:pic>
      <p:pic>
        <p:nvPicPr>
          <p:cNvPr id="7" name="Picture 6">
            <a:extLst>
              <a:ext uri="{FF2B5EF4-FFF2-40B4-BE49-F238E27FC236}">
                <a16:creationId xmlns:a16="http://schemas.microsoft.com/office/drawing/2014/main" id="{9FE752A3-630E-61B7-D85D-827A065DBD61}"/>
              </a:ext>
            </a:extLst>
          </p:cNvPr>
          <p:cNvPicPr>
            <a:picLocks noChangeAspect="1"/>
          </p:cNvPicPr>
          <p:nvPr/>
        </p:nvPicPr>
        <p:blipFill>
          <a:blip r:embed="rId4"/>
          <a:stretch>
            <a:fillRect/>
          </a:stretch>
        </p:blipFill>
        <p:spPr>
          <a:xfrm>
            <a:off x="735471" y="1905000"/>
            <a:ext cx="6048532" cy="4800600"/>
          </a:xfrm>
          <a:prstGeom prst="rect">
            <a:avLst/>
          </a:prstGeom>
        </p:spPr>
      </p:pic>
      <p:pic>
        <p:nvPicPr>
          <p:cNvPr id="3" name="Picture 2"/>
          <p:cNvPicPr>
            <a:picLocks noChangeAspect="1"/>
          </p:cNvPicPr>
          <p:nvPr/>
        </p:nvPicPr>
        <p:blipFill>
          <a:blip r:embed="rId5"/>
          <a:stretch>
            <a:fillRect/>
          </a:stretch>
        </p:blipFill>
        <p:spPr>
          <a:xfrm>
            <a:off x="11505139" y="6254476"/>
            <a:ext cx="554784" cy="445047"/>
          </a:xfrm>
          <a:prstGeom prst="rect">
            <a:avLst/>
          </a:prstGeom>
        </p:spPr>
      </p:pic>
    </p:spTree>
    <p:extLst>
      <p:ext uri="{BB962C8B-B14F-4D97-AF65-F5344CB8AC3E}">
        <p14:creationId xmlns:p14="http://schemas.microsoft.com/office/powerpoint/2010/main" val="409005990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914163" y="482600"/>
            <a:ext cx="10360501" cy="1219200"/>
          </a:xfrm>
        </p:spPr>
        <p:txBody>
          <a:bodyPr anchor="b">
            <a:normAutofit/>
          </a:bodyPr>
          <a:lstStyle/>
          <a:p>
            <a:r>
              <a:rPr lang="en-US" b="1" cap="none"/>
              <a:t>Standards of Conduct for Discovery – 1.279(c)</a:t>
            </a:r>
          </a:p>
        </p:txBody>
      </p:sp>
      <p:pic>
        <p:nvPicPr>
          <p:cNvPr id="5" name="Picture 4" descr="Text&#10;&#10;Description automatically generated">
            <a:extLst>
              <a:ext uri="{FF2B5EF4-FFF2-40B4-BE49-F238E27FC236}">
                <a16:creationId xmlns:a16="http://schemas.microsoft.com/office/drawing/2014/main" id="{9AD2EED8-6672-33D4-92BA-E64DB27C0F1F}"/>
              </a:ext>
            </a:extLst>
          </p:cNvPr>
          <p:cNvPicPr>
            <a:picLocks noChangeAspect="1"/>
          </p:cNvPicPr>
          <p:nvPr/>
        </p:nvPicPr>
        <p:blipFill>
          <a:blip r:embed="rId3"/>
          <a:stretch>
            <a:fillRect/>
          </a:stretch>
        </p:blipFill>
        <p:spPr>
          <a:xfrm>
            <a:off x="121616" y="3048000"/>
            <a:ext cx="6809117" cy="1828800"/>
          </a:xfrm>
          <a:prstGeom prst="rect">
            <a:avLst/>
          </a:prstGeom>
          <a:noFill/>
        </p:spPr>
      </p:pic>
      <p:graphicFrame>
        <p:nvGraphicFramePr>
          <p:cNvPr id="15" name="Text Placeholder 12">
            <a:extLst>
              <a:ext uri="{FF2B5EF4-FFF2-40B4-BE49-F238E27FC236}">
                <a16:creationId xmlns:a16="http://schemas.microsoft.com/office/drawing/2014/main" id="{07E23E0A-FBE7-9490-B5A7-10C8E3923691}"/>
              </a:ext>
            </a:extLst>
          </p:cNvPr>
          <p:cNvGraphicFramePr>
            <a:graphicFrameLocks noGrp="1"/>
          </p:cNvGraphicFramePr>
          <p:nvPr>
            <p:ph sz="half" idx="2"/>
            <p:extLst>
              <p:ext uri="{D42A27DB-BD31-4B8C-83A1-F6EECF244321}">
                <p14:modId xmlns:p14="http://schemas.microsoft.com/office/powerpoint/2010/main" val="1084287034"/>
              </p:ext>
            </p:extLst>
          </p:nvPr>
        </p:nvGraphicFramePr>
        <p:xfrm>
          <a:off x="7060908" y="1879600"/>
          <a:ext cx="4977104"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11483228" y="6172200"/>
            <a:ext cx="554784" cy="445047"/>
          </a:xfrm>
          <a:prstGeom prst="rect">
            <a:avLst/>
          </a:prstGeom>
        </p:spPr>
      </p:pic>
    </p:spTree>
    <p:extLst>
      <p:ext uri="{BB962C8B-B14F-4D97-AF65-F5344CB8AC3E}">
        <p14:creationId xmlns:p14="http://schemas.microsoft.com/office/powerpoint/2010/main" val="331699039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237220" y="533400"/>
            <a:ext cx="11714382" cy="914400"/>
          </a:xfrm>
        </p:spPr>
        <p:txBody>
          <a:bodyPr anchor="t">
            <a:normAutofit/>
          </a:bodyPr>
          <a:lstStyle/>
          <a:p>
            <a:pPr algn="ctr"/>
            <a:r>
              <a:rPr lang="en-US" sz="4800" b="1" cap="none" dirty="0">
                <a:latin typeface="Abadi" panose="020B0604020104020204" pitchFamily="34" charset="0"/>
              </a:rPr>
              <a:t>Conduct </a:t>
            </a:r>
          </a:p>
        </p:txBody>
      </p:sp>
      <p:sp>
        <p:nvSpPr>
          <p:cNvPr id="13" name="Text Placeholder 12">
            <a:extLst>
              <a:ext uri="{FF2B5EF4-FFF2-40B4-BE49-F238E27FC236}">
                <a16:creationId xmlns:a16="http://schemas.microsoft.com/office/drawing/2014/main" id="{01A333FF-F319-6547-7ADE-18770A263D27}"/>
              </a:ext>
            </a:extLst>
          </p:cNvPr>
          <p:cNvSpPr>
            <a:spLocks noGrp="1"/>
          </p:cNvSpPr>
          <p:nvPr>
            <p:ph type="body" idx="1"/>
          </p:nvPr>
        </p:nvSpPr>
        <p:spPr>
          <a:xfrm>
            <a:off x="1941511" y="1524000"/>
            <a:ext cx="8305799" cy="914400"/>
          </a:xfrm>
        </p:spPr>
        <p:txBody>
          <a:bodyPr/>
          <a:lstStyle/>
          <a:p>
            <a:pPr algn="ctr"/>
            <a:r>
              <a:rPr lang="en-US" sz="3600" b="1" cap="none" dirty="0">
                <a:solidFill>
                  <a:srgbClr val="FFC000"/>
                </a:solidFill>
                <a:latin typeface="Abadi" panose="020B0604020104020204" pitchFamily="34" charset="0"/>
              </a:rPr>
              <a:t>Rules implicated: Fla. R. Civ. P. 1.310, 1.380 plus addition of 1.279, 1.335</a:t>
            </a:r>
            <a:endParaRPr lang="en-US" sz="3600" dirty="0"/>
          </a:p>
        </p:txBody>
      </p:sp>
      <p:pic>
        <p:nvPicPr>
          <p:cNvPr id="5" name="Picture 4">
            <a:extLst>
              <a:ext uri="{FF2B5EF4-FFF2-40B4-BE49-F238E27FC236}">
                <a16:creationId xmlns:a16="http://schemas.microsoft.com/office/drawing/2014/main" id="{D5F8860F-AB3E-EB23-5BF8-00FA3A494559}"/>
              </a:ext>
            </a:extLst>
          </p:cNvPr>
          <p:cNvPicPr>
            <a:picLocks noChangeAspect="1"/>
          </p:cNvPicPr>
          <p:nvPr/>
        </p:nvPicPr>
        <p:blipFill>
          <a:blip r:embed="rId3"/>
          <a:stretch>
            <a:fillRect/>
          </a:stretch>
        </p:blipFill>
        <p:spPr>
          <a:xfrm>
            <a:off x="1141412" y="2819400"/>
            <a:ext cx="10115549" cy="3505200"/>
          </a:xfrm>
          <a:prstGeom prst="rect">
            <a:avLst/>
          </a:prstGeom>
        </p:spPr>
      </p:pic>
      <p:pic>
        <p:nvPicPr>
          <p:cNvPr id="3" name="Picture 2"/>
          <p:cNvPicPr>
            <a:picLocks noChangeAspect="1"/>
          </p:cNvPicPr>
          <p:nvPr/>
        </p:nvPicPr>
        <p:blipFill>
          <a:blip r:embed="rId4"/>
          <a:stretch>
            <a:fillRect/>
          </a:stretch>
        </p:blipFill>
        <p:spPr>
          <a:xfrm>
            <a:off x="11580812" y="6309528"/>
            <a:ext cx="478584" cy="383919"/>
          </a:xfrm>
          <a:prstGeom prst="rect">
            <a:avLst/>
          </a:prstGeom>
        </p:spPr>
      </p:pic>
    </p:spTree>
    <p:extLst>
      <p:ext uri="{BB962C8B-B14F-4D97-AF65-F5344CB8AC3E}">
        <p14:creationId xmlns:p14="http://schemas.microsoft.com/office/powerpoint/2010/main" val="356497559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E55D-4E06-20DE-FCB9-B91CBBB39558}"/>
              </a:ext>
            </a:extLst>
          </p:cNvPr>
          <p:cNvSpPr>
            <a:spLocks noGrp="1"/>
          </p:cNvSpPr>
          <p:nvPr>
            <p:ph type="title"/>
          </p:nvPr>
        </p:nvSpPr>
        <p:spPr>
          <a:xfrm>
            <a:off x="301624" y="685800"/>
            <a:ext cx="11714382" cy="609600"/>
          </a:xfrm>
        </p:spPr>
        <p:txBody>
          <a:bodyPr anchor="t">
            <a:noAutofit/>
          </a:bodyPr>
          <a:lstStyle/>
          <a:p>
            <a:pPr algn="ctr"/>
            <a:r>
              <a:rPr lang="en-US" sz="4000" b="1" cap="none" dirty="0">
                <a:latin typeface="Abadi" panose="020B0604020104020204" pitchFamily="34" charset="0"/>
              </a:rPr>
              <a:t>Discovery Rules Implicated by Proposed Changes</a:t>
            </a:r>
          </a:p>
        </p:txBody>
      </p:sp>
      <p:sp>
        <p:nvSpPr>
          <p:cNvPr id="10" name="Text Placeholder 2">
            <a:extLst>
              <a:ext uri="{FF2B5EF4-FFF2-40B4-BE49-F238E27FC236}">
                <a16:creationId xmlns:a16="http://schemas.microsoft.com/office/drawing/2014/main" id="{C90BF448-25B7-7CE6-1F35-BE0B82458405}"/>
              </a:ext>
            </a:extLst>
          </p:cNvPr>
          <p:cNvSpPr>
            <a:spLocks noGrp="1"/>
          </p:cNvSpPr>
          <p:nvPr>
            <p:ph type="body" idx="1"/>
          </p:nvPr>
        </p:nvSpPr>
        <p:spPr>
          <a:xfrm>
            <a:off x="3786587" y="1447800"/>
            <a:ext cx="4615650" cy="914400"/>
          </a:xfrm>
        </p:spPr>
        <p:txBody>
          <a:bodyPr/>
          <a:lstStyle/>
          <a:p>
            <a:pPr algn="ctr"/>
            <a:r>
              <a:rPr lang="en-US" sz="3600" b="1" dirty="0">
                <a:solidFill>
                  <a:srgbClr val="FFC000"/>
                </a:solidFill>
                <a:latin typeface="Abadi" panose="020B0604020104020204" pitchFamily="34" charset="0"/>
              </a:rPr>
              <a:t>Fla. R. Civ. P. 1.280(a) </a:t>
            </a:r>
          </a:p>
        </p:txBody>
      </p:sp>
      <p:pic>
        <p:nvPicPr>
          <p:cNvPr id="7" name="Content Placeholder 6" descr="Text&#10;&#10;Description automatically generated">
            <a:extLst>
              <a:ext uri="{FF2B5EF4-FFF2-40B4-BE49-F238E27FC236}">
                <a16:creationId xmlns:a16="http://schemas.microsoft.com/office/drawing/2014/main" id="{467FC884-D187-6E01-33CD-5729EC39176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17612" y="2820634"/>
            <a:ext cx="9966639" cy="3092486"/>
          </a:xfrm>
        </p:spPr>
      </p:pic>
      <p:pic>
        <p:nvPicPr>
          <p:cNvPr id="9" name="Picture 8">
            <a:extLst>
              <a:ext uri="{FF2B5EF4-FFF2-40B4-BE49-F238E27FC236}">
                <a16:creationId xmlns:a16="http://schemas.microsoft.com/office/drawing/2014/main" id="{840F9AC1-B480-1903-9092-A15A2BA951FC}"/>
              </a:ext>
            </a:extLst>
          </p:cNvPr>
          <p:cNvPicPr>
            <a:picLocks noChangeAspect="1"/>
          </p:cNvPicPr>
          <p:nvPr/>
        </p:nvPicPr>
        <p:blipFill>
          <a:blip r:embed="rId4"/>
          <a:stretch>
            <a:fillRect/>
          </a:stretch>
        </p:blipFill>
        <p:spPr>
          <a:xfrm>
            <a:off x="303212" y="2743200"/>
            <a:ext cx="11714382" cy="3276600"/>
          </a:xfrm>
          <a:prstGeom prst="rect">
            <a:avLst/>
          </a:prstGeom>
        </p:spPr>
      </p:pic>
      <p:sp>
        <p:nvSpPr>
          <p:cNvPr id="11" name="TextBox 10">
            <a:extLst>
              <a:ext uri="{FF2B5EF4-FFF2-40B4-BE49-F238E27FC236}">
                <a16:creationId xmlns:a16="http://schemas.microsoft.com/office/drawing/2014/main" id="{2C13E57E-3C4B-FAAD-8E2B-45222E603D19}"/>
              </a:ext>
            </a:extLst>
          </p:cNvPr>
          <p:cNvSpPr txBox="1"/>
          <p:nvPr/>
        </p:nvSpPr>
        <p:spPr>
          <a:xfrm>
            <a:off x="1062425" y="6172200"/>
            <a:ext cx="10063973" cy="461665"/>
          </a:xfrm>
          <a:prstGeom prst="rect">
            <a:avLst/>
          </a:prstGeom>
          <a:noFill/>
          <a:ln>
            <a:solidFill>
              <a:schemeClr val="bg2"/>
            </a:solidFill>
          </a:ln>
        </p:spPr>
        <p:txBody>
          <a:bodyPr wrap="none" rtlCol="0" anchor="ctr" anchorCtr="1">
            <a:spAutoFit/>
          </a:bodyPr>
          <a:lstStyle/>
          <a:p>
            <a:r>
              <a:rPr lang="en-US" dirty="0">
                <a:solidFill>
                  <a:srgbClr val="FFFF00"/>
                </a:solidFill>
              </a:rPr>
              <a:t>Currently, the Rules do not include an initial disclosure requirement</a:t>
            </a:r>
          </a:p>
        </p:txBody>
      </p:sp>
      <p:pic>
        <p:nvPicPr>
          <p:cNvPr id="3" name="Picture 2"/>
          <p:cNvPicPr>
            <a:picLocks noChangeAspect="1"/>
          </p:cNvPicPr>
          <p:nvPr/>
        </p:nvPicPr>
        <p:blipFill>
          <a:blip r:embed="rId5"/>
          <a:stretch>
            <a:fillRect/>
          </a:stretch>
        </p:blipFill>
        <p:spPr>
          <a:xfrm>
            <a:off x="11580812" y="6294317"/>
            <a:ext cx="435194" cy="339547"/>
          </a:xfrm>
          <a:prstGeom prst="rect">
            <a:avLst/>
          </a:prstGeom>
        </p:spPr>
      </p:pic>
    </p:spTree>
    <p:extLst>
      <p:ext uri="{BB962C8B-B14F-4D97-AF65-F5344CB8AC3E}">
        <p14:creationId xmlns:p14="http://schemas.microsoft.com/office/powerpoint/2010/main" val="2776250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F03460512.potx" id="{FAD57A1D-FD3F-410E-BC16-DC0572F34EA3}" vid="{8B1535A0-4296-40FA-BB7E-C6BB75A63359}"/>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0</TotalTime>
  <Words>9331</Words>
  <Application>Microsoft Office PowerPoint</Application>
  <PresentationFormat>Custom</PresentationFormat>
  <Paragraphs>432</Paragraphs>
  <Slides>55</Slides>
  <Notes>55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2022-06-13T17:33:00Z</dcterms:created>
  <dcterms:modified xsi:type="dcterms:W3CDTF">2022-06-13T17:33:00Z</dcterms:modified>
</cp:coreProperties>
</file>