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6" r:id="rId1"/>
  </p:sldMasterIdLst>
  <p:sldIdLst>
    <p:sldId id="257" r:id="rId2"/>
    <p:sldId id="262" r:id="rId3"/>
    <p:sldId id="281" r:id="rId4"/>
    <p:sldId id="263" r:id="rId5"/>
    <p:sldId id="280" r:id="rId6"/>
    <p:sldId id="277" r:id="rId7"/>
    <p:sldId id="268" r:id="rId8"/>
    <p:sldId id="272" r:id="rId9"/>
    <p:sldId id="270" r:id="rId10"/>
    <p:sldId id="278" r:id="rId11"/>
    <p:sldId id="274" r:id="rId12"/>
    <p:sldId id="275" r:id="rId13"/>
    <p:sldId id="271" r:id="rId14"/>
    <p:sldId id="27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A8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D270F7-4701-4B01-9532-C08AF1F92E96}" v="30" dt="2020-10-29T14:31:00.0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5" d="100"/>
          <a:sy n="45" d="100"/>
        </p:scale>
        <p:origin x="52" y="6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orge spofford" userId="8ee84b3dd88ed769" providerId="LiveId" clId="{BBD270F7-4701-4B01-9532-C08AF1F92E96}"/>
    <pc:docChg chg="undo redo custSel mod addSld delSld modSld sldOrd">
      <pc:chgData name="george spofford" userId="8ee84b3dd88ed769" providerId="LiveId" clId="{BBD270F7-4701-4B01-9532-C08AF1F92E96}" dt="2020-11-03T17:56:14.253" v="1860" actId="14100"/>
      <pc:docMkLst>
        <pc:docMk/>
      </pc:docMkLst>
      <pc:sldChg chg="modSp mod">
        <pc:chgData name="george spofford" userId="8ee84b3dd88ed769" providerId="LiveId" clId="{BBD270F7-4701-4B01-9532-C08AF1F92E96}" dt="2020-11-03T17:47:20.623" v="1684" actId="6549"/>
        <pc:sldMkLst>
          <pc:docMk/>
          <pc:sldMk cId="4043737824" sldId="257"/>
        </pc:sldMkLst>
        <pc:spChg chg="mod">
          <ac:chgData name="george spofford" userId="8ee84b3dd88ed769" providerId="LiveId" clId="{BBD270F7-4701-4B01-9532-C08AF1F92E96}" dt="2020-10-29T13:57:58.750" v="1482" actId="1076"/>
          <ac:spMkLst>
            <pc:docMk/>
            <pc:sldMk cId="4043737824" sldId="257"/>
            <ac:spMk id="2" creationId="{78FD68DA-43BA-4508-8DE2-BA9BB7B2FA5B}"/>
          </ac:spMkLst>
        </pc:spChg>
        <pc:spChg chg="mod">
          <ac:chgData name="george spofford" userId="8ee84b3dd88ed769" providerId="LiveId" clId="{BBD270F7-4701-4B01-9532-C08AF1F92E96}" dt="2020-11-03T17:47:20.623" v="1684" actId="6549"/>
          <ac:spMkLst>
            <pc:docMk/>
            <pc:sldMk cId="4043737824" sldId="257"/>
            <ac:spMk id="3" creationId="{A8E9CFF2-3777-4FF4-A759-8491175B0B7C}"/>
          </ac:spMkLst>
        </pc:spChg>
        <pc:picChg chg="mod">
          <ac:chgData name="george spofford" userId="8ee84b3dd88ed769" providerId="LiveId" clId="{BBD270F7-4701-4B01-9532-C08AF1F92E96}" dt="2020-10-29T13:42:38.389" v="1402" actId="14100"/>
          <ac:picMkLst>
            <pc:docMk/>
            <pc:sldMk cId="4043737824" sldId="257"/>
            <ac:picMk id="7" creationId="{ABC7B0B5-A502-4036-83EB-F2D21A60B259}"/>
          </ac:picMkLst>
        </pc:picChg>
      </pc:sldChg>
      <pc:sldChg chg="modSp del mod">
        <pc:chgData name="george spofford" userId="8ee84b3dd88ed769" providerId="LiveId" clId="{BBD270F7-4701-4B01-9532-C08AF1F92E96}" dt="2020-10-29T13:46:37.705" v="1467" actId="2696"/>
        <pc:sldMkLst>
          <pc:docMk/>
          <pc:sldMk cId="191714609" sldId="258"/>
        </pc:sldMkLst>
        <pc:spChg chg="mod">
          <ac:chgData name="george spofford" userId="8ee84b3dd88ed769" providerId="LiveId" clId="{BBD270F7-4701-4B01-9532-C08AF1F92E96}" dt="2020-10-29T13:45:32.654" v="1457" actId="27636"/>
          <ac:spMkLst>
            <pc:docMk/>
            <pc:sldMk cId="191714609" sldId="258"/>
            <ac:spMk id="2" creationId="{9AB2EA78-AEB3-469B-9025-3B17201A457B}"/>
          </ac:spMkLst>
        </pc:spChg>
        <pc:spChg chg="mod">
          <ac:chgData name="george spofford" userId="8ee84b3dd88ed769" providerId="LiveId" clId="{BBD270F7-4701-4B01-9532-C08AF1F92E96}" dt="2020-10-29T12:07:01.312" v="582" actId="6549"/>
          <ac:spMkLst>
            <pc:docMk/>
            <pc:sldMk cId="191714609" sldId="258"/>
            <ac:spMk id="3" creationId="{255E1F2F-E259-4EA8-9FFD-3A10AF541859}"/>
          </ac:spMkLst>
        </pc:spChg>
      </pc:sldChg>
      <pc:sldChg chg="modSp del mod">
        <pc:chgData name="george spofford" userId="8ee84b3dd88ed769" providerId="LiveId" clId="{BBD270F7-4701-4B01-9532-C08AF1F92E96}" dt="2020-10-27T16:43:44.523" v="124" actId="2696"/>
        <pc:sldMkLst>
          <pc:docMk/>
          <pc:sldMk cId="471691341" sldId="259"/>
        </pc:sldMkLst>
        <pc:spChg chg="mod">
          <ac:chgData name="george spofford" userId="8ee84b3dd88ed769" providerId="LiveId" clId="{BBD270F7-4701-4B01-9532-C08AF1F92E96}" dt="2020-10-27T16:41:44.999" v="34"/>
          <ac:spMkLst>
            <pc:docMk/>
            <pc:sldMk cId="471691341" sldId="259"/>
            <ac:spMk id="3" creationId="{ED0770AA-F3C8-4E41-AE78-D508F9018DCB}"/>
          </ac:spMkLst>
        </pc:spChg>
        <pc:spChg chg="mod">
          <ac:chgData name="george spofford" userId="8ee84b3dd88ed769" providerId="LiveId" clId="{BBD270F7-4701-4B01-9532-C08AF1F92E96}" dt="2020-10-27T16:43:20.596" v="123" actId="6549"/>
          <ac:spMkLst>
            <pc:docMk/>
            <pc:sldMk cId="471691341" sldId="259"/>
            <ac:spMk id="4" creationId="{11812333-53C2-4BA4-96B1-BFC3959C3D57}"/>
          </ac:spMkLst>
        </pc:spChg>
      </pc:sldChg>
      <pc:sldChg chg="addSp delSp modSp new del mod">
        <pc:chgData name="george spofford" userId="8ee84b3dd88ed769" providerId="LiveId" clId="{BBD270F7-4701-4B01-9532-C08AF1F92E96}" dt="2020-10-27T16:56:35.369" v="527" actId="2696"/>
        <pc:sldMkLst>
          <pc:docMk/>
          <pc:sldMk cId="1151473054" sldId="260"/>
        </pc:sldMkLst>
        <pc:spChg chg="del">
          <ac:chgData name="george spofford" userId="8ee84b3dd88ed769" providerId="LiveId" clId="{BBD270F7-4701-4B01-9532-C08AF1F92E96}" dt="2020-10-27T16:45:21.905" v="126" actId="931"/>
          <ac:spMkLst>
            <pc:docMk/>
            <pc:sldMk cId="1151473054" sldId="260"/>
            <ac:spMk id="2" creationId="{8DA82529-3996-45D2-9E4E-BE31D92525F7}"/>
          </ac:spMkLst>
        </pc:spChg>
        <pc:spChg chg="mod">
          <ac:chgData name="george spofford" userId="8ee84b3dd88ed769" providerId="LiveId" clId="{BBD270F7-4701-4B01-9532-C08AF1F92E96}" dt="2020-10-27T16:51:56.223" v="297" actId="14100"/>
          <ac:spMkLst>
            <pc:docMk/>
            <pc:sldMk cId="1151473054" sldId="260"/>
            <ac:spMk id="3" creationId="{A03C9E71-9F53-4ADA-9E12-4E24D93D0407}"/>
          </ac:spMkLst>
        </pc:spChg>
        <pc:spChg chg="mod">
          <ac:chgData name="george spofford" userId="8ee84b3dd88ed769" providerId="LiveId" clId="{BBD270F7-4701-4B01-9532-C08AF1F92E96}" dt="2020-10-27T16:52:43.309" v="301" actId="21"/>
          <ac:spMkLst>
            <pc:docMk/>
            <pc:sldMk cId="1151473054" sldId="260"/>
            <ac:spMk id="4" creationId="{DE3464E0-F2B8-445F-9ABD-C8AF47EB1BCD}"/>
          </ac:spMkLst>
        </pc:spChg>
        <pc:spChg chg="add del mod">
          <ac:chgData name="george spofford" userId="8ee84b3dd88ed769" providerId="LiveId" clId="{BBD270F7-4701-4B01-9532-C08AF1F92E96}" dt="2020-10-27T16:46:12.508" v="133" actId="931"/>
          <ac:spMkLst>
            <pc:docMk/>
            <pc:sldMk cId="1151473054" sldId="260"/>
            <ac:spMk id="10" creationId="{E7F7A30B-652B-4D21-848F-8F7D7E8A666A}"/>
          </ac:spMkLst>
        </pc:spChg>
        <pc:spChg chg="add mod">
          <ac:chgData name="george spofford" userId="8ee84b3dd88ed769" providerId="LiveId" clId="{BBD270F7-4701-4B01-9532-C08AF1F92E96}" dt="2020-10-27T16:52:18.154" v="299" actId="21"/>
          <ac:spMkLst>
            <pc:docMk/>
            <pc:sldMk cId="1151473054" sldId="260"/>
            <ac:spMk id="14" creationId="{C08B52FB-A7EF-4ED6-B6F0-5E64127A226A}"/>
          </ac:spMkLst>
        </pc:spChg>
        <pc:picChg chg="add del mod">
          <ac:chgData name="george spofford" userId="8ee84b3dd88ed769" providerId="LiveId" clId="{BBD270F7-4701-4B01-9532-C08AF1F92E96}" dt="2020-10-27T16:45:44.560" v="132" actId="21"/>
          <ac:picMkLst>
            <pc:docMk/>
            <pc:sldMk cId="1151473054" sldId="260"/>
            <ac:picMk id="6" creationId="{B51EEC06-CD91-49AF-B674-48A661DA9F39}"/>
          </ac:picMkLst>
        </pc:picChg>
        <pc:picChg chg="add del mod">
          <ac:chgData name="george spofford" userId="8ee84b3dd88ed769" providerId="LiveId" clId="{BBD270F7-4701-4B01-9532-C08AF1F92E96}" dt="2020-10-27T16:45:44.560" v="132" actId="21"/>
          <ac:picMkLst>
            <pc:docMk/>
            <pc:sldMk cId="1151473054" sldId="260"/>
            <ac:picMk id="8" creationId="{ABB320BE-5F0F-46BF-BF42-5D25EC9F2C9B}"/>
          </ac:picMkLst>
        </pc:picChg>
        <pc:picChg chg="add del mod">
          <ac:chgData name="george spofford" userId="8ee84b3dd88ed769" providerId="LiveId" clId="{BBD270F7-4701-4B01-9532-C08AF1F92E96}" dt="2020-10-27T16:52:18.154" v="299" actId="21"/>
          <ac:picMkLst>
            <pc:docMk/>
            <pc:sldMk cId="1151473054" sldId="260"/>
            <ac:picMk id="12" creationId="{84E408EE-3914-4DF5-969C-4C4272B4A718}"/>
          </ac:picMkLst>
        </pc:picChg>
      </pc:sldChg>
      <pc:sldChg chg="addSp modSp new del mod">
        <pc:chgData name="george spofford" userId="8ee84b3dd88ed769" providerId="LiveId" clId="{BBD270F7-4701-4B01-9532-C08AF1F92E96}" dt="2020-10-27T16:46:56.637" v="136" actId="2696"/>
        <pc:sldMkLst>
          <pc:docMk/>
          <pc:sldMk cId="3344562722" sldId="261"/>
        </pc:sldMkLst>
        <pc:spChg chg="mod">
          <ac:chgData name="george spofford" userId="8ee84b3dd88ed769" providerId="LiveId" clId="{BBD270F7-4701-4B01-9532-C08AF1F92E96}" dt="2020-10-27T16:42:20.586" v="40"/>
          <ac:spMkLst>
            <pc:docMk/>
            <pc:sldMk cId="3344562722" sldId="261"/>
            <ac:spMk id="2" creationId="{4B702F68-EC79-4E36-8A21-6AE3F5091167}"/>
          </ac:spMkLst>
        </pc:spChg>
        <pc:spChg chg="mod">
          <ac:chgData name="george spofford" userId="8ee84b3dd88ed769" providerId="LiveId" clId="{BBD270F7-4701-4B01-9532-C08AF1F92E96}" dt="2020-10-27T16:42:50.187" v="43" actId="27636"/>
          <ac:spMkLst>
            <pc:docMk/>
            <pc:sldMk cId="3344562722" sldId="261"/>
            <ac:spMk id="3" creationId="{24A02684-5C21-48D1-AD34-65EE62ECBDFB}"/>
          </ac:spMkLst>
        </pc:spChg>
        <pc:picChg chg="add mod">
          <ac:chgData name="george spofford" userId="8ee84b3dd88ed769" providerId="LiveId" clId="{BBD270F7-4701-4B01-9532-C08AF1F92E96}" dt="2020-10-27T16:38:45.420" v="5" actId="1076"/>
          <ac:picMkLst>
            <pc:docMk/>
            <pc:sldMk cId="3344562722" sldId="261"/>
            <ac:picMk id="4" creationId="{A549A67B-8421-41C2-99B4-289804E9E6C2}"/>
          </ac:picMkLst>
        </pc:picChg>
        <pc:picChg chg="add mod">
          <ac:chgData name="george spofford" userId="8ee84b3dd88ed769" providerId="LiveId" clId="{BBD270F7-4701-4B01-9532-C08AF1F92E96}" dt="2020-10-27T16:38:47.162" v="6" actId="1076"/>
          <ac:picMkLst>
            <pc:docMk/>
            <pc:sldMk cId="3344562722" sldId="261"/>
            <ac:picMk id="5" creationId="{EAF2E80F-E60A-4F47-A2F8-36D2F21A2103}"/>
          </ac:picMkLst>
        </pc:picChg>
      </pc:sldChg>
      <pc:sldChg chg="modSp new mod ord">
        <pc:chgData name="george spofford" userId="8ee84b3dd88ed769" providerId="LiveId" clId="{BBD270F7-4701-4B01-9532-C08AF1F92E96}" dt="2020-11-03T17:54:13.378" v="1803" actId="6549"/>
        <pc:sldMkLst>
          <pc:docMk/>
          <pc:sldMk cId="569114286" sldId="262"/>
        </pc:sldMkLst>
        <pc:spChg chg="mod">
          <ac:chgData name="george spofford" userId="8ee84b3dd88ed769" providerId="LiveId" clId="{BBD270F7-4701-4B01-9532-C08AF1F92E96}" dt="2020-10-29T12:06:52.952" v="581" actId="20577"/>
          <ac:spMkLst>
            <pc:docMk/>
            <pc:sldMk cId="569114286" sldId="262"/>
            <ac:spMk id="2" creationId="{9BCBC77D-2E62-4AF1-9105-AD8B8C4E8E02}"/>
          </ac:spMkLst>
        </pc:spChg>
        <pc:spChg chg="mod">
          <ac:chgData name="george spofford" userId="8ee84b3dd88ed769" providerId="LiveId" clId="{BBD270F7-4701-4B01-9532-C08AF1F92E96}" dt="2020-11-03T17:54:13.378" v="1803" actId="6549"/>
          <ac:spMkLst>
            <pc:docMk/>
            <pc:sldMk cId="569114286" sldId="262"/>
            <ac:spMk id="3" creationId="{1907D299-1D7B-4862-A4B2-CD77E3032882}"/>
          </ac:spMkLst>
        </pc:spChg>
      </pc:sldChg>
      <pc:sldChg chg="addSp delSp modSp new mod ord">
        <pc:chgData name="george spofford" userId="8ee84b3dd88ed769" providerId="LiveId" clId="{BBD270F7-4701-4B01-9532-C08AF1F92E96}" dt="2020-10-29T13:44:50.524" v="1454" actId="20577"/>
        <pc:sldMkLst>
          <pc:docMk/>
          <pc:sldMk cId="2116705352" sldId="263"/>
        </pc:sldMkLst>
        <pc:spChg chg="mod">
          <ac:chgData name="george spofford" userId="8ee84b3dd88ed769" providerId="LiveId" clId="{BBD270F7-4701-4B01-9532-C08AF1F92E96}" dt="2020-10-29T13:44:50.524" v="1454" actId="20577"/>
          <ac:spMkLst>
            <pc:docMk/>
            <pc:sldMk cId="2116705352" sldId="263"/>
            <ac:spMk id="2" creationId="{9DAB237C-00D7-473F-9C9D-8944BCC11CB3}"/>
          </ac:spMkLst>
        </pc:spChg>
        <pc:spChg chg="del">
          <ac:chgData name="george spofford" userId="8ee84b3dd88ed769" providerId="LiveId" clId="{BBD270F7-4701-4B01-9532-C08AF1F92E96}" dt="2020-10-27T16:55:55.251" v="520"/>
          <ac:spMkLst>
            <pc:docMk/>
            <pc:sldMk cId="2116705352" sldId="263"/>
            <ac:spMk id="3" creationId="{07620CF8-420B-4FF5-82A0-CE61417B1356}"/>
          </ac:spMkLst>
        </pc:spChg>
        <pc:picChg chg="add mod">
          <ac:chgData name="george spofford" userId="8ee84b3dd88ed769" providerId="LiveId" clId="{BBD270F7-4701-4B01-9532-C08AF1F92E96}" dt="2020-10-29T12:11:01.830" v="788" actId="1076"/>
          <ac:picMkLst>
            <pc:docMk/>
            <pc:sldMk cId="2116705352" sldId="263"/>
            <ac:picMk id="4" creationId="{4E1E0700-899C-4AFE-97C1-68DC8345D5CF}"/>
          </ac:picMkLst>
        </pc:picChg>
      </pc:sldChg>
      <pc:sldChg chg="addSp delSp modSp new del mod ord">
        <pc:chgData name="george spofford" userId="8ee84b3dd88ed769" providerId="LiveId" clId="{BBD270F7-4701-4B01-9532-C08AF1F92E96}" dt="2020-10-27T16:43:49.724" v="125" actId="2696"/>
        <pc:sldMkLst>
          <pc:docMk/>
          <pc:sldMk cId="1883072295" sldId="264"/>
        </pc:sldMkLst>
        <pc:spChg chg="del">
          <ac:chgData name="george spofford" userId="8ee84b3dd88ed769" providerId="LiveId" clId="{BBD270F7-4701-4B01-9532-C08AF1F92E96}" dt="2020-10-27T16:39:45.914" v="12"/>
          <ac:spMkLst>
            <pc:docMk/>
            <pc:sldMk cId="1883072295" sldId="264"/>
            <ac:spMk id="3" creationId="{8F304751-B16E-4A5C-BC2F-C734FB114376}"/>
          </ac:spMkLst>
        </pc:spChg>
        <pc:spChg chg="mod">
          <ac:chgData name="george spofford" userId="8ee84b3dd88ed769" providerId="LiveId" clId="{BBD270F7-4701-4B01-9532-C08AF1F92E96}" dt="2020-10-27T16:41:27.519" v="32"/>
          <ac:spMkLst>
            <pc:docMk/>
            <pc:sldMk cId="1883072295" sldId="264"/>
            <ac:spMk id="4" creationId="{B9E8C3FA-5F7C-469D-A51D-6A293DB6DA2F}"/>
          </ac:spMkLst>
        </pc:spChg>
        <pc:picChg chg="add mod">
          <ac:chgData name="george spofford" userId="8ee84b3dd88ed769" providerId="LiveId" clId="{BBD270F7-4701-4B01-9532-C08AF1F92E96}" dt="2020-10-27T16:40:01.933" v="15" actId="1076"/>
          <ac:picMkLst>
            <pc:docMk/>
            <pc:sldMk cId="1883072295" sldId="264"/>
            <ac:picMk id="5" creationId="{0EBA6805-82D1-4057-A279-37B5586B59FB}"/>
          </ac:picMkLst>
        </pc:picChg>
        <pc:picChg chg="add mod">
          <ac:chgData name="george spofford" userId="8ee84b3dd88ed769" providerId="LiveId" clId="{BBD270F7-4701-4B01-9532-C08AF1F92E96}" dt="2020-10-27T16:40:03.344" v="16" actId="1076"/>
          <ac:picMkLst>
            <pc:docMk/>
            <pc:sldMk cId="1883072295" sldId="264"/>
            <ac:picMk id="6" creationId="{DED02B39-B241-4227-A726-8B03CD184C6C}"/>
          </ac:picMkLst>
        </pc:picChg>
      </pc:sldChg>
      <pc:sldChg chg="addSp delSp modSp new del mod">
        <pc:chgData name="george spofford" userId="8ee84b3dd88ed769" providerId="LiveId" clId="{BBD270F7-4701-4B01-9532-C08AF1F92E96}" dt="2020-10-27T17:09:10.810" v="561" actId="2696"/>
        <pc:sldMkLst>
          <pc:docMk/>
          <pc:sldMk cId="2433614216" sldId="264"/>
        </pc:sldMkLst>
        <pc:spChg chg="mod">
          <ac:chgData name="george spofford" userId="8ee84b3dd88ed769" providerId="LiveId" clId="{BBD270F7-4701-4B01-9532-C08AF1F92E96}" dt="2020-10-27T17:08:01.720" v="555" actId="20577"/>
          <ac:spMkLst>
            <pc:docMk/>
            <pc:sldMk cId="2433614216" sldId="264"/>
            <ac:spMk id="2" creationId="{8308872F-783D-4983-95FB-6B77E1A4C370}"/>
          </ac:spMkLst>
        </pc:spChg>
        <pc:spChg chg="mod">
          <ac:chgData name="george spofford" userId="8ee84b3dd88ed769" providerId="LiveId" clId="{BBD270F7-4701-4B01-9532-C08AF1F92E96}" dt="2020-10-27T16:57:30.489" v="539" actId="27636"/>
          <ac:spMkLst>
            <pc:docMk/>
            <pc:sldMk cId="2433614216" sldId="264"/>
            <ac:spMk id="3" creationId="{3C758225-82C0-4E8C-AC1D-699B9770BA61}"/>
          </ac:spMkLst>
        </pc:spChg>
        <pc:picChg chg="add mod">
          <ac:chgData name="george spofford" userId="8ee84b3dd88ed769" providerId="LiveId" clId="{BBD270F7-4701-4B01-9532-C08AF1F92E96}" dt="2020-10-27T16:52:27.978" v="300"/>
          <ac:picMkLst>
            <pc:docMk/>
            <pc:sldMk cId="2433614216" sldId="264"/>
            <ac:picMk id="4" creationId="{888CB9B6-0F2F-4AB3-A60E-7403DE12789F}"/>
          </ac:picMkLst>
        </pc:picChg>
        <pc:picChg chg="add del">
          <ac:chgData name="george spofford" userId="8ee84b3dd88ed769" providerId="LiveId" clId="{BBD270F7-4701-4B01-9532-C08AF1F92E96}" dt="2020-10-27T16:57:11.282" v="533"/>
          <ac:picMkLst>
            <pc:docMk/>
            <pc:sldMk cId="2433614216" sldId="264"/>
            <ac:picMk id="5" creationId="{4D5CF812-00E6-400E-B42C-1B228A1DE6D0}"/>
          </ac:picMkLst>
        </pc:picChg>
        <pc:picChg chg="add mod">
          <ac:chgData name="george spofford" userId="8ee84b3dd88ed769" providerId="LiveId" clId="{BBD270F7-4701-4B01-9532-C08AF1F92E96}" dt="2020-10-27T16:57:14.614" v="535"/>
          <ac:picMkLst>
            <pc:docMk/>
            <pc:sldMk cId="2433614216" sldId="264"/>
            <ac:picMk id="6" creationId="{0B4F9556-0C91-4F3D-95CF-B20255E75C36}"/>
          </ac:picMkLst>
        </pc:picChg>
        <pc:picChg chg="add del mod">
          <ac:chgData name="george spofford" userId="8ee84b3dd88ed769" providerId="LiveId" clId="{BBD270F7-4701-4B01-9532-C08AF1F92E96}" dt="2020-10-27T17:08:38.414" v="557" actId="21"/>
          <ac:picMkLst>
            <pc:docMk/>
            <pc:sldMk cId="2433614216" sldId="264"/>
            <ac:picMk id="7" creationId="{08D41F81-945D-41FC-857A-2A6C7D139935}"/>
          </ac:picMkLst>
        </pc:picChg>
      </pc:sldChg>
      <pc:sldChg chg="modSp new del mod">
        <pc:chgData name="george spofford" userId="8ee84b3dd88ed769" providerId="LiveId" clId="{BBD270F7-4701-4B01-9532-C08AF1F92E96}" dt="2020-10-29T12:06:42.748" v="568" actId="2696"/>
        <pc:sldMkLst>
          <pc:docMk/>
          <pc:sldMk cId="1311810597" sldId="265"/>
        </pc:sldMkLst>
        <pc:spChg chg="mod">
          <ac:chgData name="george spofford" userId="8ee84b3dd88ed769" providerId="LiveId" clId="{BBD270F7-4701-4B01-9532-C08AF1F92E96}" dt="2020-10-27T16:55:33.475" v="519" actId="255"/>
          <ac:spMkLst>
            <pc:docMk/>
            <pc:sldMk cId="1311810597" sldId="265"/>
            <ac:spMk id="4" creationId="{A729A67D-6E42-470D-94C7-0CBA6647AA47}"/>
          </ac:spMkLst>
        </pc:spChg>
      </pc:sldChg>
      <pc:sldChg chg="addSp delSp modSp add del mod">
        <pc:chgData name="george spofford" userId="8ee84b3dd88ed769" providerId="LiveId" clId="{BBD270F7-4701-4B01-9532-C08AF1F92E96}" dt="2020-10-29T13:44:03.783" v="1427" actId="2696"/>
        <pc:sldMkLst>
          <pc:docMk/>
          <pc:sldMk cId="1581158682" sldId="266"/>
        </pc:sldMkLst>
        <pc:spChg chg="mod">
          <ac:chgData name="george spofford" userId="8ee84b3dd88ed769" providerId="LiveId" clId="{BBD270F7-4701-4B01-9532-C08AF1F92E96}" dt="2020-10-29T12:11:57.249" v="795" actId="1076"/>
          <ac:spMkLst>
            <pc:docMk/>
            <pc:sldMk cId="1581158682" sldId="266"/>
            <ac:spMk id="2" creationId="{78FD68DA-43BA-4508-8DE2-BA9BB7B2FA5B}"/>
          </ac:spMkLst>
        </pc:spChg>
        <pc:spChg chg="del mod">
          <ac:chgData name="george spofford" userId="8ee84b3dd88ed769" providerId="LiveId" clId="{BBD270F7-4701-4B01-9532-C08AF1F92E96}" dt="2020-10-29T12:11:41.282" v="793" actId="478"/>
          <ac:spMkLst>
            <pc:docMk/>
            <pc:sldMk cId="1581158682" sldId="266"/>
            <ac:spMk id="3" creationId="{A8E9CFF2-3777-4FF4-A759-8491175B0B7C}"/>
          </ac:spMkLst>
        </pc:spChg>
        <pc:spChg chg="add mod">
          <ac:chgData name="george spofford" userId="8ee84b3dd88ed769" providerId="LiveId" clId="{BBD270F7-4701-4B01-9532-C08AF1F92E96}" dt="2020-10-29T12:11:48.171" v="794" actId="1076"/>
          <ac:spMkLst>
            <pc:docMk/>
            <pc:sldMk cId="1581158682" sldId="266"/>
            <ac:spMk id="8" creationId="{4A58957C-59B9-42BC-961F-64AE3F1999C4}"/>
          </ac:spMkLst>
        </pc:spChg>
        <pc:picChg chg="add mod">
          <ac:chgData name="george spofford" userId="8ee84b3dd88ed769" providerId="LiveId" clId="{BBD270F7-4701-4B01-9532-C08AF1F92E96}" dt="2020-10-27T17:10:00.342" v="564" actId="1076"/>
          <ac:picMkLst>
            <pc:docMk/>
            <pc:sldMk cId="1581158682" sldId="266"/>
            <ac:picMk id="5" creationId="{187138A3-0DCB-4553-81C6-9949F8591BBC}"/>
          </ac:picMkLst>
        </pc:picChg>
        <pc:picChg chg="del">
          <ac:chgData name="george spofford" userId="8ee84b3dd88ed769" providerId="LiveId" clId="{BBD270F7-4701-4B01-9532-C08AF1F92E96}" dt="2020-10-27T17:08:47.616" v="559" actId="478"/>
          <ac:picMkLst>
            <pc:docMk/>
            <pc:sldMk cId="1581158682" sldId="266"/>
            <ac:picMk id="7" creationId="{ABC7B0B5-A502-4036-83EB-F2D21A60B259}"/>
          </ac:picMkLst>
        </pc:picChg>
      </pc:sldChg>
      <pc:sldChg chg="new del">
        <pc:chgData name="george spofford" userId="8ee84b3dd88ed769" providerId="LiveId" clId="{BBD270F7-4701-4B01-9532-C08AF1F92E96}" dt="2020-10-29T12:14:03.144" v="814" actId="2696"/>
        <pc:sldMkLst>
          <pc:docMk/>
          <pc:sldMk cId="1638542517" sldId="267"/>
        </pc:sldMkLst>
      </pc:sldChg>
      <pc:sldChg chg="addSp modSp new mod">
        <pc:chgData name="george spofford" userId="8ee84b3dd88ed769" providerId="LiveId" clId="{BBD270F7-4701-4B01-9532-C08AF1F92E96}" dt="2020-11-03T17:52:18.105" v="1776" actId="179"/>
        <pc:sldMkLst>
          <pc:docMk/>
          <pc:sldMk cId="3885510211" sldId="268"/>
        </pc:sldMkLst>
        <pc:spChg chg="add mod">
          <ac:chgData name="george spofford" userId="8ee84b3dd88ed769" providerId="LiveId" clId="{BBD270F7-4701-4B01-9532-C08AF1F92E96}" dt="2020-11-03T17:52:18.105" v="1776" actId="179"/>
          <ac:spMkLst>
            <pc:docMk/>
            <pc:sldMk cId="3885510211" sldId="268"/>
            <ac:spMk id="3" creationId="{33BA2B38-9632-4DBE-A7CB-CA109D74DB7E}"/>
          </ac:spMkLst>
        </pc:spChg>
      </pc:sldChg>
      <pc:sldChg chg="add del">
        <pc:chgData name="george spofford" userId="8ee84b3dd88ed769" providerId="LiveId" clId="{BBD270F7-4701-4B01-9532-C08AF1F92E96}" dt="2020-10-29T12:13:31.865" v="806" actId="2696"/>
        <pc:sldMkLst>
          <pc:docMk/>
          <pc:sldMk cId="120000175" sldId="269"/>
        </pc:sldMkLst>
      </pc:sldChg>
      <pc:sldChg chg="addSp modSp add del mod">
        <pc:chgData name="george spofford" userId="8ee84b3dd88ed769" providerId="LiveId" clId="{BBD270F7-4701-4B01-9532-C08AF1F92E96}" dt="2020-10-29T14:02:56.551" v="1497" actId="2696"/>
        <pc:sldMkLst>
          <pc:docMk/>
          <pc:sldMk cId="1968638426" sldId="269"/>
        </pc:sldMkLst>
        <pc:spChg chg="add mod">
          <ac:chgData name="george spofford" userId="8ee84b3dd88ed769" providerId="LiveId" clId="{BBD270F7-4701-4B01-9532-C08AF1F92E96}" dt="2020-10-29T14:02:22.522" v="1494" actId="21"/>
          <ac:spMkLst>
            <pc:docMk/>
            <pc:sldMk cId="1968638426" sldId="269"/>
            <ac:spMk id="3" creationId="{016BCC66-C659-476A-9301-8FC9C42E4B3E}"/>
          </ac:spMkLst>
        </pc:spChg>
      </pc:sldChg>
      <pc:sldChg chg="addSp modSp add mod ord">
        <pc:chgData name="george spofford" userId="8ee84b3dd88ed769" providerId="LiveId" clId="{BBD270F7-4701-4B01-9532-C08AF1F92E96}" dt="2020-11-03T17:54:54.059" v="1805" actId="20577"/>
        <pc:sldMkLst>
          <pc:docMk/>
          <pc:sldMk cId="1280538913" sldId="270"/>
        </pc:sldMkLst>
        <pc:spChg chg="add mod">
          <ac:chgData name="george spofford" userId="8ee84b3dd88ed769" providerId="LiveId" clId="{BBD270F7-4701-4B01-9532-C08AF1F92E96}" dt="2020-11-03T17:53:29.690" v="1790" actId="6549"/>
          <ac:spMkLst>
            <pc:docMk/>
            <pc:sldMk cId="1280538913" sldId="270"/>
            <ac:spMk id="2" creationId="{22FF0D22-82EB-4A49-9200-7AF6EADB6549}"/>
          </ac:spMkLst>
        </pc:spChg>
        <pc:spChg chg="add mod">
          <ac:chgData name="george spofford" userId="8ee84b3dd88ed769" providerId="LiveId" clId="{BBD270F7-4701-4B01-9532-C08AF1F92E96}" dt="2020-11-03T17:54:54.059" v="1805" actId="20577"/>
          <ac:spMkLst>
            <pc:docMk/>
            <pc:sldMk cId="1280538913" sldId="270"/>
            <ac:spMk id="3" creationId="{A766A336-0ACB-47A0-9849-160FEEF1C7E9}"/>
          </ac:spMkLst>
        </pc:spChg>
      </pc:sldChg>
      <pc:sldChg chg="addSp delSp modSp add mod modClrScheme chgLayout">
        <pc:chgData name="george spofford" userId="8ee84b3dd88ed769" providerId="LiveId" clId="{BBD270F7-4701-4B01-9532-C08AF1F92E96}" dt="2020-11-03T17:53:48.307" v="1799" actId="6549"/>
        <pc:sldMkLst>
          <pc:docMk/>
          <pc:sldMk cId="3125133422" sldId="271"/>
        </pc:sldMkLst>
        <pc:spChg chg="add mod">
          <ac:chgData name="george spofford" userId="8ee84b3dd88ed769" providerId="LiveId" clId="{BBD270F7-4701-4B01-9532-C08AF1F92E96}" dt="2020-10-29T14:43:57.706" v="1683" actId="2711"/>
          <ac:spMkLst>
            <pc:docMk/>
            <pc:sldMk cId="3125133422" sldId="271"/>
            <ac:spMk id="3" creationId="{CA08815D-0285-415A-BE61-22CE50F1046F}"/>
          </ac:spMkLst>
        </pc:spChg>
        <pc:spChg chg="add mod">
          <ac:chgData name="george spofford" userId="8ee84b3dd88ed769" providerId="LiveId" clId="{BBD270F7-4701-4B01-9532-C08AF1F92E96}" dt="2020-11-03T17:53:48.307" v="1799" actId="6549"/>
          <ac:spMkLst>
            <pc:docMk/>
            <pc:sldMk cId="3125133422" sldId="271"/>
            <ac:spMk id="6" creationId="{8E6AE246-6EAE-4667-B964-3B6297662FF9}"/>
          </ac:spMkLst>
        </pc:spChg>
        <pc:picChg chg="add mod">
          <ac:chgData name="george spofford" userId="8ee84b3dd88ed769" providerId="LiveId" clId="{BBD270F7-4701-4B01-9532-C08AF1F92E96}" dt="2020-10-29T13:37:27.231" v="1327" actId="26606"/>
          <ac:picMkLst>
            <pc:docMk/>
            <pc:sldMk cId="3125133422" sldId="271"/>
            <ac:picMk id="5" creationId="{19599111-E477-4BAC-BA56-AC4F6416B6A3}"/>
          </ac:picMkLst>
        </pc:picChg>
        <pc:picChg chg="add del mod">
          <ac:chgData name="george spofford" userId="8ee84b3dd88ed769" providerId="LiveId" clId="{BBD270F7-4701-4B01-9532-C08AF1F92E96}" dt="2020-10-29T13:29:35.521" v="1321"/>
          <ac:picMkLst>
            <pc:docMk/>
            <pc:sldMk cId="3125133422" sldId="271"/>
            <ac:picMk id="1026" creationId="{B839AEA0-8DDB-4DF3-93AC-A7F2FEBAA14D}"/>
          </ac:picMkLst>
        </pc:picChg>
      </pc:sldChg>
      <pc:sldChg chg="addSp modSp add mod">
        <pc:chgData name="george spofford" userId="8ee84b3dd88ed769" providerId="LiveId" clId="{BBD270F7-4701-4B01-9532-C08AF1F92E96}" dt="2020-11-03T17:53:20.108" v="1787" actId="20577"/>
        <pc:sldMkLst>
          <pc:docMk/>
          <pc:sldMk cId="2327334976" sldId="272"/>
        </pc:sldMkLst>
        <pc:spChg chg="add mod">
          <ac:chgData name="george spofford" userId="8ee84b3dd88ed769" providerId="LiveId" clId="{BBD270F7-4701-4B01-9532-C08AF1F92E96}" dt="2020-11-03T17:53:20.108" v="1787" actId="20577"/>
          <ac:spMkLst>
            <pc:docMk/>
            <pc:sldMk cId="2327334976" sldId="272"/>
            <ac:spMk id="3" creationId="{66270966-21F2-4819-858E-532A9BB743F6}"/>
          </ac:spMkLst>
        </pc:spChg>
      </pc:sldChg>
      <pc:sldChg chg="addSp modSp add del mod">
        <pc:chgData name="george spofford" userId="8ee84b3dd88ed769" providerId="LiveId" clId="{BBD270F7-4701-4B01-9532-C08AF1F92E96}" dt="2020-10-29T14:24:49.825" v="1633" actId="2696"/>
        <pc:sldMkLst>
          <pc:docMk/>
          <pc:sldMk cId="2492129289" sldId="273"/>
        </pc:sldMkLst>
        <pc:spChg chg="add mod">
          <ac:chgData name="george spofford" userId="8ee84b3dd88ed769" providerId="LiveId" clId="{BBD270F7-4701-4B01-9532-C08AF1F92E96}" dt="2020-10-29T14:15:02.621" v="1581" actId="21"/>
          <ac:spMkLst>
            <pc:docMk/>
            <pc:sldMk cId="2492129289" sldId="273"/>
            <ac:spMk id="3" creationId="{2960EACC-B366-452E-95B4-31337C103F43}"/>
          </ac:spMkLst>
        </pc:spChg>
      </pc:sldChg>
      <pc:sldChg chg="addSp modSp add mod">
        <pc:chgData name="george spofford" userId="8ee84b3dd88ed769" providerId="LiveId" clId="{BBD270F7-4701-4B01-9532-C08AF1F92E96}" dt="2020-11-03T17:55:42.069" v="1854" actId="313"/>
        <pc:sldMkLst>
          <pc:docMk/>
          <pc:sldMk cId="190753433" sldId="274"/>
        </pc:sldMkLst>
        <pc:spChg chg="add mod">
          <ac:chgData name="george spofford" userId="8ee84b3dd88ed769" providerId="LiveId" clId="{BBD270F7-4701-4B01-9532-C08AF1F92E96}" dt="2020-11-03T17:53:36.691" v="1793" actId="6549"/>
          <ac:spMkLst>
            <pc:docMk/>
            <pc:sldMk cId="190753433" sldId="274"/>
            <ac:spMk id="2" creationId="{58579992-4CD7-473F-8FD1-B1AB8830C0A8}"/>
          </ac:spMkLst>
        </pc:spChg>
        <pc:spChg chg="add mod">
          <ac:chgData name="george spofford" userId="8ee84b3dd88ed769" providerId="LiveId" clId="{BBD270F7-4701-4B01-9532-C08AF1F92E96}" dt="2020-11-03T17:55:42.069" v="1854" actId="313"/>
          <ac:spMkLst>
            <pc:docMk/>
            <pc:sldMk cId="190753433" sldId="274"/>
            <ac:spMk id="3" creationId="{C3C80EDA-39E3-4EFA-AA36-A8975D024925}"/>
          </ac:spMkLst>
        </pc:spChg>
      </pc:sldChg>
      <pc:sldChg chg="addSp modSp add mod">
        <pc:chgData name="george spofford" userId="8ee84b3dd88ed769" providerId="LiveId" clId="{BBD270F7-4701-4B01-9532-C08AF1F92E96}" dt="2020-11-03T17:56:14.253" v="1860" actId="14100"/>
        <pc:sldMkLst>
          <pc:docMk/>
          <pc:sldMk cId="591945585" sldId="275"/>
        </pc:sldMkLst>
        <pc:spChg chg="add mod">
          <ac:chgData name="george spofford" userId="8ee84b3dd88ed769" providerId="LiveId" clId="{BBD270F7-4701-4B01-9532-C08AF1F92E96}" dt="2020-11-03T17:56:14.253" v="1860" actId="14100"/>
          <ac:spMkLst>
            <pc:docMk/>
            <pc:sldMk cId="591945585" sldId="275"/>
            <ac:spMk id="3" creationId="{5D2C6EAF-300D-4970-AAB7-B5029A18883A}"/>
          </ac:spMkLst>
        </pc:spChg>
        <pc:spChg chg="add mod">
          <ac:chgData name="george spofford" userId="8ee84b3dd88ed769" providerId="LiveId" clId="{BBD270F7-4701-4B01-9532-C08AF1F92E96}" dt="2020-11-03T17:53:42.762" v="1796" actId="6549"/>
          <ac:spMkLst>
            <pc:docMk/>
            <pc:sldMk cId="591945585" sldId="275"/>
            <ac:spMk id="4" creationId="{865CD9B1-AC02-494B-BE32-F8301D616A9D}"/>
          </ac:spMkLst>
        </pc:spChg>
      </pc:sldChg>
      <pc:sldChg chg="addSp modSp new del mod">
        <pc:chgData name="george spofford" userId="8ee84b3dd88ed769" providerId="LiveId" clId="{BBD270F7-4701-4B01-9532-C08AF1F92E96}" dt="2020-10-29T12:22:14.489" v="895" actId="2696"/>
        <pc:sldMkLst>
          <pc:docMk/>
          <pc:sldMk cId="1001988315" sldId="276"/>
        </pc:sldMkLst>
        <pc:spChg chg="add mod">
          <ac:chgData name="george spofford" userId="8ee84b3dd88ed769" providerId="LiveId" clId="{BBD270F7-4701-4B01-9532-C08AF1F92E96}" dt="2020-10-29T12:20:03.550" v="860" actId="6549"/>
          <ac:spMkLst>
            <pc:docMk/>
            <pc:sldMk cId="1001988315" sldId="276"/>
            <ac:spMk id="3" creationId="{AEAE0439-8A44-4A8B-9F43-F146FBE0C72D}"/>
          </ac:spMkLst>
        </pc:spChg>
      </pc:sldChg>
      <pc:sldChg chg="addSp modSp new mod ord">
        <pc:chgData name="george spofford" userId="8ee84b3dd88ed769" providerId="LiveId" clId="{BBD270F7-4701-4B01-9532-C08AF1F92E96}" dt="2020-11-03T17:52:33.930" v="1778" actId="179"/>
        <pc:sldMkLst>
          <pc:docMk/>
          <pc:sldMk cId="1277442883" sldId="277"/>
        </pc:sldMkLst>
        <pc:spChg chg="add mod">
          <ac:chgData name="george spofford" userId="8ee84b3dd88ed769" providerId="LiveId" clId="{BBD270F7-4701-4B01-9532-C08AF1F92E96}" dt="2020-11-03T17:52:33.930" v="1778" actId="179"/>
          <ac:spMkLst>
            <pc:docMk/>
            <pc:sldMk cId="1277442883" sldId="277"/>
            <ac:spMk id="3" creationId="{750D5E10-6DAF-4DF8-9E07-90B03545749D}"/>
          </ac:spMkLst>
        </pc:spChg>
      </pc:sldChg>
      <pc:sldChg chg="addSp modSp new mod">
        <pc:chgData name="george spofford" userId="8ee84b3dd88ed769" providerId="LiveId" clId="{BBD270F7-4701-4B01-9532-C08AF1F92E96}" dt="2020-11-03T17:55:12.922" v="1844" actId="20577"/>
        <pc:sldMkLst>
          <pc:docMk/>
          <pc:sldMk cId="1456472308" sldId="278"/>
        </pc:sldMkLst>
        <pc:spChg chg="add mod">
          <ac:chgData name="george spofford" userId="8ee84b3dd88ed769" providerId="LiveId" clId="{BBD270F7-4701-4B01-9532-C08AF1F92E96}" dt="2020-11-03T17:47:30.525" v="1685" actId="6549"/>
          <ac:spMkLst>
            <pc:docMk/>
            <pc:sldMk cId="1456472308" sldId="278"/>
            <ac:spMk id="2" creationId="{3D62293A-E79E-4E7C-87F6-3E62D6EDFE14}"/>
          </ac:spMkLst>
        </pc:spChg>
        <pc:spChg chg="add mod">
          <ac:chgData name="george spofford" userId="8ee84b3dd88ed769" providerId="LiveId" clId="{BBD270F7-4701-4B01-9532-C08AF1F92E96}" dt="2020-11-03T17:55:12.922" v="1844" actId="20577"/>
          <ac:spMkLst>
            <pc:docMk/>
            <pc:sldMk cId="1456472308" sldId="278"/>
            <ac:spMk id="3" creationId="{F1555ACF-D2CA-42D4-AC4E-6291C45D3874}"/>
          </ac:spMkLst>
        </pc:spChg>
      </pc:sldChg>
      <pc:sldChg chg="addSp modSp new mod">
        <pc:chgData name="george spofford" userId="8ee84b3dd88ed769" providerId="LiveId" clId="{BBD270F7-4701-4B01-9532-C08AF1F92E96}" dt="2020-11-03T17:53:54.986" v="1802" actId="6549"/>
        <pc:sldMkLst>
          <pc:docMk/>
          <pc:sldMk cId="1438393212" sldId="279"/>
        </pc:sldMkLst>
        <pc:spChg chg="add mod">
          <ac:chgData name="george spofford" userId="8ee84b3dd88ed769" providerId="LiveId" clId="{BBD270F7-4701-4B01-9532-C08AF1F92E96}" dt="2020-10-29T14:32:06.831" v="1674" actId="6549"/>
          <ac:spMkLst>
            <pc:docMk/>
            <pc:sldMk cId="1438393212" sldId="279"/>
            <ac:spMk id="3" creationId="{C7CD4BC4-F8F7-4791-9991-C2CF3D48FBF7}"/>
          </ac:spMkLst>
        </pc:spChg>
        <pc:spChg chg="add mod">
          <ac:chgData name="george spofford" userId="8ee84b3dd88ed769" providerId="LiveId" clId="{BBD270F7-4701-4B01-9532-C08AF1F92E96}" dt="2020-11-03T17:53:54.986" v="1802" actId="6549"/>
          <ac:spMkLst>
            <pc:docMk/>
            <pc:sldMk cId="1438393212" sldId="279"/>
            <ac:spMk id="4" creationId="{01A92835-2FE1-4CDB-BFF8-A81D19DF59D6}"/>
          </ac:spMkLst>
        </pc:spChg>
      </pc:sldChg>
      <pc:sldChg chg="addSp modSp new mod">
        <pc:chgData name="george spofford" userId="8ee84b3dd88ed769" providerId="LiveId" clId="{BBD270F7-4701-4B01-9532-C08AF1F92E96}" dt="2020-11-03T17:52:45.964" v="1780" actId="179"/>
        <pc:sldMkLst>
          <pc:docMk/>
          <pc:sldMk cId="1788911889" sldId="280"/>
        </pc:sldMkLst>
        <pc:spChg chg="add mod">
          <ac:chgData name="george spofford" userId="8ee84b3dd88ed769" providerId="LiveId" clId="{BBD270F7-4701-4B01-9532-C08AF1F92E96}" dt="2020-11-03T17:52:45.964" v="1780" actId="179"/>
          <ac:spMkLst>
            <pc:docMk/>
            <pc:sldMk cId="1788911889" sldId="280"/>
            <ac:spMk id="3" creationId="{99F2C099-6501-42D5-8F02-222CDB113DDA}"/>
          </ac:spMkLst>
        </pc:spChg>
      </pc:sldChg>
      <pc:sldChg chg="addSp modSp new mod ord">
        <pc:chgData name="george spofford" userId="8ee84b3dd88ed769" providerId="LiveId" clId="{BBD270F7-4701-4B01-9532-C08AF1F92E96}" dt="2020-11-03T17:49:53.471" v="1721" actId="179"/>
        <pc:sldMkLst>
          <pc:docMk/>
          <pc:sldMk cId="2363287881" sldId="281"/>
        </pc:sldMkLst>
        <pc:spChg chg="add mod">
          <ac:chgData name="george spofford" userId="8ee84b3dd88ed769" providerId="LiveId" clId="{BBD270F7-4701-4B01-9532-C08AF1F92E96}" dt="2020-11-03T17:49:53.471" v="1721" actId="179"/>
          <ac:spMkLst>
            <pc:docMk/>
            <pc:sldMk cId="2363287881" sldId="281"/>
            <ac:spMk id="3" creationId="{343982A9-EC5F-4C6C-8578-51DFC654EEF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11/7/2020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8331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11/7/2020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269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11/7/2020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1827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11/7/2020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670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11/7/2020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162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11/7/2020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663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11/7/2020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194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11/7/2020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860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11/7/2020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422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11/7/2020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282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11/7/2020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267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11/7/2020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4982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47" r:id="rId3"/>
    <p:sldLayoutId id="2147483743" r:id="rId4"/>
    <p:sldLayoutId id="2147483738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700" i="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1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A9286AD2-18A9-4868-A4E3-7A2097A2081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1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FD68DA-43BA-4508-8DE2-BA9BB7B2FA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871" y="648070"/>
            <a:ext cx="9996257" cy="881459"/>
          </a:xfrm>
        </p:spPr>
        <p:txBody>
          <a:bodyPr>
            <a:normAutofit/>
          </a:bodyPr>
          <a:lstStyle/>
          <a:p>
            <a:r>
              <a:rPr lang="en-US" sz="3600" b="1" u="sng" dirty="0">
                <a:latin typeface="Arial" panose="020B0604020202020204" pitchFamily="34" charset="0"/>
                <a:cs typeface="Arial" panose="020B0604020202020204" pitchFamily="34" charset="0"/>
              </a:rPr>
              <a:t>“The Care and Feeding of Your Mediator”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E9CFF2-3777-4FF4-A759-8491175B0B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27754" y="4926524"/>
            <a:ext cx="6269347" cy="1021498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George Spofford Law, P.A.</a:t>
            </a:r>
            <a:endParaRPr lang="en-US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Gspofford@GspoffordLaw.com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(813)390-1524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E7A7CD63-7EC3-44F3-95D0-595C4019FF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27754" y="4498925"/>
            <a:ext cx="5636107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ABC7B0B5-A502-4036-83EB-F2D21A60B259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8384" y="2343711"/>
            <a:ext cx="2743200" cy="36043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437378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1555ACF-D2CA-42D4-AC4E-6291C45D3874}"/>
              </a:ext>
            </a:extLst>
          </p:cNvPr>
          <p:cNvSpPr txBox="1"/>
          <p:nvPr/>
        </p:nvSpPr>
        <p:spPr>
          <a:xfrm>
            <a:off x="-754602" y="375444"/>
            <a:ext cx="11381173" cy="36317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2" fontAlgn="base">
              <a:spcAft>
                <a:spcPts val="1200"/>
              </a:spcAft>
              <a:buClr>
                <a:srgbClr val="000000"/>
              </a:buClr>
              <a:buSzPts val="1200"/>
            </a:pPr>
            <a:r>
              <a:rPr lang="en-US" sz="2000" b="1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Prior to the Mediation (</a:t>
            </a:r>
            <a:r>
              <a:rPr lang="en-US" sz="2000" b="1" u="none" strike="noStrike" kern="0" spc="0" dirty="0" err="1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Con’t</a:t>
            </a:r>
            <a:r>
              <a:rPr lang="en-US" sz="2000" b="1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2" fontAlgn="base">
              <a:spcAft>
                <a:spcPts val="1200"/>
              </a:spcAft>
              <a:buClr>
                <a:srgbClr val="000000"/>
              </a:buClr>
              <a:buSzPts val="1200"/>
            </a:pPr>
            <a:endParaRPr lang="en-US" sz="2000" b="1" u="none" strike="noStrike" kern="0" spc="0" dirty="0">
              <a:ln>
                <a:noFill/>
              </a:ln>
              <a:effectLst>
                <a:outerShdw sx="0" sy="0">
                  <a:srgbClr val="000000"/>
                </a:outerShdw>
              </a:effectLst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marR="0" lvl="2" indent="-22860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2000" b="1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Solutions</a:t>
            </a:r>
            <a:endParaRPr lang="en-US" sz="2000" u="none" strike="noStrike" kern="0" spc="0" dirty="0">
              <a:ln>
                <a:noFill/>
              </a:ln>
              <a:effectLst>
                <a:outerShdw sx="0" sy="0">
                  <a:srgbClr val="000000"/>
                </a:outerShdw>
              </a:effectLst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00200" marR="0" lvl="3" indent="-22860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2000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Money vs Something else</a:t>
            </a:r>
          </a:p>
          <a:p>
            <a:pPr marL="1600200" lvl="3" indent="-228600" fontAlgn="base"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2000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 business opportunities, </a:t>
            </a:r>
          </a:p>
          <a:p>
            <a:pPr marL="1600200" lvl="3" indent="-228600" fontAlgn="base"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2000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Wacky ideas- Don’t be constrained by reality</a:t>
            </a:r>
          </a:p>
          <a:p>
            <a:pPr marL="1600200" lvl="3" indent="-228600" fontAlgn="base"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2000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Identify the undisputed facts </a:t>
            </a:r>
          </a:p>
          <a:p>
            <a:pPr marL="1600200" lvl="3" indent="-228600" fontAlgn="base"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2000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 not fear the partial settlement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D62293A-E79E-4E7C-87F6-3E62D6EDFE14}"/>
              </a:ext>
            </a:extLst>
          </p:cNvPr>
          <p:cNvSpPr txBox="1"/>
          <p:nvPr/>
        </p:nvSpPr>
        <p:spPr>
          <a:xfrm>
            <a:off x="9499107" y="5681709"/>
            <a:ext cx="27787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George Spofford Law, P.A.</a:t>
            </a:r>
            <a:endParaRPr lang="en-US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Gspofford@GspoffordLaw.com</a:t>
            </a:r>
            <a:endParaRPr lang="en-US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(813)390-1524</a:t>
            </a:r>
            <a:endParaRPr lang="en-US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64723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3C80EDA-39E3-4EFA-AA36-A8975D024925}"/>
              </a:ext>
            </a:extLst>
          </p:cNvPr>
          <p:cNvSpPr txBox="1"/>
          <p:nvPr/>
        </p:nvSpPr>
        <p:spPr>
          <a:xfrm>
            <a:off x="165716" y="148782"/>
            <a:ext cx="11860567" cy="65864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</a:pPr>
            <a:r>
              <a:rPr lang="en-US" sz="2000" b="1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 the Mediation</a:t>
            </a:r>
            <a:endParaRPr lang="en-US" sz="2000" u="none" strike="noStrike" kern="0" spc="0" dirty="0">
              <a:ln>
                <a:noFill/>
              </a:ln>
              <a:effectLst>
                <a:outerShdw sx="0" sy="0">
                  <a:srgbClr val="000000"/>
                </a:outerShdw>
              </a:effectLst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marR="0" lvl="1" indent="-28575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endParaRPr lang="en-US" sz="2000" u="none" strike="noStrike" kern="0" spc="0" dirty="0">
              <a:ln>
                <a:noFill/>
              </a:ln>
              <a:effectLst>
                <a:outerShdw sx="0" sy="0">
                  <a:srgbClr val="000000"/>
                </a:outerShdw>
              </a:effectLst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marR="0" lvl="1" indent="-28575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2000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Actually listen</a:t>
            </a:r>
          </a:p>
          <a:p>
            <a:pPr marL="1143000" marR="0" lvl="2" indent="-22860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2000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opposing counsel</a:t>
            </a:r>
          </a:p>
          <a:p>
            <a:pPr marL="1143000" marR="0" lvl="2" indent="-22860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2000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opposing party</a:t>
            </a:r>
          </a:p>
          <a:p>
            <a:pPr marL="1143000" marR="0" lvl="2" indent="-22860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2000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the mediator</a:t>
            </a:r>
          </a:p>
          <a:p>
            <a:pPr marL="742950" marR="0" lvl="1" indent="-28575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2000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lawyer is the advocate and counselor, but the  client is the decision maker</a:t>
            </a:r>
          </a:p>
          <a:p>
            <a:pPr marL="800100" marR="0" lvl="1" indent="-34290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2000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almost always ask rhetorically, “How much do you think this will cost to get to trial?”</a:t>
            </a:r>
          </a:p>
          <a:p>
            <a:pPr marL="800100" marR="0" lvl="1" indent="-34290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2000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 patient</a:t>
            </a:r>
          </a:p>
          <a:p>
            <a:pPr marL="1257300" marR="0" lvl="2" indent="-34290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2000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Let the parties vent</a:t>
            </a:r>
          </a:p>
          <a:p>
            <a:pPr marL="1257300" marR="0" lvl="2" indent="-34290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2000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Let your mediator see the body language</a:t>
            </a:r>
          </a:p>
          <a:p>
            <a:pPr marL="1257300" marR="0" lvl="2" indent="-34290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2000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Let your mediator build rapport with you and your client, rather than go straight to the numbers</a:t>
            </a:r>
          </a:p>
          <a:p>
            <a:pPr marL="742950" marR="0" lvl="1" indent="-28575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endParaRPr lang="en-US" sz="2000" u="none" strike="noStrike" kern="0" spc="0" dirty="0">
              <a:ln>
                <a:noFill/>
              </a:ln>
              <a:effectLst>
                <a:outerShdw sx="0" sy="0">
                  <a:srgbClr val="000000"/>
                </a:outerShdw>
              </a:effectLst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00200" marR="0" lvl="3" indent="-22860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AutoNum type="alphaLcParenBoth"/>
            </a:pPr>
            <a:endParaRPr lang="en-US" sz="1200" u="none" strike="noStrike" kern="0" spc="0" dirty="0">
              <a:ln>
                <a:noFill/>
              </a:ln>
              <a:effectLst>
                <a:outerShdw sx="0" sy="0">
                  <a:srgbClr val="000000"/>
                </a:outerShdw>
              </a:effectLst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8579992-4CD7-473F-8FD1-B1AB8830C0A8}"/>
              </a:ext>
            </a:extLst>
          </p:cNvPr>
          <p:cNvSpPr txBox="1"/>
          <p:nvPr/>
        </p:nvSpPr>
        <p:spPr>
          <a:xfrm>
            <a:off x="9454718" y="5752730"/>
            <a:ext cx="27372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George Spofford Law, P.A.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Gspofford@GspoffordLaw.com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(813)390-1524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7534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D2C6EAF-300D-4970-AAB7-B5029A18883A}"/>
              </a:ext>
            </a:extLst>
          </p:cNvPr>
          <p:cNvSpPr txBox="1"/>
          <p:nvPr/>
        </p:nvSpPr>
        <p:spPr>
          <a:xfrm>
            <a:off x="0" y="213292"/>
            <a:ext cx="8582487" cy="4493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fontAlgn="base">
              <a:spcAft>
                <a:spcPts val="1200"/>
              </a:spcAft>
              <a:buClr>
                <a:srgbClr val="000000"/>
              </a:buClr>
              <a:buSzPts val="1200"/>
            </a:pPr>
            <a:r>
              <a:rPr lang="en-US" sz="2000" b="1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 the Mediation (</a:t>
            </a:r>
            <a:r>
              <a:rPr lang="en-US" sz="2000" b="1" u="none" strike="noStrike" kern="0" spc="0" dirty="0" err="1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Con’t</a:t>
            </a:r>
            <a:r>
              <a:rPr lang="en-US" sz="2000" b="1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000" u="none" strike="noStrike" kern="0" spc="0" dirty="0">
              <a:ln>
                <a:noFill/>
              </a:ln>
              <a:effectLst>
                <a:outerShdw sx="0" sy="0">
                  <a:srgbClr val="000000"/>
                </a:outerShdw>
              </a:effectLst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marR="0" lvl="1" indent="-34290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endParaRPr lang="en-US" sz="2000" b="1" u="none" strike="noStrike" kern="0" spc="0" dirty="0">
              <a:ln>
                <a:noFill/>
              </a:ln>
              <a:effectLst>
                <a:outerShdw sx="0" sy="0">
                  <a:srgbClr val="000000"/>
                </a:outerShdw>
              </a:effectLst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marR="0" lvl="1" indent="-34290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2000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 creative</a:t>
            </a:r>
          </a:p>
          <a:p>
            <a:pPr marL="1257300" marR="0" lvl="2" indent="-34290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2000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Broke defendant, but useful specialty equipment</a:t>
            </a:r>
          </a:p>
          <a:p>
            <a:pPr marL="1257300" marR="0" lvl="2" indent="-34290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2000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 might not be about the money </a:t>
            </a:r>
          </a:p>
          <a:p>
            <a:pPr marL="800100" lvl="1" indent="-342900" fontAlgn="base"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2000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Take a partial settlement if that’s all that can be accomplished</a:t>
            </a:r>
          </a:p>
          <a:p>
            <a:pPr marL="800100" lvl="1" indent="-342900" fontAlgn="base"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2000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facts in dispute, recess for limited discovery</a:t>
            </a:r>
          </a:p>
          <a:p>
            <a:pPr marL="800100" lvl="1" indent="-342900" fontAlgn="base"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2000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Bring a template settlement agreement with your favorite clauses</a:t>
            </a:r>
          </a:p>
          <a:p>
            <a:pPr marL="1257300" marR="0" lvl="2" indent="-34290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endParaRPr lang="en-US" sz="2000" u="none" strike="noStrike" kern="0" spc="0" dirty="0">
              <a:ln>
                <a:noFill/>
              </a:ln>
              <a:effectLst>
                <a:outerShdw sx="0" sy="0">
                  <a:srgbClr val="000000"/>
                </a:outerShdw>
              </a:effectLst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marR="0" lvl="2" indent="-34290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endParaRPr lang="en-US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65CD9B1-AC02-494B-BE32-F8301D616A9D}"/>
              </a:ext>
            </a:extLst>
          </p:cNvPr>
          <p:cNvSpPr txBox="1"/>
          <p:nvPr/>
        </p:nvSpPr>
        <p:spPr>
          <a:xfrm>
            <a:off x="9422168" y="5690587"/>
            <a:ext cx="2769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George Spofford Law, P.A.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Gspofford@GspoffordLaw.com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(813)390-1524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19455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A08815D-0285-415A-BE61-22CE50F1046F}"/>
              </a:ext>
            </a:extLst>
          </p:cNvPr>
          <p:cNvSpPr txBox="1"/>
          <p:nvPr/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R="0" lvl="0" fontAlgn="base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000000"/>
              </a:buClr>
            </a:pPr>
            <a:r>
              <a:rPr lang="en-US" sz="2200" b="1" i="0" u="none" strike="noStrike" kern="1200" spc="-50" baseline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After the Mediation</a:t>
            </a:r>
            <a:endParaRPr lang="en-US" sz="2200" i="0" u="none" strike="noStrike" kern="1200" spc="-50" baseline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>
                <a:outerShdw sx="0" sy="0">
                  <a:srgbClr val="000000"/>
                </a:outerShdw>
              </a:effectLst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800100" marR="0" lvl="1" indent="-342900" fontAlgn="base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000000"/>
              </a:buClr>
              <a:buSzPts val="1200"/>
            </a:pPr>
            <a:endParaRPr lang="en-US" sz="2200" i="0" u="none" strike="noStrike" kern="1200" spc="-50" baseline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>
                <a:outerShdw sx="0" sy="0">
                  <a:srgbClr val="000000"/>
                </a:outerShdw>
              </a:effectLst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800100" marR="0" lvl="1" indent="-342900" fontAlgn="base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2200" b="1" i="0" u="none" strike="noStrike" kern="1200" spc="-50" baseline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Pay your mediator or die!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9599111-E477-4BAC-BA56-AC4F6416B6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6318" y="2108201"/>
            <a:ext cx="3380324" cy="3760891"/>
          </a:xfrm>
          <a:prstGeom prst="rect">
            <a:avLst/>
          </a:prstGeom>
          <a:noFill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E6AE246-6EAE-4667-B964-3B6297662FF9}"/>
              </a:ext>
            </a:extLst>
          </p:cNvPr>
          <p:cNvSpPr txBox="1"/>
          <p:nvPr/>
        </p:nvSpPr>
        <p:spPr>
          <a:xfrm>
            <a:off x="9439922" y="5681709"/>
            <a:ext cx="27520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George Spofford Law, P.A.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Gspofford@GspoffordLaw.com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(813)390-1524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51334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7CD4BC4-F8F7-4791-9991-C2CF3D48FBF7}"/>
              </a:ext>
            </a:extLst>
          </p:cNvPr>
          <p:cNvSpPr txBox="1"/>
          <p:nvPr/>
        </p:nvSpPr>
        <p:spPr>
          <a:xfrm>
            <a:off x="1571347" y="774577"/>
            <a:ext cx="8176334" cy="4001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</a:pPr>
            <a:r>
              <a:rPr lang="en-US" sz="3600" b="1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Questions? </a:t>
            </a:r>
          </a:p>
          <a:p>
            <a:pPr marR="0" lvl="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</a:pPr>
            <a:r>
              <a:rPr lang="en-US" sz="3600" b="1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Comments?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600" b="1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Curses?</a:t>
            </a:r>
            <a:r>
              <a:rPr lang="en-US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b="1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b="1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b="1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endParaRPr lang="en-US" sz="3600" u="none" strike="noStrike" kern="0" spc="0" dirty="0">
              <a:ln>
                <a:noFill/>
              </a:ln>
              <a:effectLst>
                <a:outerShdw sx="0" sy="0">
                  <a:srgbClr val="000000"/>
                </a:outerShdw>
              </a:effectLst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A92835-2FE1-4CDB-BFF8-A81D19DF59D6}"/>
              </a:ext>
            </a:extLst>
          </p:cNvPr>
          <p:cNvSpPr txBox="1"/>
          <p:nvPr/>
        </p:nvSpPr>
        <p:spPr>
          <a:xfrm>
            <a:off x="9348187" y="5637320"/>
            <a:ext cx="27520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George Spofford Law, P.A.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Gspofford@GspoffordLaw.com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(813)390-1524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8393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CBC77D-2E62-4AF1-9105-AD8B8C4E8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07D299-1D7B-4862-A4B2-CD77E30328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742950" marR="0" lvl="1" indent="-28575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2200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35 years as a construction litigator</a:t>
            </a:r>
          </a:p>
          <a:p>
            <a:pPr marL="742950" marR="0" lvl="1" indent="-28575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2200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Board Certified in Construction Law</a:t>
            </a:r>
          </a:p>
          <a:p>
            <a:pPr marL="742950" marR="0" lvl="1" indent="-28575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2200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Former owner of $40MM/ year heavy civil construction company</a:t>
            </a:r>
          </a:p>
          <a:p>
            <a:pPr marL="742950" marR="0" lvl="1" indent="-28575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2200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Certified Mediator</a:t>
            </a:r>
          </a:p>
          <a:p>
            <a:pPr marL="742950" marR="0" lvl="1" indent="-28575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2200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Certified Arbitrator</a:t>
            </a:r>
          </a:p>
          <a:p>
            <a:pPr marL="742950" marR="0" lvl="1" indent="-28575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2200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FDOT Disputes Review Board Panelist </a:t>
            </a:r>
          </a:p>
          <a:p>
            <a:pPr marL="742950" marR="0" lvl="1" indent="-28575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2200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Statewide practice</a:t>
            </a:r>
          </a:p>
          <a:p>
            <a:r>
              <a:rPr lang="en-US" sz="1800" u="none" strike="noStrike" kern="0" spc="0" dirty="0">
                <a:ln>
                  <a:noFill/>
                </a:ln>
                <a:noFill/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 rather than Judges and opposing counsel.</a:t>
            </a:r>
          </a:p>
          <a:p>
            <a:pPr marL="8116888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George Spofford Law, P.A.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16888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Gspofford@GspoffordLaw.com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16888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(813)390-1524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114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43982A9-EC5F-4C6C-8578-51DFC654EEF3}"/>
              </a:ext>
            </a:extLst>
          </p:cNvPr>
          <p:cNvSpPr txBox="1"/>
          <p:nvPr/>
        </p:nvSpPr>
        <p:spPr>
          <a:xfrm>
            <a:off x="3199660" y="2152380"/>
            <a:ext cx="8992339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</a:pPr>
            <a:r>
              <a:rPr lang="en-US" sz="4000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 wait! There’s more!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32525"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George Spofford Law, P.A.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32525"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Gspofford@GspoffordLaw.com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32525"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(813)390-1524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</a:pPr>
            <a:endParaRPr lang="en-US" sz="4000" u="none" strike="noStrike" kern="0" spc="0" dirty="0">
              <a:ln>
                <a:noFill/>
              </a:ln>
              <a:effectLst>
                <a:outerShdw sx="0" sy="0">
                  <a:srgbClr val="000000"/>
                </a:outerShdw>
              </a:effectLst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3287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B237C-00D7-473F-9C9D-8944BCC11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431" y="286603"/>
            <a:ext cx="11709647" cy="1450757"/>
          </a:xfrm>
        </p:spPr>
        <p:txBody>
          <a:bodyPr>
            <a:normAutofit/>
          </a:bodyPr>
          <a:lstStyle/>
          <a:p>
            <a:r>
              <a:rPr lang="en-US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“Retired” from Gray Robinson, P.A. in September to focus on annoying Caribbean bartenders and gamefish rather than continuing to annoy judges and opposing counsel.</a:t>
            </a:r>
            <a:endParaRPr lang="en-US" sz="2800" b="1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4E1E0700-899C-4AFE-97C1-68DC8345D5CF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594" y="2104008"/>
            <a:ext cx="5131293" cy="39879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16705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9F2C099-6501-42D5-8F02-222CDB113DDA}"/>
              </a:ext>
            </a:extLst>
          </p:cNvPr>
          <p:cNvSpPr txBox="1"/>
          <p:nvPr/>
        </p:nvSpPr>
        <p:spPr>
          <a:xfrm>
            <a:off x="363984" y="460717"/>
            <a:ext cx="11709828" cy="60631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Purpose of today’s presentation </a:t>
            </a:r>
            <a:br>
              <a:rPr lang="en-US" sz="32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2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Intended to provide litigation counsel with insights to improve the odds for a successful mediation.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855075"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George Spofford Law, P.A.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855075"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Gspofford@GspoffordLaw.com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855075"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(813)390-1524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9118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50D5E10-6DAF-4DF8-9E07-90B03545749D}"/>
              </a:ext>
            </a:extLst>
          </p:cNvPr>
          <p:cNvSpPr txBox="1"/>
          <p:nvPr/>
        </p:nvSpPr>
        <p:spPr>
          <a:xfrm>
            <a:off x="790113" y="763481"/>
            <a:ext cx="11153071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</a:pPr>
            <a:r>
              <a:rPr lang="en-US" sz="3600" b="1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Three phases of mediation for today’s presentation: </a:t>
            </a:r>
          </a:p>
          <a:p>
            <a:pPr marL="285750" marR="0" lvl="0" indent="-28575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Prior to the mediation</a:t>
            </a:r>
          </a:p>
          <a:p>
            <a:pPr marL="285750" marR="0" lvl="0" indent="-28575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During the mediation</a:t>
            </a:r>
          </a:p>
          <a:p>
            <a:pPr marL="285750" marR="0" lvl="0" indent="-28575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After the mediation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74088"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George Spofford Law, P.A.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74088"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Gspofford@GspoffordLaw.com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74088"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(813)390-1524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</a:pPr>
            <a:endParaRPr lang="en-US" sz="2800" u="none" strike="noStrike" kern="0" spc="0" dirty="0">
              <a:ln>
                <a:noFill/>
              </a:ln>
              <a:effectLst>
                <a:outerShdw sx="0" sy="0">
                  <a:srgbClr val="000000"/>
                </a:outerShdw>
              </a:effectLst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74428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3BA2B38-9632-4DBE-A7CB-CA109D74DB7E}"/>
              </a:ext>
            </a:extLst>
          </p:cNvPr>
          <p:cNvSpPr txBox="1"/>
          <p:nvPr/>
        </p:nvSpPr>
        <p:spPr>
          <a:xfrm>
            <a:off x="310718" y="133165"/>
            <a:ext cx="11881282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</a:pPr>
            <a:r>
              <a:rPr lang="en-US" sz="2800" b="1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Prior To The Mediation</a:t>
            </a:r>
            <a:endParaRPr lang="en-US" sz="2800" u="none" strike="noStrike" kern="0" spc="0" dirty="0">
              <a:ln>
                <a:noFill/>
              </a:ln>
              <a:effectLst>
                <a:outerShdw sx="0" sy="0">
                  <a:srgbClr val="000000"/>
                </a:outerShdw>
              </a:effectLst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marR="0" lvl="1" indent="-34290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endParaRPr lang="en-US" sz="2000" b="1" u="none" strike="noStrike" kern="0" spc="0" dirty="0">
              <a:ln>
                <a:noFill/>
              </a:ln>
              <a:effectLst>
                <a:outerShdw sx="0" sy="0">
                  <a:srgbClr val="000000"/>
                </a:outerShdw>
              </a:effectLst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marR="0" lvl="1" indent="-34290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2000" b="1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Seems Obvious, but…..</a:t>
            </a:r>
            <a:endParaRPr lang="en-US" sz="2000" u="none" strike="noStrike" kern="0" spc="0" dirty="0">
              <a:ln>
                <a:noFill/>
              </a:ln>
              <a:effectLst>
                <a:outerShdw sx="0" sy="0">
                  <a:srgbClr val="000000"/>
                </a:outerShdw>
              </a:effectLst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marR="0" lvl="2" indent="-34290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2000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Know the law</a:t>
            </a:r>
          </a:p>
          <a:p>
            <a:pPr marL="1257300" marR="0" lvl="2" indent="-34290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2000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Know your facts</a:t>
            </a:r>
          </a:p>
          <a:p>
            <a:pPr marL="1257300" marR="0" lvl="2" indent="-34290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2000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Know your damages</a:t>
            </a:r>
          </a:p>
          <a:p>
            <a:pPr marL="1257300" marR="0" lvl="2" indent="-34290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2000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 realistic regarding your damages</a:t>
            </a:r>
          </a:p>
          <a:p>
            <a:pPr marL="1257300" marR="0" lvl="2" indent="-34290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2000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Written mediation statement vs an outline</a:t>
            </a:r>
          </a:p>
          <a:p>
            <a:pPr marL="1257300" marR="0" lvl="2" indent="-34290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2000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Manage client expectations</a:t>
            </a:r>
          </a:p>
          <a:p>
            <a:pPr marL="1714500" marR="0" lvl="3" indent="-34290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2000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 realistic and have the frank discussion prior to the mediation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088438"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George Spofford Law, P.A.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088438"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Gspofford@GspoffordLaw.com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088438"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(813)390-1524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2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200"/>
            </a:pPr>
            <a:endParaRPr lang="en-US" sz="2000" u="none" strike="noStrike" kern="0" spc="0" dirty="0">
              <a:ln>
                <a:noFill/>
              </a:ln>
              <a:effectLst>
                <a:outerShdw sx="0" sy="0">
                  <a:srgbClr val="000000"/>
                </a:outerShdw>
              </a:effectLst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55102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6270966-21F2-4819-858E-532A9BB743F6}"/>
              </a:ext>
            </a:extLst>
          </p:cNvPr>
          <p:cNvSpPr txBox="1"/>
          <p:nvPr/>
        </p:nvSpPr>
        <p:spPr>
          <a:xfrm>
            <a:off x="102636" y="84182"/>
            <a:ext cx="12089363" cy="6832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1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200"/>
            </a:pPr>
            <a:r>
              <a:rPr lang="en-US" sz="2000" b="1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Prior to the Mediation (</a:t>
            </a:r>
            <a:r>
              <a:rPr lang="en-US" sz="2000" b="1" u="none" strike="noStrike" kern="0" spc="0" dirty="0" err="1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Con’t</a:t>
            </a:r>
            <a:r>
              <a:rPr lang="en-US" sz="2000" b="1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1257300" marR="0" lvl="2" indent="-34290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endParaRPr lang="en-US" sz="2000" u="none" strike="noStrike" kern="0" spc="0" dirty="0">
              <a:ln>
                <a:noFill/>
              </a:ln>
              <a:effectLst>
                <a:outerShdw sx="0" sy="0">
                  <a:srgbClr val="000000"/>
                </a:outerShdw>
              </a:effectLst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marR="0" lvl="2" indent="-34290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2000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the mediation merely checking a box? </a:t>
            </a:r>
          </a:p>
          <a:p>
            <a:pPr marL="1257300" marR="0" lvl="2" indent="-34290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2000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Identify challenges to settlement</a:t>
            </a:r>
          </a:p>
          <a:p>
            <a:pPr marL="1714500" lvl="3" indent="-342900" fontAlgn="base"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Personalities (my client/opposing counsel/the mediator is a jackass) </a:t>
            </a:r>
          </a:p>
          <a:p>
            <a:pPr marL="1714500" lvl="3" indent="-342900" fontAlgn="base"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Experience of opposing counsel</a:t>
            </a:r>
          </a:p>
          <a:p>
            <a:pPr marL="1714500" lvl="3" indent="-342900" fontAlgn="base"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Emotions</a:t>
            </a:r>
          </a:p>
          <a:p>
            <a:pPr marL="1714500" lvl="3" indent="-342900" fontAlgn="base"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Monetary </a:t>
            </a:r>
          </a:p>
          <a:p>
            <a:pPr marL="1714500" lvl="3" indent="-342900" fontAlgn="base"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Politics- Public entity or private entity</a:t>
            </a:r>
          </a:p>
          <a:p>
            <a:pPr marL="1657350" lvl="3" indent="-285750" fontAlgn="base"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Need for additional discovery </a:t>
            </a:r>
          </a:p>
          <a:p>
            <a:pPr marL="1657350" lvl="3" indent="-285750" fontAlgn="base"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Identify significant legal issues</a:t>
            </a:r>
          </a:p>
          <a:p>
            <a:pPr marL="1600200" lvl="3" indent="-228600" fontAlgn="base"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Identify whether the parties are gamblers or risk adverse</a:t>
            </a:r>
          </a:p>
          <a:p>
            <a:pPr marL="9545638"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545638"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George Spofford Law, P.A.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545638"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Gspofford@GspoffordLaw.com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545638"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(813)390-1524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 fontAlgn="base">
              <a:spcAft>
                <a:spcPts val="1200"/>
              </a:spcAft>
              <a:buClr>
                <a:srgbClr val="000000"/>
              </a:buClr>
              <a:buSzPts val="1200"/>
            </a:pPr>
            <a:endParaRPr lang="en-US" u="none" strike="noStrike" kern="0" spc="0" dirty="0">
              <a:ln>
                <a:noFill/>
              </a:ln>
              <a:effectLst>
                <a:outerShdw sx="0" sy="0">
                  <a:srgbClr val="000000"/>
                </a:outerShdw>
              </a:effectLst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0" lvl="3" indent="-342900" fontAlgn="base"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endParaRPr lang="en-US" u="none" strike="noStrike" kern="0" spc="0" dirty="0">
              <a:ln>
                <a:noFill/>
              </a:ln>
              <a:effectLst>
                <a:outerShdw sx="0" sy="0">
                  <a:srgbClr val="000000"/>
                </a:outerShdw>
              </a:effectLst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73349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766A336-0ACB-47A0-9849-160FEEF1C7E9}"/>
              </a:ext>
            </a:extLst>
          </p:cNvPr>
          <p:cNvSpPr txBox="1"/>
          <p:nvPr/>
        </p:nvSpPr>
        <p:spPr>
          <a:xfrm>
            <a:off x="-612559" y="289679"/>
            <a:ext cx="12366594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2" fontAlgn="base">
              <a:spcAft>
                <a:spcPts val="1200"/>
              </a:spcAft>
              <a:buClr>
                <a:srgbClr val="000000"/>
              </a:buClr>
              <a:buSzPts val="1200"/>
            </a:pPr>
            <a:r>
              <a:rPr lang="en-US" sz="2000" b="1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Prior to the Mediation (</a:t>
            </a:r>
            <a:r>
              <a:rPr lang="en-US" sz="2000" b="1" u="none" strike="noStrike" kern="0" spc="0" dirty="0" err="1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Con’t</a:t>
            </a:r>
            <a:r>
              <a:rPr lang="en-US" sz="2000" b="1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1143000" marR="0" lvl="2" indent="-22860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endParaRPr lang="en-US" sz="2000" b="1" u="none" strike="noStrike" kern="0" spc="0" dirty="0">
              <a:ln>
                <a:noFill/>
              </a:ln>
              <a:effectLst>
                <a:outerShdw sx="0" sy="0">
                  <a:srgbClr val="000000"/>
                </a:outerShdw>
              </a:effectLst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marR="0" lvl="2" indent="-22860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2000" b="1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Identify “Levers”</a:t>
            </a:r>
            <a:endParaRPr lang="en-US" sz="2000" u="none" strike="noStrike" kern="0" spc="0" dirty="0">
              <a:ln>
                <a:noFill/>
              </a:ln>
              <a:effectLst>
                <a:outerShdw sx="0" sy="0">
                  <a:srgbClr val="000000"/>
                </a:outerShdw>
              </a:effectLst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00200" lvl="3" indent="-228600" fontAlgn="base"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2000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Monetary </a:t>
            </a:r>
            <a:r>
              <a:rPr lang="en-US" sz="2000" kern="0" dirty="0"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1600200" marR="0" lvl="3" indent="-22860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2000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witnesses no longer with the client </a:t>
            </a:r>
          </a:p>
          <a:p>
            <a:pPr marL="1600200" marR="0" lvl="3" indent="-22860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2000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Previously mentioned- </a:t>
            </a:r>
          </a:p>
          <a:p>
            <a:pPr marL="2057400" marR="0" lvl="4" indent="-22860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2000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Limitation of liability clause- worked both ways </a:t>
            </a:r>
          </a:p>
          <a:p>
            <a:pPr marL="2057400" marR="0" lvl="4" indent="-22860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2000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Whether can bind non-signing spouse </a:t>
            </a:r>
          </a:p>
          <a:p>
            <a:pPr marL="1600200" marR="0" lvl="3" indent="-228600" fontAlgn="base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2000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DPBR involvement if negative verdict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2FF0D22-82EB-4A49-9200-7AF6EADB6549}"/>
              </a:ext>
            </a:extLst>
          </p:cNvPr>
          <p:cNvSpPr txBox="1"/>
          <p:nvPr/>
        </p:nvSpPr>
        <p:spPr>
          <a:xfrm>
            <a:off x="9531658" y="5761606"/>
            <a:ext cx="2775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George Spofford Law, P.A.</a:t>
            </a:r>
            <a:endParaRPr lang="en-US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Gspofford@GspoffordLaw.com</a:t>
            </a:r>
            <a:endParaRPr lang="en-US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(813)390-1524</a:t>
            </a:r>
            <a:endParaRPr lang="en-US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0538913"/>
      </p:ext>
    </p:extLst>
  </p:cSld>
  <p:clrMapOvr>
    <a:masterClrMapping/>
  </p:clrMapOvr>
</p:sld>
</file>

<file path=ppt/theme/theme1.xml><?xml version="1.0" encoding="utf-8"?>
<a:theme xmlns:a="http://schemas.openxmlformats.org/drawingml/2006/main" name="1_RetrospectVTI">
  <a:themeElements>
    <a:clrScheme name="Custom 37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9BA8B7"/>
      </a:accent1>
      <a:accent2>
        <a:srgbClr val="E6A02E"/>
      </a:accent2>
      <a:accent3>
        <a:srgbClr val="BF6A3B"/>
      </a:accent3>
      <a:accent4>
        <a:srgbClr val="92987A"/>
      </a:accent4>
      <a:accent5>
        <a:srgbClr val="857659"/>
      </a:accent5>
      <a:accent6>
        <a:srgbClr val="A0988C"/>
      </a:accent6>
      <a:hlink>
        <a:srgbClr val="00B0F0"/>
      </a:hlink>
      <a:folHlink>
        <a:srgbClr val="738F97"/>
      </a:folHlink>
    </a:clrScheme>
    <a:fontScheme name="Retrospect">
      <a:majorFont>
        <a:latin typeface="Bookman Old Style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WO.pptx" id="{769520F8-BFE5-4C8C-A7AA-375C025A91CE}" vid="{AEAFD717-D3C8-4034-8F7E-D5220B0CCEB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567</Words>
  <Application>Microsoft Office PowerPoint</Application>
  <PresentationFormat>Widescreen</PresentationFormat>
  <Paragraphs>173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Bookman Old Style</vt:lpstr>
      <vt:lpstr>Calibri</vt:lpstr>
      <vt:lpstr>Franklin Gothic Book</vt:lpstr>
      <vt:lpstr>Times New Roman</vt:lpstr>
      <vt:lpstr>1_RetrospectVTI</vt:lpstr>
      <vt:lpstr>“The Care and Feeding of Your Mediator”</vt:lpstr>
      <vt:lpstr>My Background</vt:lpstr>
      <vt:lpstr>PowerPoint Presentation</vt:lpstr>
      <vt:lpstr>“Retired” from Gray Robinson, P.A. in September to focus on annoying Caribbean bartenders and gamefish rather than continuing to annoy judges and opposing counsel.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“The Care and Feeding of Your Mediator”</dc:title>
  <dc:creator>george spofford</dc:creator>
  <cp:lastModifiedBy>GR</cp:lastModifiedBy>
  <cp:revision>1</cp:revision>
  <dcterms:created xsi:type="dcterms:W3CDTF">2020-10-29T13:37:27Z</dcterms:created>
  <dcterms:modified xsi:type="dcterms:W3CDTF">2020-11-07T15:54:40Z</dcterms:modified>
</cp:coreProperties>
</file>