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heme/theme4.xml" ContentType="application/vnd.openxmlformats-officedocument.them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heme/theme5.xml" ContentType="application/vnd.openxmlformats-officedocument.them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1.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4.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5.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notesSlides/notesSlide6.xml" ContentType="application/vnd.openxmlformats-officedocument.presentationml.notesSlide+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7.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notesSlides/notesSlide8.xml" ContentType="application/vnd.openxmlformats-officedocument.presentationml.notesSlide+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7" r:id="rId1"/>
    <p:sldMasterId id="2147483737" r:id="rId2"/>
    <p:sldMasterId id="2147483751" r:id="rId3"/>
  </p:sldMasterIdLst>
  <p:notesMasterIdLst>
    <p:notesMasterId r:id="rId70"/>
  </p:notesMasterIdLst>
  <p:handoutMasterIdLst>
    <p:handoutMasterId r:id="rId71"/>
  </p:handoutMasterIdLst>
  <p:sldIdLst>
    <p:sldId id="644" r:id="rId4"/>
    <p:sldId id="493" r:id="rId5"/>
    <p:sldId id="623" r:id="rId6"/>
    <p:sldId id="643" r:id="rId7"/>
    <p:sldId id="663" r:id="rId8"/>
    <p:sldId id="675" r:id="rId9"/>
    <p:sldId id="642" r:id="rId10"/>
    <p:sldId id="688" r:id="rId11"/>
    <p:sldId id="494" r:id="rId12"/>
    <p:sldId id="773" r:id="rId13"/>
    <p:sldId id="774" r:id="rId14"/>
    <p:sldId id="775" r:id="rId15"/>
    <p:sldId id="672" r:id="rId16"/>
    <p:sldId id="567" r:id="rId17"/>
    <p:sldId id="705" r:id="rId18"/>
    <p:sldId id="719" r:id="rId19"/>
    <p:sldId id="720" r:id="rId20"/>
    <p:sldId id="721" r:id="rId21"/>
    <p:sldId id="722" r:id="rId22"/>
    <p:sldId id="777" r:id="rId23"/>
    <p:sldId id="679" r:id="rId24"/>
    <p:sldId id="723" r:id="rId25"/>
    <p:sldId id="451" r:id="rId26"/>
    <p:sldId id="724" r:id="rId27"/>
    <p:sldId id="506" r:id="rId28"/>
    <p:sldId id="562" r:id="rId29"/>
    <p:sldId id="725" r:id="rId30"/>
    <p:sldId id="726" r:id="rId31"/>
    <p:sldId id="727" r:id="rId32"/>
    <p:sldId id="728" r:id="rId33"/>
    <p:sldId id="490" r:id="rId34"/>
    <p:sldId id="729" r:id="rId35"/>
    <p:sldId id="666" r:id="rId36"/>
    <p:sldId id="730" r:id="rId37"/>
    <p:sldId id="708" r:id="rId38"/>
    <p:sldId id="748" r:id="rId39"/>
    <p:sldId id="351" r:id="rId40"/>
    <p:sldId id="772" r:id="rId41"/>
    <p:sldId id="750" r:id="rId42"/>
    <p:sldId id="751" r:id="rId43"/>
    <p:sldId id="752" r:id="rId44"/>
    <p:sldId id="753" r:id="rId45"/>
    <p:sldId id="754" r:id="rId46"/>
    <p:sldId id="755" r:id="rId47"/>
    <p:sldId id="756" r:id="rId48"/>
    <p:sldId id="757" r:id="rId49"/>
    <p:sldId id="758" r:id="rId50"/>
    <p:sldId id="759" r:id="rId51"/>
    <p:sldId id="651" r:id="rId52"/>
    <p:sldId id="760" r:id="rId53"/>
    <p:sldId id="370" r:id="rId54"/>
    <p:sldId id="770" r:id="rId55"/>
    <p:sldId id="771" r:id="rId56"/>
    <p:sldId id="761" r:id="rId57"/>
    <p:sldId id="605" r:id="rId58"/>
    <p:sldId id="686" r:id="rId59"/>
    <p:sldId id="689" r:id="rId60"/>
    <p:sldId id="674" r:id="rId61"/>
    <p:sldId id="687" r:id="rId62"/>
    <p:sldId id="691" r:id="rId63"/>
    <p:sldId id="693" r:id="rId64"/>
    <p:sldId id="764" r:id="rId65"/>
    <p:sldId id="765" r:id="rId66"/>
    <p:sldId id="768" r:id="rId67"/>
    <p:sldId id="645" r:id="rId68"/>
    <p:sldId id="776" r:id="rId69"/>
  </p:sldIdLst>
  <p:sldSz cx="9144000" cy="6858000" type="letter"/>
  <p:notesSz cx="7010400" cy="9296400"/>
  <p:custDataLst>
    <p:tags r:id="rId72"/>
  </p:custDataLst>
  <p:defaultText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33"/>
    <a:srgbClr val="003876"/>
    <a:srgbClr val="899064"/>
    <a:srgbClr val="005FC8"/>
    <a:srgbClr val="6BA4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3801" autoAdjust="0"/>
  </p:normalViewPr>
  <p:slideViewPr>
    <p:cSldViewPr>
      <p:cViewPr varScale="1">
        <p:scale>
          <a:sx n="110" d="100"/>
          <a:sy n="110" d="100"/>
        </p:scale>
        <p:origin x="1868" y="76"/>
      </p:cViewPr>
      <p:guideLst>
        <p:guide orient="horz" pos="2160"/>
        <p:guide pos="2880"/>
      </p:guideLst>
    </p:cSldViewPr>
  </p:slideViewPr>
  <p:notesTextViewPr>
    <p:cViewPr>
      <p:scale>
        <a:sx n="75" d="100"/>
        <a:sy n="75" d="100"/>
      </p:scale>
      <p:origin x="0" y="0"/>
    </p:cViewPr>
  </p:notesTextViewPr>
  <p:sorterViewPr>
    <p:cViewPr>
      <p:scale>
        <a:sx n="100" d="100"/>
        <a:sy n="100" d="100"/>
      </p:scale>
      <p:origin x="0" y="6198"/>
    </p:cViewPr>
  </p:sorterViewPr>
  <p:notesViewPr>
    <p:cSldViewPr>
      <p:cViewPr varScale="1">
        <p:scale>
          <a:sx n="83" d="100"/>
          <a:sy n="83" d="100"/>
        </p:scale>
        <p:origin x="-3192" y="-72"/>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heme" Target="../theme/theme5.xml"/><Relationship Id="rId4" Type="http://schemas.openxmlformats.org/officeDocument/2006/relationships/tags" Target="../tags/tag19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2" name="Header Placeholder 1"/>
          <p:cNvSpPr>
            <a:spLocks noGrp="1"/>
          </p:cNvSpPr>
          <p:nvPr>
            <p:ph type="hdr" sz="quarter"/>
            <p:custDataLst>
              <p:tags r:id="rId2"/>
            </p:custDataLst>
          </p:nvPr>
        </p:nvSpPr>
        <p:spPr>
          <a:xfrm>
            <a:off x="1" y="3"/>
            <a:ext cx="3037840" cy="464820"/>
          </a:xfrm>
          <a:prstGeom prst="rect">
            <a:avLst/>
          </a:prstGeom>
          <a:effectLst/>
        </p:spPr>
        <p:txBody>
          <a:bodyPr vert="horz" lIns="91409" tIns="45706" rIns="91409" bIns="45706" rtlCol="0"/>
          <a:lstStyle>
            <a:lvl1pPr algn="l">
              <a:defRPr sz="1200">
                <a:effectLst/>
              </a:defRPr>
            </a:lvl1pPr>
          </a:lstStyle>
          <a:p>
            <a:endParaRPr lang="en-US">
              <a:effectLst/>
            </a:endParaRPr>
          </a:p>
        </p:txBody>
      </p:sp>
      <p:sp>
        <p:nvSpPr>
          <p:cNvPr id="4" name="Footer Placeholder 3"/>
          <p:cNvSpPr>
            <a:spLocks noGrp="1"/>
          </p:cNvSpPr>
          <p:nvPr>
            <p:ph type="ftr" sz="quarter" idx="2"/>
            <p:custDataLst>
              <p:tags r:id="rId3"/>
            </p:custDataLst>
          </p:nvPr>
        </p:nvSpPr>
        <p:spPr>
          <a:xfrm>
            <a:off x="1" y="8829969"/>
            <a:ext cx="3037840" cy="464820"/>
          </a:xfrm>
          <a:prstGeom prst="rect">
            <a:avLst/>
          </a:prstGeom>
          <a:effectLst/>
        </p:spPr>
        <p:txBody>
          <a:bodyPr vert="horz" lIns="91409" tIns="45706" rIns="91409" bIns="45706" rtlCol="0" anchor="b"/>
          <a:lstStyle>
            <a:lvl1pPr algn="l">
              <a:defRPr sz="1200">
                <a:effectLst/>
              </a:defRPr>
            </a:lvl1pPr>
          </a:lstStyle>
          <a:p>
            <a:endParaRPr lang="en-US">
              <a:effectLst/>
            </a:endParaRPr>
          </a:p>
        </p:txBody>
      </p:sp>
      <p:sp>
        <p:nvSpPr>
          <p:cNvPr id="5" name="Slide Number Placeholder 4"/>
          <p:cNvSpPr>
            <a:spLocks noGrp="1"/>
          </p:cNvSpPr>
          <p:nvPr>
            <p:ph type="sldNum" sz="quarter" idx="3"/>
            <p:custDataLst>
              <p:tags r:id="rId4"/>
            </p:custDataLst>
          </p:nvPr>
        </p:nvSpPr>
        <p:spPr>
          <a:xfrm>
            <a:off x="3970939" y="8829969"/>
            <a:ext cx="3037840" cy="464820"/>
          </a:xfrm>
          <a:prstGeom prst="rect">
            <a:avLst/>
          </a:prstGeom>
          <a:effectLst/>
        </p:spPr>
        <p:txBody>
          <a:bodyPr vert="horz" lIns="91409" tIns="45706" rIns="91409" bIns="45706" rtlCol="0" anchor="b"/>
          <a:lstStyle>
            <a:lvl1pPr algn="r">
              <a:defRPr sz="1200">
                <a:effectLst/>
              </a:defRPr>
            </a:lvl1pPr>
          </a:lstStyle>
          <a:p>
            <a:fld id="{46B73BE1-4087-4DB8-BD7D-862CD5ACE8FB}" type="slidenum">
              <a:rPr lang="en-US" smtClean="0">
                <a:effectLst/>
              </a:rPr>
              <a:t>‹#›</a:t>
            </a:fld>
            <a:endParaRPr lang="en-US">
              <a:effectLst/>
            </a:endParaRPr>
          </a:p>
        </p:txBody>
      </p:sp>
    </p:spTree>
    <p:extLst>
      <p:ext uri="{BB962C8B-B14F-4D97-AF65-F5344CB8AC3E}">
        <p14:creationId xmlns:p14="http://schemas.microsoft.com/office/powerpoint/2010/main" val="34009583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tags" Target="../tags/tag189.xml"/><Relationship Id="rId2" Type="http://schemas.openxmlformats.org/officeDocument/2006/relationships/tags" Target="../tags/tag184.xml"/><Relationship Id="rId1" Type="http://schemas.openxmlformats.org/officeDocument/2006/relationships/theme" Target="../theme/theme4.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2" name="Header Placeholder 1"/>
          <p:cNvSpPr>
            <a:spLocks noGrp="1"/>
          </p:cNvSpPr>
          <p:nvPr>
            <p:ph type="hdr" sz="quarter"/>
            <p:custDataLst>
              <p:tags r:id="rId2"/>
            </p:custDataLst>
          </p:nvPr>
        </p:nvSpPr>
        <p:spPr>
          <a:xfrm>
            <a:off x="1" y="3"/>
            <a:ext cx="3037840" cy="464820"/>
          </a:xfrm>
          <a:prstGeom prst="rect">
            <a:avLst/>
          </a:prstGeom>
          <a:effectLst/>
        </p:spPr>
        <p:txBody>
          <a:bodyPr vert="horz" lIns="91409" tIns="45706" rIns="91409" bIns="45706" rtlCol="0"/>
          <a:lstStyle>
            <a:lvl1pPr algn="l">
              <a:defRPr sz="1200">
                <a:effectLst/>
              </a:defRPr>
            </a:lvl1pPr>
          </a:lstStyle>
          <a:p>
            <a:endParaRPr lang="en-US">
              <a:effectLst/>
            </a:endParaRPr>
          </a:p>
        </p:txBody>
      </p:sp>
      <p:sp>
        <p:nvSpPr>
          <p:cNvPr id="3" name="Date Placeholder 2"/>
          <p:cNvSpPr>
            <a:spLocks noGrp="1"/>
          </p:cNvSpPr>
          <p:nvPr>
            <p:ph type="dt" idx="1"/>
            <p:custDataLst>
              <p:tags r:id="rId3"/>
            </p:custDataLst>
          </p:nvPr>
        </p:nvSpPr>
        <p:spPr>
          <a:xfrm>
            <a:off x="3970939" y="3"/>
            <a:ext cx="3037840" cy="464820"/>
          </a:xfrm>
          <a:prstGeom prst="rect">
            <a:avLst/>
          </a:prstGeom>
          <a:effectLst/>
        </p:spPr>
        <p:txBody>
          <a:bodyPr vert="horz" lIns="91409" tIns="45706" rIns="91409" bIns="45706" rtlCol="0"/>
          <a:lstStyle>
            <a:lvl1pPr algn="r">
              <a:defRPr sz="1200">
                <a:effectLst/>
              </a:defRPr>
            </a:lvl1pPr>
          </a:lstStyle>
          <a:p>
            <a:fld id="{CA702759-5750-4F95-95A6-1B3D116359E3}" type="datetimeFigureOut">
              <a:rPr lang="en-US" smtClean="0">
                <a:effectLst/>
              </a:rPr>
              <a:t>10/9/2019</a:t>
            </a:fld>
            <a:endParaRPr lang="en-US">
              <a:effectLst/>
            </a:endParaRPr>
          </a:p>
        </p:txBody>
      </p:sp>
      <p:sp>
        <p:nvSpPr>
          <p:cNvPr id="4" name="Slide Image Placeholder 3"/>
          <p:cNvSpPr>
            <a:spLocks noGrp="1" noRot="1" noChangeAspect="1"/>
          </p:cNvSpPr>
          <p:nvPr>
            <p:ph type="sldImg" idx="2"/>
            <p:custDataLst>
              <p:tags r:id="rId4"/>
            </p:custDataLst>
          </p:nvPr>
        </p:nvSpPr>
        <p:spPr>
          <a:xfrm>
            <a:off x="1181100" y="695325"/>
            <a:ext cx="4649788" cy="3487738"/>
          </a:xfrm>
          <a:prstGeom prst="rect">
            <a:avLst/>
          </a:prstGeom>
          <a:noFill/>
          <a:ln w="12700">
            <a:solidFill>
              <a:prstClr val="black"/>
            </a:solidFill>
          </a:ln>
          <a:effectLst/>
        </p:spPr>
      </p:sp>
      <p:sp>
        <p:nvSpPr>
          <p:cNvPr id="5" name="Notes Placeholder 4"/>
          <p:cNvSpPr>
            <a:spLocks noGrp="1"/>
          </p:cNvSpPr>
          <p:nvPr>
            <p:ph type="body" sz="quarter" idx="3"/>
            <p:custDataLst>
              <p:tags r:id="rId5"/>
            </p:custDataLst>
          </p:nvPr>
        </p:nvSpPr>
        <p:spPr>
          <a:xfrm>
            <a:off x="701041" y="4415792"/>
            <a:ext cx="5608320" cy="4183380"/>
          </a:xfrm>
          <a:prstGeom prst="rect">
            <a:avLst/>
          </a:prstGeom>
          <a:effectLst/>
        </p:spPr>
        <p:txBody>
          <a:bodyPr vert="horz" lIns="91409" tIns="45706" rIns="91409" bIns="45706" rtlCol="0"/>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6" name="Footer Placeholder 5"/>
          <p:cNvSpPr>
            <a:spLocks noGrp="1"/>
          </p:cNvSpPr>
          <p:nvPr>
            <p:ph type="ftr" sz="quarter" idx="4"/>
            <p:custDataLst>
              <p:tags r:id="rId6"/>
            </p:custDataLst>
          </p:nvPr>
        </p:nvSpPr>
        <p:spPr>
          <a:xfrm>
            <a:off x="1" y="8829969"/>
            <a:ext cx="3037840" cy="464820"/>
          </a:xfrm>
          <a:prstGeom prst="rect">
            <a:avLst/>
          </a:prstGeom>
          <a:effectLst/>
        </p:spPr>
        <p:txBody>
          <a:bodyPr vert="horz" lIns="91409" tIns="45706" rIns="91409" bIns="45706" rtlCol="0" anchor="b"/>
          <a:lstStyle>
            <a:lvl1pPr algn="l">
              <a:defRPr sz="1200">
                <a:effectLst/>
              </a:defRPr>
            </a:lvl1pPr>
          </a:lstStyle>
          <a:p>
            <a:endParaRPr lang="en-US">
              <a:effectLst/>
            </a:endParaRPr>
          </a:p>
        </p:txBody>
      </p:sp>
      <p:sp>
        <p:nvSpPr>
          <p:cNvPr id="7" name="Slide Number Placeholder 6"/>
          <p:cNvSpPr>
            <a:spLocks noGrp="1"/>
          </p:cNvSpPr>
          <p:nvPr>
            <p:ph type="sldNum" sz="quarter" idx="5"/>
            <p:custDataLst>
              <p:tags r:id="rId7"/>
            </p:custDataLst>
          </p:nvPr>
        </p:nvSpPr>
        <p:spPr>
          <a:xfrm>
            <a:off x="3970939" y="8829969"/>
            <a:ext cx="3037840" cy="464820"/>
          </a:xfrm>
          <a:prstGeom prst="rect">
            <a:avLst/>
          </a:prstGeom>
          <a:effectLst/>
        </p:spPr>
        <p:txBody>
          <a:bodyPr vert="horz" lIns="91409" tIns="45706" rIns="91409" bIns="45706" rtlCol="0" anchor="b"/>
          <a:lstStyle>
            <a:lvl1pPr algn="r">
              <a:defRPr sz="1200">
                <a:effectLst/>
              </a:defRPr>
            </a:lvl1pPr>
          </a:lstStyle>
          <a:p>
            <a:fld id="{B0E2C7D6-E408-4069-9398-7BBD5F1AD72C}" type="slidenum">
              <a:rPr lang="en-US" smtClean="0">
                <a:effectLst/>
              </a:rPr>
              <a:t>‹#›</a:t>
            </a:fld>
            <a:endParaRPr lang="en-US">
              <a:effectLst/>
            </a:endParaRPr>
          </a:p>
        </p:txBody>
      </p:sp>
    </p:spTree>
    <p:extLst>
      <p:ext uri="{BB962C8B-B14F-4D97-AF65-F5344CB8AC3E}">
        <p14:creationId xmlns:p14="http://schemas.microsoft.com/office/powerpoint/2010/main" val="119692626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69.xml"/><Relationship Id="rId1" Type="http://schemas.openxmlformats.org/officeDocument/2006/relationships/tags" Target="../tags/tag268.xml"/><Relationship Id="rId4"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93.xml"/><Relationship Id="rId1" Type="http://schemas.openxmlformats.org/officeDocument/2006/relationships/tags" Target="../tags/tag292.xml"/><Relationship Id="rId4"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99.xml"/><Relationship Id="rId1" Type="http://schemas.openxmlformats.org/officeDocument/2006/relationships/tags" Target="../tags/tag298.xml"/><Relationship Id="rId4"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05.xml"/><Relationship Id="rId1" Type="http://schemas.openxmlformats.org/officeDocument/2006/relationships/tags" Target="../tags/tag304.xml"/><Relationship Id="rId4"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11.xml"/><Relationship Id="rId1" Type="http://schemas.openxmlformats.org/officeDocument/2006/relationships/tags" Target="../tags/tag310.xml"/><Relationship Id="rId4"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53.xml"/><Relationship Id="rId1" Type="http://schemas.openxmlformats.org/officeDocument/2006/relationships/tags" Target="../tags/tag352.xml"/><Relationship Id="rId4"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xfrm>
            <a:off x="1143000" y="684213"/>
            <a:ext cx="4573588" cy="3430587"/>
          </a:xfrm>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Tree>
    <p:extLst>
      <p:ext uri="{BB962C8B-B14F-4D97-AF65-F5344CB8AC3E}">
        <p14:creationId xmlns:p14="http://schemas.microsoft.com/office/powerpoint/2010/main" val="773687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688975"/>
            <a:ext cx="4611688" cy="34591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368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688975"/>
            <a:ext cx="4611688" cy="34591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3687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xfrm>
            <a:off x="1143000" y="684213"/>
            <a:ext cx="4573588" cy="3430587"/>
          </a:xfrm>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Tree>
    <p:extLst>
      <p:ext uri="{BB962C8B-B14F-4D97-AF65-F5344CB8AC3E}">
        <p14:creationId xmlns:p14="http://schemas.microsoft.com/office/powerpoint/2010/main" val="77368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xfrm>
            <a:off x="1143000" y="684213"/>
            <a:ext cx="4573588" cy="3430587"/>
          </a:xfrm>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Tree>
    <p:extLst>
      <p:ext uri="{BB962C8B-B14F-4D97-AF65-F5344CB8AC3E}">
        <p14:creationId xmlns:p14="http://schemas.microsoft.com/office/powerpoint/2010/main" val="105082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xfrm>
            <a:off x="1143000" y="684213"/>
            <a:ext cx="4573588" cy="3430587"/>
          </a:xfrm>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Tree>
    <p:extLst>
      <p:ext uri="{BB962C8B-B14F-4D97-AF65-F5344CB8AC3E}">
        <p14:creationId xmlns:p14="http://schemas.microsoft.com/office/powerpoint/2010/main" val="773687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xfrm>
            <a:off x="1143000" y="684213"/>
            <a:ext cx="4573588" cy="3430587"/>
          </a:xfrm>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Tree>
    <p:extLst>
      <p:ext uri="{BB962C8B-B14F-4D97-AF65-F5344CB8AC3E}">
        <p14:creationId xmlns:p14="http://schemas.microsoft.com/office/powerpoint/2010/main" val="773687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xfrm>
            <a:off x="1143000" y="684213"/>
            <a:ext cx="4573588" cy="3430587"/>
          </a:xfrm>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Tree>
    <p:extLst>
      <p:ext uri="{BB962C8B-B14F-4D97-AF65-F5344CB8AC3E}">
        <p14:creationId xmlns:p14="http://schemas.microsoft.com/office/powerpoint/2010/main" val="7736871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Master" Target="../slideMasters/slideMaster1.xml"/><Relationship Id="rId5" Type="http://schemas.openxmlformats.org/officeDocument/2006/relationships/tags" Target="../tags/tag1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Master" Target="../slideMasters/slideMaster1.xml"/><Relationship Id="rId5" Type="http://schemas.openxmlformats.org/officeDocument/2006/relationships/tags" Target="../tags/tag74.xml"/><Relationship Id="rId4" Type="http://schemas.openxmlformats.org/officeDocument/2006/relationships/tags" Target="../tags/tag7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1.xml"/><Relationship Id="rId5" Type="http://schemas.openxmlformats.org/officeDocument/2006/relationships/tags" Target="../tags/tag79.xml"/><Relationship Id="rId4" Type="http://schemas.openxmlformats.org/officeDocument/2006/relationships/tags" Target="../tags/tag78.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6.jpe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5.jpeg"/><Relationship Id="rId5" Type="http://schemas.openxmlformats.org/officeDocument/2006/relationships/slideMaster" Target="../slideMasters/slideMaster2.xml"/><Relationship Id="rId4" Type="http://schemas.openxmlformats.org/officeDocument/2006/relationships/tags" Target="../tags/tag9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slideMaster" Target="../slideMasters/slideMaster2.xml"/><Relationship Id="rId4" Type="http://schemas.openxmlformats.org/officeDocument/2006/relationships/tags" Target="../tags/tag95.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98.xml"/><Relationship Id="rId7" Type="http://schemas.openxmlformats.org/officeDocument/2006/relationships/image" Target="../media/image7.jpe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Master" Target="../slideMasters/slideMaster2.xml"/><Relationship Id="rId5" Type="http://schemas.openxmlformats.org/officeDocument/2006/relationships/tags" Target="../tags/tag100.xml"/><Relationship Id="rId4" Type="http://schemas.openxmlformats.org/officeDocument/2006/relationships/tags" Target="../tags/tag99.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Master" Target="../slideMasters/slideMaster2.xml"/><Relationship Id="rId5" Type="http://schemas.openxmlformats.org/officeDocument/2006/relationships/tags" Target="../tags/tag105.xml"/><Relationship Id="rId4" Type="http://schemas.openxmlformats.org/officeDocument/2006/relationships/tags" Target="../tags/tag104.xml"/></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08.xml"/><Relationship Id="rId7" Type="http://schemas.openxmlformats.org/officeDocument/2006/relationships/tags" Target="../tags/tag11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7.xml"/><Relationship Id="rId1" Type="http://schemas.openxmlformats.org/officeDocument/2006/relationships/tags" Target="../tags/tag11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Master" Target="../slideMasters/slideMaster2.xml"/><Relationship Id="rId5" Type="http://schemas.openxmlformats.org/officeDocument/2006/relationships/tags" Target="../tags/tag122.xml"/><Relationship Id="rId4" Type="http://schemas.openxmlformats.org/officeDocument/2006/relationships/tags" Target="../tags/tag12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Master" Target="../slideMasters/slideMaster2.xml"/><Relationship Id="rId5" Type="http://schemas.openxmlformats.org/officeDocument/2006/relationships/tags" Target="../tags/tag127.xml"/><Relationship Id="rId4" Type="http://schemas.openxmlformats.org/officeDocument/2006/relationships/tags" Target="../tags/tag126.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slideMaster" Target="../slideMasters/slideMaster2.xml"/><Relationship Id="rId4" Type="http://schemas.openxmlformats.org/officeDocument/2006/relationships/tags" Target="../tags/tag13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slideMaster" Target="../slideMasters/slideMaster2.xml"/><Relationship Id="rId4" Type="http://schemas.openxmlformats.org/officeDocument/2006/relationships/tags" Target="../tags/tag135.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45.xml"/><Relationship Id="rId7" Type="http://schemas.openxmlformats.org/officeDocument/2006/relationships/tags" Target="../tags/tag149.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9"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slideMaster" Target="../slideMasters/slideMaster3.xml"/><Relationship Id="rId4" Type="http://schemas.openxmlformats.org/officeDocument/2006/relationships/tags" Target="../tags/tag153.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56.xml"/><Relationship Id="rId7" Type="http://schemas.openxmlformats.org/officeDocument/2006/relationships/slideMaster" Target="../slideMasters/slideMaster3.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62.xml"/><Relationship Id="rId7" Type="http://schemas.openxmlformats.org/officeDocument/2006/relationships/tags" Target="../tags/tag16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2.png"/><Relationship Id="rId5" Type="http://schemas.openxmlformats.org/officeDocument/2006/relationships/tags" Target="../tags/tag25.xml"/><Relationship Id="rId10" Type="http://schemas.openxmlformats.org/officeDocument/2006/relationships/slideMaster" Target="../slideMasters/slideMaster1.xml"/><Relationship Id="rId4" Type="http://schemas.openxmlformats.org/officeDocument/2006/relationships/tags" Target="../tags/tag24.xml"/><Relationship Id="rId9" Type="http://schemas.openxmlformats.org/officeDocument/2006/relationships/tags" Target="../tags/tag29.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Master" Target="../slideMasters/slideMaster3.xml"/><Relationship Id="rId5" Type="http://schemas.openxmlformats.org/officeDocument/2006/relationships/tags" Target="../tags/tag171.xml"/><Relationship Id="rId4" Type="http://schemas.openxmlformats.org/officeDocument/2006/relationships/tags" Target="../tags/tag170.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Master" Target="../slideMasters/slideMaster3.xml"/><Relationship Id="rId5" Type="http://schemas.openxmlformats.org/officeDocument/2006/relationships/tags" Target="../tags/tag176.xml"/><Relationship Id="rId4" Type="http://schemas.openxmlformats.org/officeDocument/2006/relationships/tags" Target="../tags/tag175.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slideMaster" Target="../slideMasters/slideMaster3.xml"/><Relationship Id="rId4" Type="http://schemas.openxmlformats.org/officeDocument/2006/relationships/tags" Target="../tags/tag180.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9.xml"/><Relationship Id="rId7"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a:effectLst/>
      </p:grpSpPr>
      <p:sp>
        <p:nvSpPr>
          <p:cNvPr id="66562" name="Rectangle 2"/>
          <p:cNvSpPr>
            <a:spLocks noGrp="1" noChangeArrowheads="1"/>
          </p:cNvSpPr>
          <p:nvPr>
            <p:ph type="ctrTitle"/>
            <p:custDataLst>
              <p:tags r:id="rId1"/>
            </p:custDataLst>
          </p:nvPr>
        </p:nvSpPr>
        <p:spPr>
          <a:xfrm>
            <a:off x="2570161" y="3335857"/>
            <a:ext cx="6390526" cy="2255820"/>
          </a:xfrm>
          <a:effectLst/>
        </p:spPr>
        <p:txBody>
          <a:bodyPr anchor="t"/>
          <a:lstStyle>
            <a:lvl1pPr algn="l">
              <a:defRPr sz="4400" b="0">
                <a:solidFill>
                  <a:srgbClr val="003876"/>
                </a:solidFill>
                <a:effectLst/>
              </a:defRPr>
            </a:lvl1pPr>
          </a:lstStyle>
          <a:p>
            <a:r>
              <a:rPr lang="en-US">
                <a:effectLst/>
              </a:rPr>
              <a:t>Click to edit Master title style</a:t>
            </a:r>
          </a:p>
        </p:txBody>
      </p:sp>
      <p:sp>
        <p:nvSpPr>
          <p:cNvPr id="10" name="Rectangle 3"/>
          <p:cNvSpPr>
            <a:spLocks noGrp="1" noChangeArrowheads="1"/>
          </p:cNvSpPr>
          <p:nvPr>
            <p:ph type="dt" sz="half" idx="10"/>
            <p:custDataLst>
              <p:tags r:id="rId2"/>
            </p:custDataLst>
          </p:nvPr>
        </p:nvSpPr>
        <p:spPr>
          <a:xfrm>
            <a:off x="2557040" y="5760558"/>
            <a:ext cx="1905000" cy="304800"/>
          </a:xfrm>
          <a:prstGeom prst="rect">
            <a:avLst/>
          </a:prstGeom>
          <a:ln>
            <a:miter lim="800000"/>
          </a:ln>
          <a:effectLst/>
        </p:spPr>
        <p:txBody>
          <a:bodyPr vert="horz" wrap="square" lIns="0" tIns="0" rIns="0" bIns="0" anchor="t" anchorCtr="0" compatLnSpc="1">
            <a:prstTxWarp prst="textNoShape">
              <a:avLst/>
            </a:prstTxWarp>
          </a:bodyPr>
          <a:lstStyle>
            <a:lvl1pPr algn="l">
              <a:spcBef>
                <a:spcPct val="20000"/>
              </a:spcBef>
              <a:defRPr sz="1200" i="1">
                <a:solidFill>
                  <a:srgbClr val="003876"/>
                </a:solidFill>
                <a:effectLst/>
                <a:latin typeface="Georgia"/>
                <a:ea typeface="Arial Unicode MS"/>
                <a:cs typeface="Arial Unicode MS" charset="0"/>
              </a:defRPr>
            </a:lvl1pPr>
          </a:lstStyle>
          <a:p>
            <a:pPr>
              <a:defRPr>
                <a:effectLst/>
              </a:defRPr>
            </a:pPr>
            <a:endParaRPr lang="en-US">
              <a:effectLst/>
            </a:endParaRPr>
          </a:p>
        </p:txBody>
      </p:sp>
      <p:sp>
        <p:nvSpPr>
          <p:cNvPr id="11" name="Rectangle 5"/>
          <p:cNvSpPr>
            <a:spLocks noGrp="1" noChangeArrowheads="1"/>
          </p:cNvSpPr>
          <p:nvPr>
            <p:ph type="ftr" sz="quarter" idx="11"/>
            <p:custDataLst>
              <p:tags r:id="rId3"/>
            </p:custDataLst>
          </p:nvPr>
        </p:nvSpPr>
        <p:spPr>
          <a:xfrm>
            <a:off x="290502" y="6400800"/>
            <a:ext cx="968375" cy="457200"/>
          </a:xfrm>
          <a:prstGeom prst="rect">
            <a:avLst/>
          </a:prstGeom>
          <a:ln>
            <a:miter lim="800000"/>
          </a:ln>
          <a:effectLst/>
        </p:spPr>
        <p:txBody>
          <a:bodyPr vert="horz" wrap="square" lIns="0" tIns="0" rIns="0" bIns="0" anchor="t" anchorCtr="0" compatLnSpc="1">
            <a:prstTxWarp prst="textNoShape">
              <a:avLst/>
            </a:prstTxWarp>
          </a:bodyPr>
          <a:lstStyle>
            <a:lvl1pPr algn="l">
              <a:spcBef>
                <a:spcPct val="20000"/>
              </a:spcBef>
              <a:defRPr sz="1200" i="1">
                <a:solidFill>
                  <a:srgbClr val="003876"/>
                </a:solidFill>
                <a:effectLst/>
                <a:latin typeface="Georgia"/>
                <a:ea typeface="Arial Unicode MS"/>
                <a:cs typeface="Arial Unicode MS" charset="0"/>
              </a:defRPr>
            </a:lvl1pPr>
          </a:lstStyle>
          <a:p>
            <a:pPr fontAlgn="base">
              <a:spcAft>
                <a:spcPct val="0"/>
              </a:spcAft>
              <a:defRPr>
                <a:effectLst/>
              </a:defRPr>
            </a:pPr>
            <a:endParaRPr lang="en-US">
              <a:effectLst/>
            </a:endParaRPr>
          </a:p>
        </p:txBody>
      </p:sp>
      <p:pic>
        <p:nvPicPr>
          <p:cNvPr id="15" name="Picture 14"/>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26312" y="368271"/>
            <a:ext cx="2936892" cy="584658"/>
          </a:xfrm>
          <a:prstGeom prst="rect">
            <a:avLst/>
          </a:prstGeom>
          <a:effectLst/>
        </p:spPr>
      </p:pic>
      <p:sp>
        <p:nvSpPr>
          <p:cNvPr id="8" name="Freeform 7"/>
          <p:cNvSpPr/>
          <p:nvPr>
            <p:custDataLst>
              <p:tags r:id="rId5"/>
            </p:custDataLst>
          </p:nvPr>
        </p:nvSpPr>
        <p:spPr>
          <a:xfrm>
            <a:off x="-39688" y="901900"/>
            <a:ext cx="2649538" cy="5988050"/>
          </a:xfrm>
          <a:custGeom>
            <a:avLst/>
            <a:gdLst>
              <a:gd name="connsiteX0" fmla="*/ 13368 w 2406316"/>
              <a:gd name="connsiteY0" fmla="*/ 0 h 5106736"/>
              <a:gd name="connsiteX1" fmla="*/ 2406316 w 2406316"/>
              <a:gd name="connsiteY1" fmla="*/ 347579 h 5106736"/>
              <a:gd name="connsiteX2" fmla="*/ 1858210 w 2406316"/>
              <a:gd name="connsiteY2" fmla="*/ 5106736 h 5106736"/>
              <a:gd name="connsiteX3" fmla="*/ 0 w 2406316"/>
              <a:gd name="connsiteY3" fmla="*/ 5093368 h 5106736"/>
              <a:gd name="connsiteX4" fmla="*/ 13368 w 2406316"/>
              <a:gd name="connsiteY4" fmla="*/ 0 h 5106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316" h="5106736">
                <a:moveTo>
                  <a:pt x="13368" y="0"/>
                </a:moveTo>
                <a:lnTo>
                  <a:pt x="2406316" y="347579"/>
                </a:lnTo>
                <a:lnTo>
                  <a:pt x="1858210" y="5106736"/>
                </a:lnTo>
                <a:lnTo>
                  <a:pt x="0" y="5093368"/>
                </a:lnTo>
                <a:lnTo>
                  <a:pt x="13368" y="0"/>
                </a:lnTo>
                <a:close/>
              </a:path>
            </a:pathLst>
          </a:custGeom>
          <a:solidFill>
            <a:srgbClr val="6BA4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effectLst/>
              </a:defRPr>
            </a:pPr>
            <a:endParaRPr lang="en-US">
              <a:effectLst/>
            </a:endParaRPr>
          </a:p>
        </p:txBody>
      </p:sp>
      <p:sp>
        <p:nvSpPr>
          <p:cNvPr id="9" name="Freeform 8"/>
          <p:cNvSpPr/>
          <p:nvPr>
            <p:custDataLst>
              <p:tags r:id="rId6"/>
            </p:custDataLst>
          </p:nvPr>
        </p:nvSpPr>
        <p:spPr>
          <a:xfrm>
            <a:off x="2600225" y="0"/>
            <a:ext cx="6611152" cy="1321200"/>
          </a:xfrm>
          <a:custGeom>
            <a:avLst/>
            <a:gdLst>
              <a:gd name="connsiteX0" fmla="*/ 0 w 6764421"/>
              <a:gd name="connsiteY0" fmla="*/ 2098842 h 2098842"/>
              <a:gd name="connsiteX1" fmla="*/ 227264 w 6764421"/>
              <a:gd name="connsiteY1" fmla="*/ 0 h 2098842"/>
              <a:gd name="connsiteX2" fmla="*/ 6764421 w 6764421"/>
              <a:gd name="connsiteY2" fmla="*/ 0 h 2098842"/>
              <a:gd name="connsiteX3" fmla="*/ 6751053 w 6764421"/>
              <a:gd name="connsiteY3" fmla="*/ 1376947 h 2098842"/>
              <a:gd name="connsiteX4" fmla="*/ 0 w 6764421"/>
              <a:gd name="connsiteY4" fmla="*/ 2098842 h 2098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421" h="2098842">
                <a:moveTo>
                  <a:pt x="0" y="2098842"/>
                </a:moveTo>
                <a:lnTo>
                  <a:pt x="227264" y="0"/>
                </a:lnTo>
                <a:lnTo>
                  <a:pt x="6764421" y="0"/>
                </a:lnTo>
                <a:lnTo>
                  <a:pt x="6751053" y="1376947"/>
                </a:lnTo>
                <a:lnTo>
                  <a:pt x="0" y="2098842"/>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effectLst/>
              </a:defRPr>
            </a:pPr>
            <a:endParaRPr lang="en-US">
              <a:effectLst/>
            </a:endParaRPr>
          </a:p>
        </p:txBody>
      </p:sp>
      <p:sp>
        <p:nvSpPr>
          <p:cNvPr id="66566" name="Rectangle 6"/>
          <p:cNvSpPr>
            <a:spLocks noGrp="1" noChangeArrowheads="1"/>
          </p:cNvSpPr>
          <p:nvPr>
            <p:ph type="subTitle" sz="quarter" idx="1"/>
            <p:custDataLst>
              <p:tags r:id="rId7"/>
            </p:custDataLst>
          </p:nvPr>
        </p:nvSpPr>
        <p:spPr>
          <a:xfrm>
            <a:off x="2570073" y="4747231"/>
            <a:ext cx="6397839" cy="1163976"/>
          </a:xfrm>
          <a:effectLst/>
        </p:spPr>
        <p:txBody>
          <a:bodyPr wrap="none"/>
          <a:lstStyle>
            <a:lvl1pPr marL="0" indent="0" algn="l">
              <a:spcBef>
                <a:spcPct val="0"/>
              </a:spcBef>
              <a:buClrTx/>
              <a:buFontTx/>
              <a:buNone/>
              <a:defRPr>
                <a:solidFill>
                  <a:srgbClr val="899064"/>
                </a:solidFill>
                <a:effectLst/>
                <a:ea typeface="Arial Unicode MS"/>
                <a:cs typeface="Arial Unicode MS" charset="0"/>
              </a:defRPr>
            </a:lvl1pPr>
          </a:lstStyle>
          <a:p>
            <a:r>
              <a:rPr lang="en-US">
                <a:effectLst/>
              </a:rPr>
              <a:t>Click to edit Master subtitle style</a:t>
            </a:r>
          </a:p>
        </p:txBody>
      </p:sp>
      <p:pic>
        <p:nvPicPr>
          <p:cNvPr id="12" name="Picture 11"/>
          <p:cNvPicPr>
            <a:picLocks noChangeAspect="1"/>
          </p:cNvPicPr>
          <p:nvPr userDrawn="1">
            <p:custDataLst>
              <p:tags r:id="rId8"/>
            </p:custDataLst>
          </p:nvPr>
        </p:nvPicPr>
        <p:blipFill>
          <a:blip r:embed="rId12">
            <a:extLst>
              <a:ext uri="{28A0092B-C50C-407E-A947-70E740481C1C}">
                <a14:useLocalDpi xmlns:a14="http://schemas.microsoft.com/office/drawing/2010/main" val="0"/>
              </a:ext>
            </a:extLst>
          </a:blip>
          <a:stretch>
            <a:fillRect/>
          </a:stretch>
        </p:blipFill>
        <p:spPr>
          <a:xfrm>
            <a:off x="-126312" y="368271"/>
            <a:ext cx="2936892" cy="584659"/>
          </a:xfrm>
          <a:prstGeom prst="rect">
            <a:avLst/>
          </a:prstGeom>
          <a:effectLst/>
        </p:spPr>
      </p:pic>
      <p:sp>
        <p:nvSpPr>
          <p:cNvPr id="13" name="Freeform 12"/>
          <p:cNvSpPr/>
          <p:nvPr userDrawn="1">
            <p:custDataLst>
              <p:tags r:id="rId9"/>
            </p:custDataLst>
          </p:nvPr>
        </p:nvSpPr>
        <p:spPr>
          <a:xfrm>
            <a:off x="-39688" y="901900"/>
            <a:ext cx="2649538" cy="5988051"/>
          </a:xfrm>
          <a:custGeom>
            <a:avLst/>
            <a:gdLst>
              <a:gd name="connsiteX0" fmla="*/ 13368 w 2406316"/>
              <a:gd name="connsiteY0" fmla="*/ 0 h 5106736"/>
              <a:gd name="connsiteX1" fmla="*/ 2406316 w 2406316"/>
              <a:gd name="connsiteY1" fmla="*/ 347579 h 5106736"/>
              <a:gd name="connsiteX2" fmla="*/ 1858210 w 2406316"/>
              <a:gd name="connsiteY2" fmla="*/ 5106736 h 5106736"/>
              <a:gd name="connsiteX3" fmla="*/ 0 w 2406316"/>
              <a:gd name="connsiteY3" fmla="*/ 5093368 h 5106736"/>
              <a:gd name="connsiteX4" fmla="*/ 13368 w 2406316"/>
              <a:gd name="connsiteY4" fmla="*/ 0 h 5106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316" h="5106736">
                <a:moveTo>
                  <a:pt x="13368" y="0"/>
                </a:moveTo>
                <a:lnTo>
                  <a:pt x="2406316" y="347579"/>
                </a:lnTo>
                <a:lnTo>
                  <a:pt x="1858210" y="5106736"/>
                </a:lnTo>
                <a:lnTo>
                  <a:pt x="0" y="5093368"/>
                </a:lnTo>
                <a:lnTo>
                  <a:pt x="13368" y="0"/>
                </a:lnTo>
                <a:close/>
              </a:path>
            </a:pathLst>
          </a:custGeom>
          <a:solidFill>
            <a:srgbClr val="6BA4B8"/>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effectLst/>
              </a:defRPr>
            </a:pPr>
            <a:endParaRPr lang="en-US" sz="2400">
              <a:solidFill>
                <a:srgbClr val="FFFFFF"/>
              </a:solidFill>
              <a:effectLst/>
            </a:endParaRPr>
          </a:p>
        </p:txBody>
      </p:sp>
      <p:sp>
        <p:nvSpPr>
          <p:cNvPr id="14" name="Freeform 13"/>
          <p:cNvSpPr/>
          <p:nvPr userDrawn="1">
            <p:custDataLst>
              <p:tags r:id="rId10"/>
            </p:custDataLst>
          </p:nvPr>
        </p:nvSpPr>
        <p:spPr>
          <a:xfrm>
            <a:off x="2600225" y="0"/>
            <a:ext cx="6611152" cy="1321200"/>
          </a:xfrm>
          <a:custGeom>
            <a:avLst/>
            <a:gdLst>
              <a:gd name="connsiteX0" fmla="*/ 0 w 6764421"/>
              <a:gd name="connsiteY0" fmla="*/ 2098842 h 2098842"/>
              <a:gd name="connsiteX1" fmla="*/ 227264 w 6764421"/>
              <a:gd name="connsiteY1" fmla="*/ 0 h 2098842"/>
              <a:gd name="connsiteX2" fmla="*/ 6764421 w 6764421"/>
              <a:gd name="connsiteY2" fmla="*/ 0 h 2098842"/>
              <a:gd name="connsiteX3" fmla="*/ 6751053 w 6764421"/>
              <a:gd name="connsiteY3" fmla="*/ 1376947 h 2098842"/>
              <a:gd name="connsiteX4" fmla="*/ 0 w 6764421"/>
              <a:gd name="connsiteY4" fmla="*/ 2098842 h 2098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421" h="2098842">
                <a:moveTo>
                  <a:pt x="0" y="2098842"/>
                </a:moveTo>
                <a:lnTo>
                  <a:pt x="227264" y="0"/>
                </a:lnTo>
                <a:lnTo>
                  <a:pt x="6764421" y="0"/>
                </a:lnTo>
                <a:lnTo>
                  <a:pt x="6751053" y="1376947"/>
                </a:lnTo>
                <a:lnTo>
                  <a:pt x="0" y="2098842"/>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effectLst/>
              </a:defRPr>
            </a:pPr>
            <a:endParaRPr lang="en-US" sz="2400">
              <a:solidFill>
                <a:srgbClr val="FFFFFF"/>
              </a:solidFill>
              <a:effectLst/>
            </a:endParaRPr>
          </a:p>
        </p:txBody>
      </p:sp>
    </p:spTree>
    <p:extLst>
      <p:ext uri="{BB962C8B-B14F-4D97-AF65-F5344CB8AC3E}">
        <p14:creationId xmlns:p14="http://schemas.microsoft.com/office/powerpoint/2010/main" val="21759460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a:effectLst/>
      </p:grpSpPr>
      <p:sp>
        <p:nvSpPr>
          <p:cNvPr id="3" name="Text Placeholder 2"/>
          <p:cNvSpPr>
            <a:spLocks noGrp="1"/>
          </p:cNvSpPr>
          <p:nvPr>
            <p:ph type="body" idx="1"/>
            <p:custDataLst>
              <p:tags r:id="rId1"/>
            </p:custDataLst>
          </p:nvPr>
        </p:nvSpPr>
        <p:spPr>
          <a:xfrm>
            <a:off x="540777" y="1489576"/>
            <a:ext cx="3888349" cy="639763"/>
          </a:xfrm>
          <a:effectLst/>
        </p:spPr>
        <p:txBody>
          <a:bodyPr anchor="b"/>
          <a:lstStyle>
            <a:lvl1pPr marL="0" indent="0">
              <a:buNone/>
              <a:defRPr sz="2400" b="1">
                <a:solidFill>
                  <a:srgbClr val="003876"/>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Click to edit Master text styles</a:t>
            </a:r>
          </a:p>
        </p:txBody>
      </p:sp>
      <p:sp>
        <p:nvSpPr>
          <p:cNvPr id="4" name="Content Placeholder 3"/>
          <p:cNvSpPr>
            <a:spLocks noGrp="1"/>
          </p:cNvSpPr>
          <p:nvPr>
            <p:ph sz="half" idx="2"/>
            <p:custDataLst>
              <p:tags r:id="rId2"/>
            </p:custDataLst>
          </p:nvPr>
        </p:nvSpPr>
        <p:spPr>
          <a:xfrm>
            <a:off x="540777" y="2129339"/>
            <a:ext cx="3888349" cy="3956831"/>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5" name="Text Placeholder 4"/>
          <p:cNvSpPr>
            <a:spLocks noGrp="1"/>
          </p:cNvSpPr>
          <p:nvPr>
            <p:ph type="body" sz="quarter" idx="3"/>
            <p:custDataLst>
              <p:tags r:id="rId3"/>
            </p:custDataLst>
          </p:nvPr>
        </p:nvSpPr>
        <p:spPr>
          <a:xfrm>
            <a:off x="4708995" y="1499409"/>
            <a:ext cx="3889876" cy="639763"/>
          </a:xfrm>
          <a:effectLst/>
        </p:spPr>
        <p:txBody>
          <a:bodyPr anchor="b"/>
          <a:lstStyle>
            <a:lvl1pPr marL="0" indent="0">
              <a:buNone/>
              <a:defRPr sz="2400" b="1">
                <a:solidFill>
                  <a:srgbClr val="003876"/>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Click to edit Master text styles</a:t>
            </a:r>
          </a:p>
        </p:txBody>
      </p:sp>
      <p:sp>
        <p:nvSpPr>
          <p:cNvPr id="6" name="Content Placeholder 5"/>
          <p:cNvSpPr>
            <a:spLocks noGrp="1"/>
          </p:cNvSpPr>
          <p:nvPr>
            <p:ph sz="quarter" idx="4"/>
            <p:custDataLst>
              <p:tags r:id="rId4"/>
            </p:custDataLst>
          </p:nvPr>
        </p:nvSpPr>
        <p:spPr>
          <a:xfrm>
            <a:off x="4708995" y="2139171"/>
            <a:ext cx="3889876" cy="3927333"/>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7" name="Rectangle 4"/>
          <p:cNvSpPr>
            <a:spLocks noGrp="1" noChangeArrowheads="1"/>
          </p:cNvSpPr>
          <p:nvPr>
            <p:ph type="sldNum" sz="quarter" idx="10"/>
            <p:custDataLst>
              <p:tags r:id="rId5"/>
            </p:custDataLst>
          </p:nvPr>
        </p:nvSpPr>
        <p:spPr>
          <a:effectLst/>
        </p:spPr>
        <p:txBody>
          <a:bodyPr/>
          <a:lstStyle>
            <a:lvl1pPr>
              <a:defRPr>
                <a:solidFill>
                  <a:schemeClr val="tx1"/>
                </a:solidFill>
                <a:effectLst/>
              </a:defRPr>
            </a:lvl1pPr>
          </a:lstStyle>
          <a:p>
            <a:pPr>
              <a:defRPr>
                <a:effectLst/>
              </a:defRPr>
            </a:pPr>
            <a:fld id="{D540B5AC-6272-440E-B71F-D0840E62861E}" type="slidenum">
              <a:rPr lang="en-US" smtClean="0">
                <a:effectLst/>
              </a:rPr>
              <a:pPr>
                <a:defRPr>
                  <a:effectLst/>
                </a:defRPr>
              </a:pPr>
              <a:t>‹#›</a:t>
            </a:fld>
            <a:endParaRPr lang="en-US">
              <a:effectLst/>
            </a:endParaRPr>
          </a:p>
        </p:txBody>
      </p:sp>
      <p:sp>
        <p:nvSpPr>
          <p:cNvPr id="9" name="Freeform 8"/>
          <p:cNvSpPr/>
          <p:nvPr userDrawn="1">
            <p:custDataLst>
              <p:tags r:id="rId6"/>
            </p:custDataLst>
          </p:nvPr>
        </p:nvSpPr>
        <p:spPr>
          <a:xfrm>
            <a:off x="-11112" y="-20637"/>
            <a:ext cx="9175751" cy="1087439"/>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fontAlgn="base">
              <a:spcBef>
                <a:spcPct val="0"/>
              </a:spcBef>
              <a:spcAft>
                <a:spcPct val="0"/>
              </a:spcAft>
              <a:defRPr>
                <a:effectLst/>
              </a:defRPr>
            </a:pPr>
            <a:endParaRPr lang="en-US" sz="2400">
              <a:solidFill>
                <a:srgbClr val="FFFFFF"/>
              </a:solidFill>
              <a:effectLst/>
            </a:endParaRPr>
          </a:p>
        </p:txBody>
      </p:sp>
      <p:sp>
        <p:nvSpPr>
          <p:cNvPr id="11" name="Title 10"/>
          <p:cNvSpPr>
            <a:spLocks noGrp="1"/>
          </p:cNvSpPr>
          <p:nvPr>
            <p:ph type="title"/>
            <p:custDataLst>
              <p:tags r:id="rId7"/>
            </p:custDataLst>
          </p:nvPr>
        </p:nvSpPr>
        <p:spPr>
          <a:xfrm>
            <a:off x="540777" y="187325"/>
            <a:ext cx="8062450" cy="879475"/>
          </a:xfrm>
          <a:effectLst/>
        </p:spPr>
        <p:txBody>
          <a:bodyPr anchor="t"/>
          <a:lstStyle>
            <a:lvl1pPr>
              <a:defRPr sz="3200">
                <a:effectLst/>
              </a:defRPr>
            </a:lvl1pPr>
          </a:lstStyle>
          <a:p>
            <a:r>
              <a:rPr lang="en-US">
                <a:effectLst/>
              </a:rPr>
              <a:t>Click to edit Master title style</a:t>
            </a:r>
          </a:p>
        </p:txBody>
      </p:sp>
    </p:spTree>
    <p:extLst>
      <p:ext uri="{BB962C8B-B14F-4D97-AF65-F5344CB8AC3E}">
        <p14:creationId xmlns:p14="http://schemas.microsoft.com/office/powerpoint/2010/main" val="113713752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a:effectLst/>
      </p:grpSpPr>
      <p:sp>
        <p:nvSpPr>
          <p:cNvPr id="3" name="Content Placeholder 2"/>
          <p:cNvSpPr>
            <a:spLocks noGrp="1"/>
          </p:cNvSpPr>
          <p:nvPr>
            <p:ph idx="1"/>
            <p:custDataLst>
              <p:tags r:id="rId1"/>
            </p:custDataLst>
          </p:nvPr>
        </p:nvSpPr>
        <p:spPr>
          <a:xfrm>
            <a:off x="3186875" y="1578545"/>
            <a:ext cx="4840594" cy="4517457"/>
          </a:xfrm>
          <a:effectLst/>
        </p:spPr>
        <p:txBody>
          <a:bodyPr/>
          <a:lstStyle>
            <a:lvl1pPr>
              <a:defRPr sz="3200">
                <a:effectLst/>
              </a:defRPr>
            </a:lvl1pPr>
            <a:lvl2pPr>
              <a:defRPr sz="2800">
                <a:effectLst/>
              </a:defRPr>
            </a:lvl2pPr>
            <a:lvl3pPr>
              <a:defRPr sz="2400">
                <a:effectLst/>
              </a:defRPr>
            </a:lvl3pPr>
            <a:lvl4pPr>
              <a:defRPr sz="2000">
                <a:effectLst/>
              </a:defRPr>
            </a:lvl4pPr>
            <a:lvl5pPr>
              <a:defRPr sz="2000">
                <a:effectLst/>
              </a:defRPr>
            </a:lvl5pPr>
            <a:lvl6pPr>
              <a:defRPr sz="2000">
                <a:effectLst/>
              </a:defRPr>
            </a:lvl6pPr>
            <a:lvl7pPr>
              <a:defRPr sz="2000">
                <a:effectLst/>
              </a:defRPr>
            </a:lvl7pPr>
            <a:lvl8pPr>
              <a:defRPr sz="2000">
                <a:effectLst/>
              </a:defRPr>
            </a:lvl8pPr>
            <a:lvl9pPr>
              <a:defRPr sz="20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Text Placeholder 3"/>
          <p:cNvSpPr>
            <a:spLocks noGrp="1"/>
          </p:cNvSpPr>
          <p:nvPr>
            <p:ph type="body" sz="half" idx="2"/>
            <p:custDataLst>
              <p:tags r:id="rId2"/>
            </p:custDataLst>
          </p:nvPr>
        </p:nvSpPr>
        <p:spPr>
          <a:xfrm>
            <a:off x="530944" y="2143435"/>
            <a:ext cx="2477371" cy="3952567"/>
          </a:xfr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Click to edit Master text styles</a:t>
            </a:r>
          </a:p>
        </p:txBody>
      </p:sp>
      <p:sp>
        <p:nvSpPr>
          <p:cNvPr id="5" name="Rectangle 4"/>
          <p:cNvSpPr>
            <a:spLocks noGrp="1" noChangeArrowheads="1"/>
          </p:cNvSpPr>
          <p:nvPr>
            <p:ph type="sldNum" sz="quarter" idx="10"/>
            <p:custDataLst>
              <p:tags r:id="rId3"/>
            </p:custDataLst>
          </p:nvPr>
        </p:nvSpPr>
        <p:spPr>
          <a:effectLst/>
        </p:spPr>
        <p:txBody>
          <a:bodyPr/>
          <a:lstStyle>
            <a:lvl1pPr>
              <a:defRPr>
                <a:solidFill>
                  <a:schemeClr val="tx1"/>
                </a:solidFill>
                <a:effectLst/>
              </a:defRPr>
            </a:lvl1pPr>
          </a:lstStyle>
          <a:p>
            <a:pPr>
              <a:defRPr>
                <a:effectLst/>
              </a:defRPr>
            </a:pPr>
            <a:fld id="{652FFA9A-CA21-4AEB-9705-714394801119}" type="slidenum">
              <a:rPr lang="en-US" smtClean="0">
                <a:effectLst/>
              </a:rPr>
              <a:pPr>
                <a:defRPr>
                  <a:effectLst/>
                </a:defRPr>
              </a:pPr>
              <a:t>‹#›</a:t>
            </a:fld>
            <a:endParaRPr lang="en-US">
              <a:effectLst/>
            </a:endParaRPr>
          </a:p>
        </p:txBody>
      </p:sp>
      <p:sp>
        <p:nvSpPr>
          <p:cNvPr id="6" name="Freeform 5"/>
          <p:cNvSpPr/>
          <p:nvPr userDrawn="1">
            <p:custDataLst>
              <p:tags r:id="rId4"/>
            </p:custDataLst>
          </p:nvPr>
        </p:nvSpPr>
        <p:spPr>
          <a:xfrm>
            <a:off x="-11112" y="-20637"/>
            <a:ext cx="9175751" cy="1087439"/>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fontAlgn="base">
              <a:spcBef>
                <a:spcPct val="0"/>
              </a:spcBef>
              <a:spcAft>
                <a:spcPct val="0"/>
              </a:spcAft>
              <a:defRPr>
                <a:effectLst/>
              </a:defRPr>
            </a:pPr>
            <a:endParaRPr lang="en-US" sz="2400">
              <a:solidFill>
                <a:srgbClr val="FFFFFF"/>
              </a:solidFill>
              <a:effectLst/>
            </a:endParaRPr>
          </a:p>
        </p:txBody>
      </p:sp>
      <p:sp>
        <p:nvSpPr>
          <p:cNvPr id="8" name="Title 7"/>
          <p:cNvSpPr>
            <a:spLocks noGrp="1"/>
          </p:cNvSpPr>
          <p:nvPr>
            <p:ph type="title"/>
            <p:custDataLst>
              <p:tags r:id="rId5"/>
            </p:custDataLst>
          </p:nvPr>
        </p:nvSpPr>
        <p:spPr>
          <a:xfrm>
            <a:off x="540776" y="187325"/>
            <a:ext cx="8082116" cy="879475"/>
          </a:xfrm>
          <a:effectLst/>
        </p:spPr>
        <p:txBody>
          <a:bodyPr anchor="t"/>
          <a:lstStyle>
            <a:lvl1pPr>
              <a:defRPr sz="3200">
                <a:effectLst/>
              </a:defRPr>
            </a:lvl1pPr>
          </a:lstStyle>
          <a:p>
            <a:r>
              <a:rPr lang="en-US">
                <a:effectLst/>
              </a:rPr>
              <a:t>Click to edit Master title style</a:t>
            </a:r>
          </a:p>
        </p:txBody>
      </p:sp>
    </p:spTree>
    <p:extLst>
      <p:ext uri="{BB962C8B-B14F-4D97-AF65-F5344CB8AC3E}">
        <p14:creationId xmlns:p14="http://schemas.microsoft.com/office/powerpoint/2010/main" val="41856699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a:effectLst/>
      </p:grpSpPr>
      <p:sp>
        <p:nvSpPr>
          <p:cNvPr id="3" name="Picture Placeholder 2"/>
          <p:cNvSpPr>
            <a:spLocks noGrp="1"/>
          </p:cNvSpPr>
          <p:nvPr>
            <p:ph type="pic" idx="1"/>
            <p:custDataLst>
              <p:tags r:id="rId1"/>
            </p:custDataLst>
          </p:nvPr>
        </p:nvSpPr>
        <p:spPr>
          <a:xfrm>
            <a:off x="1792288" y="1356853"/>
            <a:ext cx="5486400" cy="3370723"/>
          </a:xfrm>
          <a:effectLst/>
        </p:spPr>
        <p:txBody>
          <a:bodyPr/>
          <a:lstStyle>
            <a:lvl1pPr marL="0" indent="0">
              <a:buNone/>
              <a:defRPr sz="3200">
                <a:effectLst/>
              </a:defRPr>
            </a:lvl1pPr>
            <a:lvl2pPr marL="457200" indent="0">
              <a:buNone/>
              <a:defRPr sz="2800">
                <a:effectLst/>
              </a:defRPr>
            </a:lvl2pPr>
            <a:lvl3pPr marL="914400" indent="0">
              <a:buNone/>
              <a:defRPr sz="2400">
                <a:effectLst/>
              </a:defRPr>
            </a:lvl3pPr>
            <a:lvl4pPr marL="1371600" indent="0">
              <a:buNone/>
              <a:defRPr sz="2000">
                <a:effectLst/>
              </a:defRPr>
            </a:lvl4pPr>
            <a:lvl5pPr marL="1828800" indent="0">
              <a:buNone/>
              <a:defRPr sz="2000">
                <a:effectLst/>
              </a:defRPr>
            </a:lvl5pPr>
            <a:lvl6pPr marL="2286000" indent="0">
              <a:buNone/>
              <a:defRPr sz="2000">
                <a:effectLst/>
              </a:defRPr>
            </a:lvl6pPr>
            <a:lvl7pPr marL="2743200" indent="0">
              <a:buNone/>
              <a:defRPr sz="2000">
                <a:effectLst/>
              </a:defRPr>
            </a:lvl7pPr>
            <a:lvl8pPr marL="3200400" indent="0">
              <a:buNone/>
              <a:defRPr sz="2000">
                <a:effectLst/>
              </a:defRPr>
            </a:lvl8pPr>
            <a:lvl9pPr marL="3657600" indent="0">
              <a:buNone/>
              <a:defRPr sz="2000">
                <a:effectLst/>
              </a:defRPr>
            </a:lvl9pPr>
          </a:lstStyle>
          <a:p>
            <a:pPr lvl="0"/>
            <a:endParaRPr lang="en-US" noProof="0">
              <a:effectLst/>
            </a:endParaRPr>
          </a:p>
        </p:txBody>
      </p:sp>
      <p:sp>
        <p:nvSpPr>
          <p:cNvPr id="4" name="Text Placeholder 3"/>
          <p:cNvSpPr>
            <a:spLocks noGrp="1"/>
          </p:cNvSpPr>
          <p:nvPr>
            <p:ph type="body" sz="half" idx="2"/>
            <p:custDataLst>
              <p:tags r:id="rId2"/>
            </p:custDataLst>
          </p:nvPr>
        </p:nvSpPr>
        <p:spPr>
          <a:xfrm>
            <a:off x="1792288" y="5367339"/>
            <a:ext cx="5486400" cy="804863"/>
          </a:xfr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Click to edit Master text styles</a:t>
            </a:r>
          </a:p>
        </p:txBody>
      </p:sp>
      <p:sp>
        <p:nvSpPr>
          <p:cNvPr id="5" name="Rectangle 4"/>
          <p:cNvSpPr>
            <a:spLocks noGrp="1" noChangeArrowheads="1"/>
          </p:cNvSpPr>
          <p:nvPr>
            <p:ph type="sldNum" sz="quarter" idx="10"/>
            <p:custDataLst>
              <p:tags r:id="rId3"/>
            </p:custDataLst>
          </p:nvPr>
        </p:nvSpPr>
        <p:spPr>
          <a:effectLst/>
        </p:spPr>
        <p:txBody>
          <a:bodyPr/>
          <a:lstStyle>
            <a:lvl1pPr>
              <a:defRPr>
                <a:solidFill>
                  <a:schemeClr val="tx1"/>
                </a:solidFill>
                <a:effectLst/>
              </a:defRPr>
            </a:lvl1pPr>
          </a:lstStyle>
          <a:p>
            <a:pPr>
              <a:defRPr>
                <a:effectLst/>
              </a:defRPr>
            </a:pPr>
            <a:fld id="{87884D68-5908-427C-AE51-A3323CD47006}" type="slidenum">
              <a:rPr lang="en-US" smtClean="0">
                <a:effectLst/>
              </a:rPr>
              <a:pPr>
                <a:defRPr>
                  <a:effectLst/>
                </a:defRPr>
              </a:pPr>
              <a:t>‹#›</a:t>
            </a:fld>
            <a:endParaRPr lang="en-US">
              <a:effectLst/>
            </a:endParaRPr>
          </a:p>
        </p:txBody>
      </p:sp>
      <p:sp>
        <p:nvSpPr>
          <p:cNvPr id="6" name="Freeform 5"/>
          <p:cNvSpPr/>
          <p:nvPr userDrawn="1">
            <p:custDataLst>
              <p:tags r:id="rId4"/>
            </p:custDataLst>
          </p:nvPr>
        </p:nvSpPr>
        <p:spPr>
          <a:xfrm>
            <a:off x="-11112" y="-20637"/>
            <a:ext cx="9175751" cy="1087439"/>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fontAlgn="base">
              <a:spcBef>
                <a:spcPct val="0"/>
              </a:spcBef>
              <a:spcAft>
                <a:spcPct val="0"/>
              </a:spcAft>
              <a:defRPr>
                <a:effectLst/>
              </a:defRPr>
            </a:pPr>
            <a:endParaRPr lang="en-US" sz="2400">
              <a:solidFill>
                <a:srgbClr val="FFFFFF"/>
              </a:solidFill>
              <a:effectLst/>
            </a:endParaRPr>
          </a:p>
        </p:txBody>
      </p:sp>
      <p:sp>
        <p:nvSpPr>
          <p:cNvPr id="8" name="Title 7"/>
          <p:cNvSpPr>
            <a:spLocks noGrp="1"/>
          </p:cNvSpPr>
          <p:nvPr>
            <p:ph type="title"/>
            <p:custDataLst>
              <p:tags r:id="rId5"/>
            </p:custDataLst>
          </p:nvPr>
        </p:nvSpPr>
        <p:spPr>
          <a:xfrm>
            <a:off x="540774" y="187325"/>
            <a:ext cx="8082116" cy="879475"/>
          </a:xfrm>
          <a:effectLst/>
        </p:spPr>
        <p:txBody>
          <a:bodyPr anchor="t"/>
          <a:lstStyle>
            <a:lvl1pPr>
              <a:defRPr sz="3200">
                <a:effectLst/>
              </a:defRPr>
            </a:lvl1pPr>
          </a:lstStyle>
          <a:p>
            <a:r>
              <a:rPr lang="en-US">
                <a:effectLst/>
              </a:rPr>
              <a:t>Click to edit Master title style</a:t>
            </a:r>
          </a:p>
        </p:txBody>
      </p:sp>
    </p:spTree>
    <p:extLst>
      <p:ext uri="{BB962C8B-B14F-4D97-AF65-F5344CB8AC3E}">
        <p14:creationId xmlns:p14="http://schemas.microsoft.com/office/powerpoint/2010/main" val="26228982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a:effectLst/>
      </p:grpSpPr>
      <p:sp>
        <p:nvSpPr>
          <p:cNvPr id="3" name="Rectangle 4"/>
          <p:cNvSpPr>
            <a:spLocks noGrp="1" noChangeArrowheads="1"/>
          </p:cNvSpPr>
          <p:nvPr>
            <p:ph type="sldNum" sz="quarter" idx="10"/>
            <p:custDataLst>
              <p:tags r:id="rId1"/>
            </p:custDataLst>
          </p:nvPr>
        </p:nvSpPr>
        <p:spPr>
          <a:effectLst/>
        </p:spPr>
        <p:txBody>
          <a:bodyPr/>
          <a:lstStyle>
            <a:lvl1pPr>
              <a:defRPr>
                <a:solidFill>
                  <a:schemeClr val="tx1"/>
                </a:solidFill>
                <a:effectLst/>
              </a:defRPr>
            </a:lvl1pPr>
          </a:lstStyle>
          <a:p>
            <a:pPr>
              <a:defRPr>
                <a:effectLst/>
              </a:defRPr>
            </a:pPr>
            <a:fld id="{3B8B05A3-9284-46BA-B644-EAF7076A8478}" type="slidenum">
              <a:rPr lang="en-US" smtClean="0">
                <a:effectLst/>
              </a:rPr>
              <a:pPr>
                <a:defRPr>
                  <a:effectLst/>
                </a:defRPr>
              </a:pPr>
              <a:t>‹#›</a:t>
            </a:fld>
            <a:endParaRPr lang="en-US">
              <a:effectLst/>
            </a:endParaRPr>
          </a:p>
        </p:txBody>
      </p:sp>
      <p:sp>
        <p:nvSpPr>
          <p:cNvPr id="4" name="Freeform 3"/>
          <p:cNvSpPr/>
          <p:nvPr userDrawn="1">
            <p:custDataLst>
              <p:tags r:id="rId2"/>
            </p:custDataLst>
          </p:nvPr>
        </p:nvSpPr>
        <p:spPr>
          <a:xfrm>
            <a:off x="-11112" y="-20637"/>
            <a:ext cx="9175751" cy="1087439"/>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fontAlgn="base">
              <a:spcBef>
                <a:spcPct val="0"/>
              </a:spcBef>
              <a:spcAft>
                <a:spcPct val="0"/>
              </a:spcAft>
              <a:defRPr>
                <a:effectLst/>
              </a:defRPr>
            </a:pPr>
            <a:endParaRPr lang="en-US" sz="2400">
              <a:solidFill>
                <a:srgbClr val="FFFFFF"/>
              </a:solidFill>
              <a:effectLst/>
            </a:endParaRPr>
          </a:p>
        </p:txBody>
      </p:sp>
      <p:sp>
        <p:nvSpPr>
          <p:cNvPr id="2" name="Title 1"/>
          <p:cNvSpPr>
            <a:spLocks noGrp="1"/>
          </p:cNvSpPr>
          <p:nvPr>
            <p:ph type="title"/>
            <p:custDataLst>
              <p:tags r:id="rId3"/>
            </p:custDataLst>
          </p:nvPr>
        </p:nvSpPr>
        <p:spPr>
          <a:xfrm>
            <a:off x="540777" y="187325"/>
            <a:ext cx="8082115" cy="879475"/>
          </a:xfrm>
          <a:effectLst/>
        </p:spPr>
        <p:txBody>
          <a:bodyPr anchor="t"/>
          <a:lstStyle>
            <a:lvl1pPr>
              <a:defRPr lang="en-US" sz="3200" kern="0" smtClean="0">
                <a:solidFill>
                  <a:schemeClr val="bg1"/>
                </a:solidFill>
                <a:effectLst/>
                <a:latin typeface="+mj-lt"/>
                <a:ea typeface="+mj-ea"/>
                <a:cs typeface="+mj-cs"/>
              </a:defRPr>
            </a:lvl1pPr>
          </a:lstStyle>
          <a:p>
            <a:r>
              <a:rPr lang="en-US">
                <a:effectLst/>
              </a:rPr>
              <a:t>Click to edit Master title style</a:t>
            </a:r>
          </a:p>
        </p:txBody>
      </p:sp>
    </p:spTree>
    <p:extLst>
      <p:ext uri="{BB962C8B-B14F-4D97-AF65-F5344CB8AC3E}">
        <p14:creationId xmlns:p14="http://schemas.microsoft.com/office/powerpoint/2010/main" val="33564681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6">
            <a:lum/>
          </a:blip>
          <a:stretch>
            <a:fillRect/>
          </a:stretch>
        </a:blipFill>
        <a:effectLst/>
      </p:bgPr>
    </p:bg>
    <p:spTree>
      <p:nvGrpSpPr>
        <p:cNvPr id="1" name=""/>
        <p:cNvGrpSpPr/>
        <p:nvPr/>
      </p:nvGrpSpPr>
      <p:grpSpPr>
        <a:xfrm>
          <a:off x="0" y="0"/>
          <a:ext cx="0" cy="0"/>
          <a:chOff x="0" y="0"/>
          <a:chExt cx="0" cy="0"/>
        </a:xfrm>
        <a:effectLst/>
      </p:grpSpPr>
      <p:sp>
        <p:nvSpPr>
          <p:cNvPr id="2" name="Title 1"/>
          <p:cNvSpPr>
            <a:spLocks noGrp="1"/>
          </p:cNvSpPr>
          <p:nvPr>
            <p:ph type="ctrTitle"/>
            <p:custDataLst>
              <p:tags r:id="rId1"/>
            </p:custDataLst>
          </p:nvPr>
        </p:nvSpPr>
        <p:spPr>
          <a:xfrm>
            <a:off x="685800" y="2895600"/>
            <a:ext cx="7772400" cy="1470025"/>
          </a:xfrm>
          <a:effectLst/>
        </p:spPr>
        <p:txBody>
          <a:bodyPr>
            <a:normAutofit/>
          </a:bodyPr>
          <a:lstStyle>
            <a:lvl1pPr>
              <a:defRPr sz="3600">
                <a:effectLst/>
              </a:defRPr>
            </a:lvl1pPr>
          </a:lstStyle>
          <a:p>
            <a:r>
              <a:rPr lang="en-US">
                <a:effectLst/>
              </a:rPr>
              <a:t>Click to edit Master title style</a:t>
            </a:r>
          </a:p>
        </p:txBody>
      </p:sp>
      <p:sp>
        <p:nvSpPr>
          <p:cNvPr id="3" name="Subtitle 2"/>
          <p:cNvSpPr>
            <a:spLocks noGrp="1"/>
          </p:cNvSpPr>
          <p:nvPr>
            <p:ph type="subTitle" idx="1"/>
            <p:custDataLst>
              <p:tags r:id="rId2"/>
            </p:custDataLst>
          </p:nvPr>
        </p:nvSpPr>
        <p:spPr>
          <a:xfrm>
            <a:off x="1371600" y="4495800"/>
            <a:ext cx="6400800" cy="1143000"/>
          </a:xfrm>
          <a:effectLst/>
        </p:spPr>
        <p:txBody>
          <a:bodyPr>
            <a:normAutofit/>
          </a:bodyPr>
          <a:lstStyle>
            <a:lvl1pPr marL="0" indent="0" algn="ctr">
              <a:buNone/>
              <a:defRPr sz="2800">
                <a:solidFill>
                  <a:srgbClr val="4D4D4D"/>
                </a:solidFill>
                <a:effectLst/>
              </a:defRPr>
            </a:lvl1pPr>
            <a:lvl2pPr marL="457200" indent="0" algn="ctr">
              <a:buNone/>
              <a:defRPr>
                <a:solidFill>
                  <a:schemeClr val="tx1">
                    <a:tint val="75000"/>
                  </a:schemeClr>
                </a:solidFill>
                <a:effectLst/>
              </a:defRPr>
            </a:lvl2pPr>
            <a:lvl3pPr marL="914400" indent="0" algn="ctr">
              <a:buNone/>
              <a:defRPr>
                <a:solidFill>
                  <a:schemeClr val="tx1">
                    <a:tint val="75000"/>
                  </a:schemeClr>
                </a:solidFill>
                <a:effectLst/>
              </a:defRPr>
            </a:lvl3pPr>
            <a:lvl4pPr marL="1371600" indent="0" algn="ctr">
              <a:buNone/>
              <a:defRPr>
                <a:solidFill>
                  <a:schemeClr val="tx1">
                    <a:tint val="75000"/>
                  </a:schemeClr>
                </a:solidFill>
                <a:effectLst/>
              </a:defRPr>
            </a:lvl4pPr>
            <a:lvl5pPr marL="1828800" indent="0" algn="ctr">
              <a:buNone/>
              <a:defRPr>
                <a:solidFill>
                  <a:schemeClr val="tx1">
                    <a:tint val="75000"/>
                  </a:schemeClr>
                </a:solidFill>
                <a:effectLst/>
              </a:defRPr>
            </a:lvl5pPr>
            <a:lvl6pPr marL="2286000" indent="0" algn="ctr">
              <a:buNone/>
              <a:defRPr>
                <a:solidFill>
                  <a:schemeClr val="tx1">
                    <a:tint val="75000"/>
                  </a:schemeClr>
                </a:solidFill>
                <a:effectLst/>
              </a:defRPr>
            </a:lvl6pPr>
            <a:lvl7pPr marL="2743200" indent="0" algn="ctr">
              <a:buNone/>
              <a:defRPr>
                <a:solidFill>
                  <a:schemeClr val="tx1">
                    <a:tint val="75000"/>
                  </a:schemeClr>
                </a:solidFill>
                <a:effectLst/>
              </a:defRPr>
            </a:lvl7pPr>
            <a:lvl8pPr marL="3200400" indent="0" algn="ctr">
              <a:buNone/>
              <a:defRPr>
                <a:solidFill>
                  <a:schemeClr val="tx1">
                    <a:tint val="75000"/>
                  </a:schemeClr>
                </a:solidFill>
                <a:effectLst/>
              </a:defRPr>
            </a:lvl8pPr>
            <a:lvl9pPr marL="3657600" indent="0" algn="ctr">
              <a:buNone/>
              <a:defRPr>
                <a:solidFill>
                  <a:schemeClr val="tx1">
                    <a:tint val="75000"/>
                  </a:schemeClr>
                </a:solidFill>
                <a:effectLst/>
              </a:defRPr>
            </a:lvl9pPr>
          </a:lstStyle>
          <a:p>
            <a:r>
              <a:rPr lang="en-US">
                <a:effectLst/>
              </a:rPr>
              <a:t>Click to edit Master subtitle style</a:t>
            </a:r>
          </a:p>
        </p:txBody>
      </p:sp>
      <p:sp>
        <p:nvSpPr>
          <p:cNvPr id="4" name="Date Placeholder 3"/>
          <p:cNvSpPr>
            <a:spLocks noGrp="1"/>
          </p:cNvSpPr>
          <p:nvPr>
            <p:ph type="dt" sz="half" idx="10"/>
            <p:custDataLst>
              <p:tags r:id="rId3"/>
            </p:custDataLst>
          </p:nvPr>
        </p:nvSpPr>
        <p:spPr>
          <a:effectLst/>
        </p:spPr>
        <p:txBody>
          <a:bodyPr/>
          <a:lstStyle/>
          <a:p>
            <a:endParaRPr lang="en-US">
              <a:solidFill>
                <a:srgbClr val="002060">
                  <a:tint val="75000"/>
                </a:srgbClr>
              </a:solidFill>
              <a:effectLst/>
            </a:endParaRPr>
          </a:p>
        </p:txBody>
      </p:sp>
      <p:pic>
        <p:nvPicPr>
          <p:cNvPr id="8" name="Picture 7"/>
          <p:cNvPicPr>
            <a:picLocks noChangeAspect="1"/>
          </p:cNvPicPr>
          <p:nvPr userDrawn="1">
            <p:custDataLst>
              <p:tags r:id="rId4"/>
            </p:custDataLst>
          </p:nvPr>
        </p:nvPicPr>
        <p:blipFill>
          <a:blip r:embed="rId7">
            <a:extLst>
              <a:ext uri="{28A0092B-C50C-407E-A947-70E740481C1C}">
                <a14:useLocalDpi xmlns:a14="http://schemas.microsoft.com/office/drawing/2010/main" val="0"/>
              </a:ext>
            </a:extLst>
          </a:blip>
          <a:srcRect b="23920"/>
          <a:stretch>
            <a:fillRect/>
          </a:stretch>
        </p:blipFill>
        <p:spPr>
          <a:xfrm>
            <a:off x="2895600" y="5867400"/>
            <a:ext cx="3352800" cy="850271"/>
          </a:xfrm>
          <a:prstGeom prst="rect">
            <a:avLst/>
          </a:prstGeom>
          <a:effectLst/>
        </p:spPr>
      </p:pic>
    </p:spTree>
    <p:extLst>
      <p:ext uri="{BB962C8B-B14F-4D97-AF65-F5344CB8AC3E}">
        <p14:creationId xmlns:p14="http://schemas.microsoft.com/office/powerpoint/2010/main" val="206281711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effectLst/>
        </p:spPr>
        <p:txBody>
          <a:bodyPr>
            <a:normAutofit/>
          </a:bodyPr>
          <a:lstStyle>
            <a:lvl1pPr>
              <a:defRPr sz="3600">
                <a:effectLst/>
              </a:defRPr>
            </a:lvl1pPr>
          </a:lstStyle>
          <a:p>
            <a:r>
              <a:rPr lang="en-US">
                <a:effectLst/>
              </a:rPr>
              <a:t>Click to edit Master title style</a:t>
            </a:r>
          </a:p>
        </p:txBody>
      </p:sp>
      <p:sp>
        <p:nvSpPr>
          <p:cNvPr id="3" name="Content Placeholder 2"/>
          <p:cNvSpPr>
            <a:spLocks noGrp="1"/>
          </p:cNvSpPr>
          <p:nvPr>
            <p:ph idx="1"/>
            <p:custDataLst>
              <p:tags r:id="rId2"/>
            </p:custDataLst>
          </p:nvPr>
        </p:nvSpPr>
        <p:spPr>
          <a:effectLst/>
        </p:spPr>
        <p:txBody>
          <a:bodyPr/>
          <a:lstStyle>
            <a:lvl1pPr>
              <a:defRPr>
                <a:effectLst/>
                <a:latin typeface="Bembo" pitchFamily="18" charset="0"/>
              </a:defRPr>
            </a:lvl1pPr>
            <a:lvl2pPr>
              <a:defRPr>
                <a:effectLst/>
                <a:latin typeface="Bembo" pitchFamily="18" charset="0"/>
              </a:defRPr>
            </a:lvl2pPr>
            <a:lvl3pPr>
              <a:defRPr>
                <a:effectLst/>
                <a:latin typeface="Bembo" pitchFamily="18" charset="0"/>
              </a:defRPr>
            </a:lvl3pPr>
            <a:lvl4pPr>
              <a:defRPr>
                <a:effectLst/>
                <a:latin typeface="Bembo" pitchFamily="18" charset="0"/>
              </a:defRPr>
            </a:lvl4pPr>
            <a:lvl5pPr>
              <a:defRPr>
                <a:effectLst/>
                <a:latin typeface="Bembo" pitchFamily="18" charset="0"/>
              </a:defRPr>
            </a:lvl5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10"/>
            <p:custDataLst>
              <p:tags r:id="rId3"/>
            </p:custDataLst>
          </p:nvPr>
        </p:nvSpPr>
        <p:spPr>
          <a:effectLst/>
        </p:spPr>
        <p:txBody>
          <a:bodyPr/>
          <a:lstStyle/>
          <a:p>
            <a:endParaRPr lang="en-US">
              <a:solidFill>
                <a:srgbClr val="002060">
                  <a:tint val="75000"/>
                </a:srgbClr>
              </a:solidFill>
              <a:effectLst/>
            </a:endParaRPr>
          </a:p>
        </p:txBody>
      </p:sp>
      <p:sp>
        <p:nvSpPr>
          <p:cNvPr id="6" name="Slide Number Placeholder 5"/>
          <p:cNvSpPr>
            <a:spLocks noGrp="1"/>
          </p:cNvSpPr>
          <p:nvPr>
            <p:ph type="sldNum" sz="quarter" idx="12"/>
            <p:custDataLst>
              <p:tags r:id="rId4"/>
            </p:custDataLst>
          </p:nvPr>
        </p:nvSpPr>
        <p:spPr>
          <a:effectLst/>
        </p:spPr>
        <p:txBody>
          <a:bodyPr/>
          <a:lstStyle/>
          <a:p>
            <a:fld id="{879CAC20-8658-4DCF-89D8-36F4FE613268}" type="slidenum">
              <a:rPr lang="en-US" smtClean="0">
                <a:solidFill>
                  <a:srgbClr val="002060">
                    <a:tint val="75000"/>
                  </a:srgbClr>
                </a:solidFill>
                <a:effectLst/>
              </a:rPr>
              <a:t>‹#›</a:t>
            </a:fld>
            <a:endParaRPr lang="en-US">
              <a:solidFill>
                <a:srgbClr val="002060">
                  <a:tint val="75000"/>
                </a:srgbClr>
              </a:solidFill>
              <a:effectLst/>
            </a:endParaRPr>
          </a:p>
        </p:txBody>
      </p:sp>
    </p:spTree>
    <p:extLst>
      <p:ext uri="{BB962C8B-B14F-4D97-AF65-F5344CB8AC3E}">
        <p14:creationId xmlns:p14="http://schemas.microsoft.com/office/powerpoint/2010/main" val="25597051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7">
            <a:lum/>
          </a:blip>
          <a:stretch>
            <a:fillRect/>
          </a:stretch>
        </a:blipFill>
        <a:effectLst/>
      </p:bgPr>
    </p:bg>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457200" y="1371600"/>
            <a:ext cx="8153400" cy="1362075"/>
          </a:xfrm>
          <a:effectLst/>
        </p:spPr>
        <p:txBody>
          <a:bodyPr anchor="b">
            <a:normAutofit/>
          </a:bodyPr>
          <a:lstStyle>
            <a:lvl1pPr algn="ctr">
              <a:defRPr sz="3200" b="0" cap="all">
                <a:effectLst/>
              </a:defRPr>
            </a:lvl1pPr>
          </a:lstStyle>
          <a:p>
            <a:r>
              <a:rPr lang="en-US">
                <a:effectLst/>
              </a:rPr>
              <a:t>Click to edit Master title style</a:t>
            </a:r>
          </a:p>
        </p:txBody>
      </p:sp>
      <p:sp>
        <p:nvSpPr>
          <p:cNvPr id="3" name="Text Placeholder 2"/>
          <p:cNvSpPr>
            <a:spLocks noGrp="1"/>
          </p:cNvSpPr>
          <p:nvPr>
            <p:ph type="body" idx="1"/>
            <p:custDataLst>
              <p:tags r:id="rId2"/>
            </p:custDataLst>
          </p:nvPr>
        </p:nvSpPr>
        <p:spPr>
          <a:xfrm>
            <a:off x="722313" y="3124200"/>
            <a:ext cx="7772400" cy="1282701"/>
          </a:xfrm>
          <a:effectLst/>
        </p:spPr>
        <p:txBody>
          <a:bodyPr anchor="t"/>
          <a:lstStyle>
            <a:lvl1pPr marL="0" indent="0">
              <a:buNone/>
              <a:defRPr sz="2000">
                <a:solidFill>
                  <a:schemeClr val="tx2">
                    <a:lumMod val="75000"/>
                  </a:schemeClr>
                </a:solidFill>
                <a:effectLst/>
              </a:defRPr>
            </a:lvl1pPr>
            <a:lvl2pPr marL="457200" indent="0">
              <a:buNone/>
              <a:defRPr sz="1800">
                <a:solidFill>
                  <a:schemeClr val="tx1">
                    <a:tint val="75000"/>
                  </a:schemeClr>
                </a:solidFill>
                <a:effectLst/>
              </a:defRPr>
            </a:lvl2pPr>
            <a:lvl3pPr marL="914400" indent="0">
              <a:buNone/>
              <a:defRPr sz="1600">
                <a:solidFill>
                  <a:schemeClr val="tx1">
                    <a:tint val="75000"/>
                  </a:schemeClr>
                </a:solidFill>
                <a:effectLst/>
              </a:defRPr>
            </a:lvl3pPr>
            <a:lvl4pPr marL="1371600" indent="0">
              <a:buNone/>
              <a:defRPr sz="1400">
                <a:solidFill>
                  <a:schemeClr val="tx1">
                    <a:tint val="75000"/>
                  </a:schemeClr>
                </a:solidFill>
                <a:effectLst/>
              </a:defRPr>
            </a:lvl4pPr>
            <a:lvl5pPr marL="1828800" indent="0">
              <a:buNone/>
              <a:defRPr sz="1400">
                <a:solidFill>
                  <a:schemeClr val="tx1">
                    <a:tint val="75000"/>
                  </a:schemeClr>
                </a:solidFill>
                <a:effectLst/>
              </a:defRPr>
            </a:lvl5pPr>
            <a:lvl6pPr marL="2286000" indent="0">
              <a:buNone/>
              <a:defRPr sz="1400">
                <a:solidFill>
                  <a:schemeClr val="tx1">
                    <a:tint val="75000"/>
                  </a:schemeClr>
                </a:solidFill>
                <a:effectLst/>
              </a:defRPr>
            </a:lvl6pPr>
            <a:lvl7pPr marL="2743200" indent="0">
              <a:buNone/>
              <a:defRPr sz="1400">
                <a:solidFill>
                  <a:schemeClr val="tx1">
                    <a:tint val="75000"/>
                  </a:schemeClr>
                </a:solidFill>
                <a:effectLst/>
              </a:defRPr>
            </a:lvl7pPr>
            <a:lvl8pPr marL="3200400" indent="0">
              <a:buNone/>
              <a:defRPr sz="1400">
                <a:solidFill>
                  <a:schemeClr val="tx1">
                    <a:tint val="75000"/>
                  </a:schemeClr>
                </a:solidFill>
                <a:effectLst/>
              </a:defRPr>
            </a:lvl8pPr>
            <a:lvl9pPr marL="3657600" indent="0">
              <a:buNone/>
              <a:defRPr sz="1400">
                <a:solidFill>
                  <a:schemeClr val="tx1">
                    <a:tint val="75000"/>
                  </a:schemeClr>
                </a:solidFill>
                <a:effectLst/>
              </a:defRPr>
            </a:lvl9pPr>
          </a:lstStyle>
          <a:p>
            <a:pPr lvl="0"/>
            <a:r>
              <a:rPr lang="en-US">
                <a:effectLst/>
              </a:rPr>
              <a:t>Click to edit Master text styles</a:t>
            </a:r>
          </a:p>
        </p:txBody>
      </p:sp>
      <p:sp>
        <p:nvSpPr>
          <p:cNvPr id="4" name="Date Placeholder 3"/>
          <p:cNvSpPr>
            <a:spLocks noGrp="1"/>
          </p:cNvSpPr>
          <p:nvPr>
            <p:ph type="dt" sz="half" idx="10"/>
            <p:custDataLst>
              <p:tags r:id="rId3"/>
            </p:custDataLst>
          </p:nvPr>
        </p:nvSpPr>
        <p:spPr>
          <a:effectLst/>
        </p:spPr>
        <p:txBody>
          <a:bodyPr/>
          <a:lstStyle/>
          <a:p>
            <a:endParaRPr lang="en-US">
              <a:solidFill>
                <a:srgbClr val="002060">
                  <a:tint val="75000"/>
                </a:srgbClr>
              </a:solidFill>
              <a:effectLst/>
            </a:endParaRPr>
          </a:p>
        </p:txBody>
      </p:sp>
      <p:sp>
        <p:nvSpPr>
          <p:cNvPr id="6" name="Slide Number Placeholder 5"/>
          <p:cNvSpPr>
            <a:spLocks noGrp="1"/>
          </p:cNvSpPr>
          <p:nvPr>
            <p:ph type="sldNum" sz="quarter" idx="12"/>
            <p:custDataLst>
              <p:tags r:id="rId4"/>
            </p:custDataLst>
          </p:nvPr>
        </p:nvSpPr>
        <p:spPr>
          <a:effectLst/>
        </p:spPr>
        <p:txBody>
          <a:bodyPr/>
          <a:lstStyle/>
          <a:p>
            <a:fld id="{879CAC20-8658-4DCF-89D8-36F4FE613268}" type="slidenum">
              <a:rPr lang="en-US" smtClean="0">
                <a:solidFill>
                  <a:srgbClr val="002060">
                    <a:tint val="75000"/>
                  </a:srgbClr>
                </a:solidFill>
                <a:effectLst/>
              </a:rPr>
              <a:t>‹#›</a:t>
            </a:fld>
            <a:endParaRPr lang="en-US">
              <a:solidFill>
                <a:srgbClr val="002060">
                  <a:tint val="75000"/>
                </a:srgbClr>
              </a:solidFill>
              <a:effectLst/>
            </a:endParaRPr>
          </a:p>
        </p:txBody>
      </p:sp>
      <p:pic>
        <p:nvPicPr>
          <p:cNvPr id="7" name="Picture 6"/>
          <p:cNvPicPr>
            <a:picLocks noChangeAspect="1"/>
          </p:cNvPicPr>
          <p:nvPr userDrawn="1">
            <p:custDataLst>
              <p:tags r:id="rId5"/>
            </p:custDataLst>
          </p:nvPr>
        </p:nvPicPr>
        <p:blipFill>
          <a:blip r:embed="rId8">
            <a:extLst>
              <a:ext uri="{28A0092B-C50C-407E-A947-70E740481C1C}">
                <a14:useLocalDpi xmlns:a14="http://schemas.microsoft.com/office/drawing/2010/main" val="0"/>
              </a:ext>
            </a:extLst>
          </a:blip>
          <a:srcRect t="25681" b="25309"/>
          <a:stretch>
            <a:fillRect/>
          </a:stretch>
        </p:blipFill>
        <p:spPr>
          <a:xfrm>
            <a:off x="3293952" y="6267494"/>
            <a:ext cx="2573448" cy="504499"/>
          </a:xfrm>
          <a:prstGeom prst="rect">
            <a:avLst/>
          </a:prstGeom>
          <a:effectLst/>
        </p:spPr>
      </p:pic>
    </p:spTree>
    <p:extLst>
      <p:ext uri="{BB962C8B-B14F-4D97-AF65-F5344CB8AC3E}">
        <p14:creationId xmlns:p14="http://schemas.microsoft.com/office/powerpoint/2010/main" val="69138673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effectLst/>
        </p:spPr>
        <p:txBody>
          <a:bodyPr>
            <a:normAutofit/>
          </a:bodyPr>
          <a:lstStyle>
            <a:lvl1pPr>
              <a:defRPr sz="3200">
                <a:effectLst/>
              </a:defRPr>
            </a:lvl1pPr>
          </a:lstStyle>
          <a:p>
            <a:r>
              <a:rPr lang="en-US">
                <a:effectLst/>
              </a:rPr>
              <a:t>Click to edit Master title style</a:t>
            </a:r>
          </a:p>
        </p:txBody>
      </p:sp>
      <p:sp>
        <p:nvSpPr>
          <p:cNvPr id="3" name="Content Placeholder 2"/>
          <p:cNvSpPr>
            <a:spLocks noGrp="1"/>
          </p:cNvSpPr>
          <p:nvPr>
            <p:ph sz="half" idx="1"/>
            <p:custDataLst>
              <p:tags r:id="rId2"/>
            </p:custDataLst>
          </p:nvPr>
        </p:nvSpPr>
        <p:spPr>
          <a:xfrm>
            <a:off x="457200" y="1600201"/>
            <a:ext cx="4038600" cy="4525963"/>
          </a:xfr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Content Placeholder 3"/>
          <p:cNvSpPr>
            <a:spLocks noGrp="1"/>
          </p:cNvSpPr>
          <p:nvPr>
            <p:ph sz="half" idx="2"/>
            <p:custDataLst>
              <p:tags r:id="rId3"/>
            </p:custDataLst>
          </p:nvPr>
        </p:nvSpPr>
        <p:spPr>
          <a:xfrm>
            <a:off x="4648200" y="1600201"/>
            <a:ext cx="4038600" cy="4525963"/>
          </a:xfr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5" name="Date Placeholder 4"/>
          <p:cNvSpPr>
            <a:spLocks noGrp="1"/>
          </p:cNvSpPr>
          <p:nvPr>
            <p:ph type="dt" sz="half" idx="10"/>
            <p:custDataLst>
              <p:tags r:id="rId4"/>
            </p:custDataLst>
          </p:nvPr>
        </p:nvSpPr>
        <p:spPr>
          <a:effectLst/>
        </p:spPr>
        <p:txBody>
          <a:bodyPr/>
          <a:lstStyle/>
          <a:p>
            <a:endParaRPr lang="en-US">
              <a:solidFill>
                <a:srgbClr val="002060">
                  <a:tint val="75000"/>
                </a:srgbClr>
              </a:solidFill>
              <a:effectLst/>
            </a:endParaRPr>
          </a:p>
        </p:txBody>
      </p:sp>
      <p:sp>
        <p:nvSpPr>
          <p:cNvPr id="7" name="Slide Number Placeholder 6"/>
          <p:cNvSpPr>
            <a:spLocks noGrp="1"/>
          </p:cNvSpPr>
          <p:nvPr>
            <p:ph type="sldNum" sz="quarter" idx="12"/>
            <p:custDataLst>
              <p:tags r:id="rId5"/>
            </p:custDataLst>
          </p:nvPr>
        </p:nvSpPr>
        <p:spPr>
          <a:effectLst/>
        </p:spPr>
        <p:txBody>
          <a:bodyPr/>
          <a:lstStyle/>
          <a:p>
            <a:fld id="{879CAC20-8658-4DCF-89D8-36F4FE613268}" type="slidenum">
              <a:rPr lang="en-US" smtClean="0">
                <a:solidFill>
                  <a:srgbClr val="002060">
                    <a:tint val="75000"/>
                  </a:srgbClr>
                </a:solidFill>
                <a:effectLst/>
              </a:rPr>
              <a:t>‹#›</a:t>
            </a:fld>
            <a:endParaRPr lang="en-US">
              <a:solidFill>
                <a:srgbClr val="002060">
                  <a:tint val="75000"/>
                </a:srgbClr>
              </a:solidFill>
              <a:effectLst/>
            </a:endParaRPr>
          </a:p>
        </p:txBody>
      </p:sp>
    </p:spTree>
    <p:extLst>
      <p:ext uri="{BB962C8B-B14F-4D97-AF65-F5344CB8AC3E}">
        <p14:creationId xmlns:p14="http://schemas.microsoft.com/office/powerpoint/2010/main" val="212813073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effectLst/>
        </p:spPr>
        <p:txBody>
          <a:bodyPr>
            <a:normAutofit/>
          </a:bodyPr>
          <a:lstStyle>
            <a:lvl1pPr>
              <a:defRPr sz="3200">
                <a:effectLst/>
              </a:defRPr>
            </a:lvl1pPr>
          </a:lstStyle>
          <a:p>
            <a:r>
              <a:rPr lang="en-US">
                <a:effectLst/>
              </a:rPr>
              <a:t>Click to edit Master title style</a:t>
            </a:r>
          </a:p>
        </p:txBody>
      </p:sp>
      <p:sp>
        <p:nvSpPr>
          <p:cNvPr id="3" name="Text Placeholder 2"/>
          <p:cNvSpPr>
            <a:spLocks noGrp="1"/>
          </p:cNvSpPr>
          <p:nvPr>
            <p:ph type="body" idx="1"/>
            <p:custDataLst>
              <p:tags r:id="rId2"/>
            </p:custDataLst>
          </p:nvPr>
        </p:nvSpPr>
        <p:spPr>
          <a:xfrm>
            <a:off x="457201" y="1535113"/>
            <a:ext cx="4040188" cy="639762"/>
          </a:xfrm>
          <a:effectLst/>
        </p:spPr>
        <p:txBody>
          <a:bodyPr anchor="b"/>
          <a:lstStyle>
            <a:lvl1pPr marL="0" indent="0">
              <a:buNone/>
              <a:defRPr sz="2400" b="1">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Click to edit Master text styles</a:t>
            </a:r>
          </a:p>
        </p:txBody>
      </p:sp>
      <p:sp>
        <p:nvSpPr>
          <p:cNvPr id="4" name="Content Placeholder 3"/>
          <p:cNvSpPr>
            <a:spLocks noGrp="1"/>
          </p:cNvSpPr>
          <p:nvPr>
            <p:ph sz="half" idx="2"/>
            <p:custDataLst>
              <p:tags r:id="rId3"/>
            </p:custDataLst>
          </p:nvPr>
        </p:nvSpPr>
        <p:spPr>
          <a:xfrm>
            <a:off x="457201" y="2174875"/>
            <a:ext cx="4040188" cy="3951288"/>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5" name="Text Placeholder 4"/>
          <p:cNvSpPr>
            <a:spLocks noGrp="1"/>
          </p:cNvSpPr>
          <p:nvPr>
            <p:ph type="body" sz="quarter" idx="3"/>
            <p:custDataLst>
              <p:tags r:id="rId4"/>
            </p:custDataLst>
          </p:nvPr>
        </p:nvSpPr>
        <p:spPr>
          <a:xfrm>
            <a:off x="4645026" y="1535113"/>
            <a:ext cx="4041775" cy="639762"/>
          </a:xfrm>
          <a:effectLst/>
        </p:spPr>
        <p:txBody>
          <a:bodyPr anchor="b"/>
          <a:lstStyle>
            <a:lvl1pPr marL="0" indent="0">
              <a:buNone/>
              <a:defRPr sz="2400" b="1">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Click to edit Master text styles</a:t>
            </a:r>
          </a:p>
        </p:txBody>
      </p:sp>
      <p:sp>
        <p:nvSpPr>
          <p:cNvPr id="6" name="Content Placeholder 5"/>
          <p:cNvSpPr>
            <a:spLocks noGrp="1"/>
          </p:cNvSpPr>
          <p:nvPr>
            <p:ph sz="quarter" idx="4"/>
            <p:custDataLst>
              <p:tags r:id="rId5"/>
            </p:custDataLst>
          </p:nvPr>
        </p:nvSpPr>
        <p:spPr>
          <a:xfrm>
            <a:off x="4645026" y="2174875"/>
            <a:ext cx="4041775" cy="3951288"/>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7" name="Date Placeholder 6"/>
          <p:cNvSpPr>
            <a:spLocks noGrp="1"/>
          </p:cNvSpPr>
          <p:nvPr>
            <p:ph type="dt" sz="half" idx="10"/>
            <p:custDataLst>
              <p:tags r:id="rId6"/>
            </p:custDataLst>
          </p:nvPr>
        </p:nvSpPr>
        <p:spPr>
          <a:effectLst/>
        </p:spPr>
        <p:txBody>
          <a:bodyPr/>
          <a:lstStyle/>
          <a:p>
            <a:endParaRPr lang="en-US">
              <a:solidFill>
                <a:srgbClr val="002060">
                  <a:tint val="75000"/>
                </a:srgbClr>
              </a:solidFill>
              <a:effectLst/>
            </a:endParaRPr>
          </a:p>
        </p:txBody>
      </p:sp>
      <p:sp>
        <p:nvSpPr>
          <p:cNvPr id="9" name="Slide Number Placeholder 8"/>
          <p:cNvSpPr>
            <a:spLocks noGrp="1"/>
          </p:cNvSpPr>
          <p:nvPr>
            <p:ph type="sldNum" sz="quarter" idx="12"/>
            <p:custDataLst>
              <p:tags r:id="rId7"/>
            </p:custDataLst>
          </p:nvPr>
        </p:nvSpPr>
        <p:spPr>
          <a:effectLst/>
        </p:spPr>
        <p:txBody>
          <a:bodyPr/>
          <a:lstStyle/>
          <a:p>
            <a:fld id="{879CAC20-8658-4DCF-89D8-36F4FE613268}" type="slidenum">
              <a:rPr lang="en-US" smtClean="0">
                <a:solidFill>
                  <a:srgbClr val="002060">
                    <a:tint val="75000"/>
                  </a:srgbClr>
                </a:solidFill>
                <a:effectLst/>
              </a:rPr>
              <a:t>‹#›</a:t>
            </a:fld>
            <a:endParaRPr lang="en-US">
              <a:solidFill>
                <a:srgbClr val="002060">
                  <a:tint val="75000"/>
                </a:srgbClr>
              </a:solidFill>
              <a:effectLst/>
            </a:endParaRPr>
          </a:p>
        </p:txBody>
      </p:sp>
    </p:spTree>
    <p:extLst>
      <p:ext uri="{BB962C8B-B14F-4D97-AF65-F5344CB8AC3E}">
        <p14:creationId xmlns:p14="http://schemas.microsoft.com/office/powerpoint/2010/main" val="36433374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Layout">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effectLst/>
        </p:spPr>
        <p:txBody>
          <a:bodyPr>
            <a:normAutofit/>
          </a:bodyPr>
          <a:lstStyle>
            <a:lvl1pPr>
              <a:defRPr sz="3200">
                <a:effectLst/>
              </a:defRPr>
            </a:lvl1pPr>
          </a:lstStyle>
          <a:p>
            <a:r>
              <a:rPr lang="en-US">
                <a:effectLst/>
              </a:rPr>
              <a:t>Click to edit Master title style</a:t>
            </a:r>
          </a:p>
        </p:txBody>
      </p:sp>
      <p:sp>
        <p:nvSpPr>
          <p:cNvPr id="3" name="Date Placeholder 2"/>
          <p:cNvSpPr>
            <a:spLocks noGrp="1"/>
          </p:cNvSpPr>
          <p:nvPr>
            <p:ph type="dt" sz="half" idx="10"/>
            <p:custDataLst>
              <p:tags r:id="rId2"/>
            </p:custDataLst>
          </p:nvPr>
        </p:nvSpPr>
        <p:spPr>
          <a:effectLst/>
        </p:spPr>
        <p:txBody>
          <a:bodyPr/>
          <a:lstStyle/>
          <a:p>
            <a:endParaRPr lang="en-US">
              <a:solidFill>
                <a:srgbClr val="002060">
                  <a:tint val="75000"/>
                </a:srgbClr>
              </a:solidFill>
              <a:effectLst/>
            </a:endParaRPr>
          </a:p>
        </p:txBody>
      </p:sp>
      <p:sp>
        <p:nvSpPr>
          <p:cNvPr id="5" name="Slide Number Placeholder 4"/>
          <p:cNvSpPr>
            <a:spLocks noGrp="1"/>
          </p:cNvSpPr>
          <p:nvPr>
            <p:ph type="sldNum" sz="quarter" idx="12"/>
            <p:custDataLst>
              <p:tags r:id="rId3"/>
            </p:custDataLst>
          </p:nvPr>
        </p:nvSpPr>
        <p:spPr>
          <a:effectLst/>
        </p:spPr>
        <p:txBody>
          <a:bodyPr/>
          <a:lstStyle/>
          <a:p>
            <a:fld id="{879CAC20-8658-4DCF-89D8-36F4FE613268}" type="slidenum">
              <a:rPr lang="en-US" smtClean="0">
                <a:solidFill>
                  <a:srgbClr val="002060">
                    <a:tint val="75000"/>
                  </a:srgbClr>
                </a:solidFill>
                <a:effectLst/>
              </a:rPr>
              <a:t>‹#›</a:t>
            </a:fld>
            <a:endParaRPr lang="en-US">
              <a:solidFill>
                <a:srgbClr val="002060">
                  <a:tint val="75000"/>
                </a:srgbClr>
              </a:solidFill>
              <a:effectLst/>
            </a:endParaRPr>
          </a:p>
        </p:txBody>
      </p:sp>
    </p:spTree>
    <p:extLst>
      <p:ext uri="{BB962C8B-B14F-4D97-AF65-F5344CB8AC3E}">
        <p14:creationId xmlns:p14="http://schemas.microsoft.com/office/powerpoint/2010/main" val="6555664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a:effectLst/>
      </p:grpSpPr>
      <p:sp>
        <p:nvSpPr>
          <p:cNvPr id="5" name="Freeform 4"/>
          <p:cNvSpPr/>
          <p:nvPr>
            <p:custDataLst>
              <p:tags r:id="rId1"/>
            </p:custDataLst>
          </p:nvPr>
        </p:nvSpPr>
        <p:spPr>
          <a:xfrm>
            <a:off x="-11113" y="-20638"/>
            <a:ext cx="9175751" cy="1087438"/>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effectLst/>
              </a:defRPr>
            </a:pPr>
            <a:endParaRPr lang="en-US">
              <a:effectLst/>
            </a:endParaRPr>
          </a:p>
        </p:txBody>
      </p:sp>
      <p:sp>
        <p:nvSpPr>
          <p:cNvPr id="2" name="Title 1"/>
          <p:cNvSpPr>
            <a:spLocks noGrp="1"/>
          </p:cNvSpPr>
          <p:nvPr>
            <p:ph type="title"/>
            <p:custDataLst>
              <p:tags r:id="rId2"/>
            </p:custDataLst>
          </p:nvPr>
        </p:nvSpPr>
        <p:spPr>
          <a:xfrm>
            <a:off x="540775" y="187325"/>
            <a:ext cx="8062452" cy="879476"/>
          </a:xfrm>
          <a:effectLst/>
        </p:spPr>
        <p:txBody>
          <a:bodyPr anchor="t">
            <a:normAutofit/>
          </a:bodyPr>
          <a:lstStyle>
            <a:lvl1pPr>
              <a:defRPr sz="3200">
                <a:effectLst/>
              </a:defRPr>
            </a:lvl1pPr>
          </a:lstStyle>
          <a:p>
            <a:r>
              <a:rPr lang="en-US">
                <a:effectLst/>
              </a:rPr>
              <a:t>Click to edit Master title style</a:t>
            </a:r>
          </a:p>
        </p:txBody>
      </p:sp>
      <p:sp>
        <p:nvSpPr>
          <p:cNvPr id="3" name="Content Placeholder 2"/>
          <p:cNvSpPr>
            <a:spLocks noGrp="1"/>
          </p:cNvSpPr>
          <p:nvPr>
            <p:ph idx="1"/>
            <p:custDataLst>
              <p:tags r:id="rId3"/>
            </p:custDataLst>
          </p:nvPr>
        </p:nvSpPr>
        <p:spPr>
          <a:xfrm>
            <a:off x="540775" y="1463041"/>
            <a:ext cx="8072303" cy="4569058"/>
          </a:xfrm>
          <a:effectLst/>
        </p:spPr>
        <p:txBody>
          <a:bodyPr/>
          <a:lstStyle>
            <a:lvl1pPr marL="0" indent="0">
              <a:buNone/>
              <a:defRPr sz="2400">
                <a:solidFill>
                  <a:srgbClr val="003876"/>
                </a:solidFill>
                <a:effectLst/>
                <a:latin typeface="+mj-lt"/>
              </a:defRPr>
            </a:lvl1pPr>
            <a:lvl2pPr>
              <a:buClr>
                <a:schemeClr val="accent1">
                  <a:lumMod val="10000"/>
                </a:schemeClr>
              </a:buClr>
              <a:defRPr sz="2000">
                <a:solidFill>
                  <a:srgbClr val="003876"/>
                </a:solidFill>
                <a:effectLst/>
                <a:latin typeface="+mj-lt"/>
              </a:defRPr>
            </a:lvl2pPr>
            <a:lvl3pPr>
              <a:defRPr sz="2000">
                <a:solidFill>
                  <a:srgbClr val="003876"/>
                </a:solidFill>
                <a:effectLst/>
                <a:latin typeface="+mj-lt"/>
              </a:defRPr>
            </a:lvl3pPr>
            <a:lvl4pPr>
              <a:defRPr sz="1800">
                <a:solidFill>
                  <a:srgbClr val="003876"/>
                </a:solidFill>
                <a:effectLst/>
                <a:latin typeface="+mj-lt"/>
              </a:defRPr>
            </a:lvl4pPr>
            <a:lvl5pPr>
              <a:defRPr sz="1800">
                <a:solidFill>
                  <a:srgbClr val="003876"/>
                </a:solidFill>
                <a:effectLst/>
                <a:latin typeface="+mj-lt"/>
              </a:defRPr>
            </a:lvl5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Rectangle 4"/>
          <p:cNvSpPr>
            <a:spLocks noGrp="1" noChangeArrowheads="1"/>
          </p:cNvSpPr>
          <p:nvPr>
            <p:ph type="sldNum" sz="quarter" idx="10"/>
            <p:custDataLst>
              <p:tags r:id="rId4"/>
            </p:custDataLst>
          </p:nvPr>
        </p:nvSpPr>
        <p:spPr>
          <a:effectLst/>
        </p:spPr>
        <p:txBody>
          <a:bodyPr/>
          <a:lstStyle>
            <a:lvl1pPr>
              <a:defRPr>
                <a:solidFill>
                  <a:schemeClr val="tx1"/>
                </a:solidFill>
                <a:effectLst/>
              </a:defRPr>
            </a:lvl1pPr>
          </a:lstStyle>
          <a:p>
            <a:pPr>
              <a:defRPr>
                <a:effectLst/>
              </a:defRPr>
            </a:pPr>
            <a:fld id="{EF3C9C53-427C-43B4-B5CB-49D5C140BD74}" type="slidenum">
              <a:rPr lang="en-US" smtClean="0">
                <a:effectLst/>
              </a:rPr>
              <a:pPr>
                <a:defRPr>
                  <a:effectLst/>
                </a:defRPr>
              </a:pPr>
              <a:t>‹#›</a:t>
            </a:fld>
            <a:endParaRPr lang="en-US">
              <a:effectLst/>
            </a:endParaRPr>
          </a:p>
        </p:txBody>
      </p:sp>
      <p:sp>
        <p:nvSpPr>
          <p:cNvPr id="6" name="Freeform 5"/>
          <p:cNvSpPr/>
          <p:nvPr userDrawn="1">
            <p:custDataLst>
              <p:tags r:id="rId5"/>
            </p:custDataLst>
          </p:nvPr>
        </p:nvSpPr>
        <p:spPr>
          <a:xfrm>
            <a:off x="-11112" y="-20637"/>
            <a:ext cx="9175751" cy="1087439"/>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fontAlgn="base">
              <a:spcBef>
                <a:spcPct val="0"/>
              </a:spcBef>
              <a:spcAft>
                <a:spcPct val="0"/>
              </a:spcAft>
              <a:defRPr>
                <a:effectLst/>
              </a:defRPr>
            </a:pPr>
            <a:endParaRPr lang="en-US" sz="2400">
              <a:solidFill>
                <a:srgbClr val="FFFFFF"/>
              </a:solidFill>
              <a:effectLst/>
            </a:endParaRPr>
          </a:p>
        </p:txBody>
      </p:sp>
    </p:spTree>
    <p:extLst>
      <p:ext uri="{BB962C8B-B14F-4D97-AF65-F5344CB8AC3E}">
        <p14:creationId xmlns:p14="http://schemas.microsoft.com/office/powerpoint/2010/main" val="59216683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a:effectLst/>
      </p:grpSpPr>
      <p:sp>
        <p:nvSpPr>
          <p:cNvPr id="2" name="Date Placeholder 1"/>
          <p:cNvSpPr>
            <a:spLocks noGrp="1"/>
          </p:cNvSpPr>
          <p:nvPr>
            <p:ph type="dt" sz="half" idx="10"/>
            <p:custDataLst>
              <p:tags r:id="rId1"/>
            </p:custDataLst>
          </p:nvPr>
        </p:nvSpPr>
        <p:spPr>
          <a:effectLst/>
        </p:spPr>
        <p:txBody>
          <a:bodyPr/>
          <a:lstStyle/>
          <a:p>
            <a:endParaRPr lang="en-US">
              <a:solidFill>
                <a:srgbClr val="002060">
                  <a:tint val="75000"/>
                </a:srgbClr>
              </a:solidFill>
              <a:effectLst/>
            </a:endParaRPr>
          </a:p>
        </p:txBody>
      </p:sp>
      <p:sp>
        <p:nvSpPr>
          <p:cNvPr id="4" name="Slide Number Placeholder 3"/>
          <p:cNvSpPr>
            <a:spLocks noGrp="1"/>
          </p:cNvSpPr>
          <p:nvPr>
            <p:ph type="sldNum" sz="quarter" idx="12"/>
            <p:custDataLst>
              <p:tags r:id="rId2"/>
            </p:custDataLst>
          </p:nvPr>
        </p:nvSpPr>
        <p:spPr>
          <a:effectLst/>
        </p:spPr>
        <p:txBody>
          <a:bodyPr/>
          <a:lstStyle/>
          <a:p>
            <a:fld id="{879CAC20-8658-4DCF-89D8-36F4FE613268}" type="slidenum">
              <a:rPr lang="en-US" smtClean="0">
                <a:solidFill>
                  <a:srgbClr val="002060">
                    <a:tint val="75000"/>
                  </a:srgbClr>
                </a:solidFill>
                <a:effectLst/>
              </a:rPr>
              <a:t>‹#›</a:t>
            </a:fld>
            <a:endParaRPr lang="en-US">
              <a:solidFill>
                <a:srgbClr val="002060">
                  <a:tint val="75000"/>
                </a:srgbClr>
              </a:solidFill>
              <a:effectLst/>
            </a:endParaRPr>
          </a:p>
        </p:txBody>
      </p:sp>
    </p:spTree>
    <p:extLst>
      <p:ext uri="{BB962C8B-B14F-4D97-AF65-F5344CB8AC3E}">
        <p14:creationId xmlns:p14="http://schemas.microsoft.com/office/powerpoint/2010/main" val="38959642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457201" y="1371600"/>
            <a:ext cx="3008313" cy="1162050"/>
          </a:xfrm>
          <a:effectLst/>
        </p:spPr>
        <p:txBody>
          <a:bodyPr anchor="b"/>
          <a:lstStyle>
            <a:lvl1pPr algn="l">
              <a:defRPr sz="2000" b="1">
                <a:effectLst/>
              </a:defRPr>
            </a:lvl1pPr>
          </a:lstStyle>
          <a:p>
            <a:r>
              <a:rPr lang="en-US">
                <a:effectLst/>
              </a:rPr>
              <a:t>Click to edit Master title style</a:t>
            </a:r>
          </a:p>
        </p:txBody>
      </p:sp>
      <p:sp>
        <p:nvSpPr>
          <p:cNvPr id="3" name="Content Placeholder 2"/>
          <p:cNvSpPr>
            <a:spLocks noGrp="1"/>
          </p:cNvSpPr>
          <p:nvPr>
            <p:ph idx="1"/>
            <p:custDataLst>
              <p:tags r:id="rId2"/>
            </p:custDataLst>
          </p:nvPr>
        </p:nvSpPr>
        <p:spPr>
          <a:xfrm>
            <a:off x="3575050" y="1371601"/>
            <a:ext cx="5111751" cy="4754563"/>
          </a:xfrm>
          <a:effectLst/>
        </p:spPr>
        <p:txBody>
          <a:bodyPr/>
          <a:lstStyle>
            <a:lvl1pPr>
              <a:defRPr sz="3200">
                <a:effectLst/>
              </a:defRPr>
            </a:lvl1pPr>
            <a:lvl2pPr>
              <a:defRPr sz="2800">
                <a:effectLst/>
              </a:defRPr>
            </a:lvl2pPr>
            <a:lvl3pPr>
              <a:defRPr sz="2400">
                <a:effectLst/>
              </a:defRPr>
            </a:lvl3pPr>
            <a:lvl4pPr>
              <a:defRPr sz="2000">
                <a:effectLst/>
              </a:defRPr>
            </a:lvl4pPr>
            <a:lvl5pPr>
              <a:defRPr sz="2000">
                <a:effectLst/>
              </a:defRPr>
            </a:lvl5pPr>
            <a:lvl6pPr>
              <a:defRPr sz="2000">
                <a:effectLst/>
              </a:defRPr>
            </a:lvl6pPr>
            <a:lvl7pPr>
              <a:defRPr sz="2000">
                <a:effectLst/>
              </a:defRPr>
            </a:lvl7pPr>
            <a:lvl8pPr>
              <a:defRPr sz="2000">
                <a:effectLst/>
              </a:defRPr>
            </a:lvl8pPr>
            <a:lvl9pPr>
              <a:defRPr sz="20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Text Placeholder 3"/>
          <p:cNvSpPr>
            <a:spLocks noGrp="1"/>
          </p:cNvSpPr>
          <p:nvPr>
            <p:ph type="body" sz="half" idx="2"/>
            <p:custDataLst>
              <p:tags r:id="rId3"/>
            </p:custDataLst>
          </p:nvPr>
        </p:nvSpPr>
        <p:spPr>
          <a:xfrm>
            <a:off x="457201" y="2590801"/>
            <a:ext cx="3008313" cy="3535363"/>
          </a:xfr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Click to edit Master text styles</a:t>
            </a:r>
          </a:p>
        </p:txBody>
      </p:sp>
      <p:sp>
        <p:nvSpPr>
          <p:cNvPr id="5" name="Date Placeholder 4"/>
          <p:cNvSpPr>
            <a:spLocks noGrp="1"/>
          </p:cNvSpPr>
          <p:nvPr>
            <p:ph type="dt" sz="half" idx="10"/>
            <p:custDataLst>
              <p:tags r:id="rId4"/>
            </p:custDataLst>
          </p:nvPr>
        </p:nvSpPr>
        <p:spPr>
          <a:effectLst/>
        </p:spPr>
        <p:txBody>
          <a:bodyPr/>
          <a:lstStyle/>
          <a:p>
            <a:endParaRPr lang="en-US">
              <a:solidFill>
                <a:srgbClr val="002060">
                  <a:tint val="75000"/>
                </a:srgbClr>
              </a:solidFill>
              <a:effectLst/>
            </a:endParaRPr>
          </a:p>
        </p:txBody>
      </p:sp>
      <p:sp>
        <p:nvSpPr>
          <p:cNvPr id="7" name="Slide Number Placeholder 6"/>
          <p:cNvSpPr>
            <a:spLocks noGrp="1"/>
          </p:cNvSpPr>
          <p:nvPr>
            <p:ph type="sldNum" sz="quarter" idx="12"/>
            <p:custDataLst>
              <p:tags r:id="rId5"/>
            </p:custDataLst>
          </p:nvPr>
        </p:nvSpPr>
        <p:spPr>
          <a:effectLst/>
        </p:spPr>
        <p:txBody>
          <a:bodyPr/>
          <a:lstStyle/>
          <a:p>
            <a:fld id="{879CAC20-8658-4DCF-89D8-36F4FE613268}" type="slidenum">
              <a:rPr lang="en-US" smtClean="0">
                <a:solidFill>
                  <a:srgbClr val="002060">
                    <a:tint val="75000"/>
                  </a:srgbClr>
                </a:solidFill>
                <a:effectLst/>
              </a:rPr>
              <a:t>‹#›</a:t>
            </a:fld>
            <a:endParaRPr lang="en-US">
              <a:solidFill>
                <a:srgbClr val="002060">
                  <a:tint val="75000"/>
                </a:srgbClr>
              </a:solidFill>
              <a:effectLst/>
            </a:endParaRPr>
          </a:p>
        </p:txBody>
      </p:sp>
    </p:spTree>
    <p:extLst>
      <p:ext uri="{BB962C8B-B14F-4D97-AF65-F5344CB8AC3E}">
        <p14:creationId xmlns:p14="http://schemas.microsoft.com/office/powerpoint/2010/main" val="235271295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1792288" y="4800601"/>
            <a:ext cx="5486400" cy="566738"/>
          </a:xfrm>
          <a:effectLst/>
        </p:spPr>
        <p:txBody>
          <a:bodyPr anchor="b"/>
          <a:lstStyle>
            <a:lvl1pPr algn="l">
              <a:defRPr sz="2000" b="1">
                <a:effectLst/>
              </a:defRPr>
            </a:lvl1pPr>
          </a:lstStyle>
          <a:p>
            <a:r>
              <a:rPr lang="en-US">
                <a:effectLst/>
              </a:rPr>
              <a:t>Click to edit Master title style</a:t>
            </a:r>
          </a:p>
        </p:txBody>
      </p:sp>
      <p:sp>
        <p:nvSpPr>
          <p:cNvPr id="3" name="Picture Placeholder 2"/>
          <p:cNvSpPr>
            <a:spLocks noGrp="1"/>
          </p:cNvSpPr>
          <p:nvPr>
            <p:ph type="pic" idx="1"/>
            <p:custDataLst>
              <p:tags r:id="rId2"/>
            </p:custDataLst>
          </p:nvPr>
        </p:nvSpPr>
        <p:spPr>
          <a:xfrm>
            <a:off x="1792288" y="1295400"/>
            <a:ext cx="5486400" cy="3432175"/>
          </a:xfrm>
          <a:effectLst/>
        </p:spPr>
        <p:txBody>
          <a:bodyPr/>
          <a:lstStyle>
            <a:lvl1pPr marL="0" indent="0">
              <a:buNone/>
              <a:defRPr sz="3200">
                <a:effectLst/>
              </a:defRPr>
            </a:lvl1pPr>
            <a:lvl2pPr marL="457200" indent="0">
              <a:buNone/>
              <a:defRPr sz="2800">
                <a:effectLst/>
              </a:defRPr>
            </a:lvl2pPr>
            <a:lvl3pPr marL="914400" indent="0">
              <a:buNone/>
              <a:defRPr sz="2400">
                <a:effectLst/>
              </a:defRPr>
            </a:lvl3pPr>
            <a:lvl4pPr marL="1371600" indent="0">
              <a:buNone/>
              <a:defRPr sz="2000">
                <a:effectLst/>
              </a:defRPr>
            </a:lvl4pPr>
            <a:lvl5pPr marL="1828800" indent="0">
              <a:buNone/>
              <a:defRPr sz="2000">
                <a:effectLst/>
              </a:defRPr>
            </a:lvl5pPr>
            <a:lvl6pPr marL="2286000" indent="0">
              <a:buNone/>
              <a:defRPr sz="2000">
                <a:effectLst/>
              </a:defRPr>
            </a:lvl6pPr>
            <a:lvl7pPr marL="2743200" indent="0">
              <a:buNone/>
              <a:defRPr sz="2000">
                <a:effectLst/>
              </a:defRPr>
            </a:lvl7pPr>
            <a:lvl8pPr marL="3200400" indent="0">
              <a:buNone/>
              <a:defRPr sz="2000">
                <a:effectLst/>
              </a:defRPr>
            </a:lvl8pPr>
            <a:lvl9pPr marL="3657600" indent="0">
              <a:buNone/>
              <a:defRPr sz="2000">
                <a:effectLst/>
              </a:defRPr>
            </a:lvl9pPr>
          </a:lstStyle>
          <a:p>
            <a:r>
              <a:rPr lang="en-US">
                <a:effectLst/>
              </a:rPr>
              <a:t>Click icon to add picture</a:t>
            </a:r>
          </a:p>
        </p:txBody>
      </p:sp>
      <p:sp>
        <p:nvSpPr>
          <p:cNvPr id="4" name="Text Placeholder 3"/>
          <p:cNvSpPr>
            <a:spLocks noGrp="1"/>
          </p:cNvSpPr>
          <p:nvPr>
            <p:ph type="body" sz="half" idx="2"/>
            <p:custDataLst>
              <p:tags r:id="rId3"/>
            </p:custDataLst>
          </p:nvPr>
        </p:nvSpPr>
        <p:spPr>
          <a:xfrm>
            <a:off x="1792288" y="5367339"/>
            <a:ext cx="5486400" cy="804862"/>
          </a:xfr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Click to edit Master text styles</a:t>
            </a:r>
          </a:p>
        </p:txBody>
      </p:sp>
      <p:sp>
        <p:nvSpPr>
          <p:cNvPr id="5" name="Date Placeholder 4"/>
          <p:cNvSpPr>
            <a:spLocks noGrp="1"/>
          </p:cNvSpPr>
          <p:nvPr>
            <p:ph type="dt" sz="half" idx="10"/>
            <p:custDataLst>
              <p:tags r:id="rId4"/>
            </p:custDataLst>
          </p:nvPr>
        </p:nvSpPr>
        <p:spPr>
          <a:effectLst/>
        </p:spPr>
        <p:txBody>
          <a:bodyPr/>
          <a:lstStyle/>
          <a:p>
            <a:endParaRPr lang="en-US">
              <a:solidFill>
                <a:srgbClr val="002060">
                  <a:tint val="75000"/>
                </a:srgbClr>
              </a:solidFill>
              <a:effectLst/>
            </a:endParaRPr>
          </a:p>
        </p:txBody>
      </p:sp>
      <p:sp>
        <p:nvSpPr>
          <p:cNvPr id="7" name="Slide Number Placeholder 6"/>
          <p:cNvSpPr>
            <a:spLocks noGrp="1"/>
          </p:cNvSpPr>
          <p:nvPr>
            <p:ph type="sldNum" sz="quarter" idx="12"/>
            <p:custDataLst>
              <p:tags r:id="rId5"/>
            </p:custDataLst>
          </p:nvPr>
        </p:nvSpPr>
        <p:spPr>
          <a:effectLst/>
        </p:spPr>
        <p:txBody>
          <a:bodyPr/>
          <a:lstStyle/>
          <a:p>
            <a:fld id="{879CAC20-8658-4DCF-89D8-36F4FE613268}" type="slidenum">
              <a:rPr lang="en-US" smtClean="0">
                <a:solidFill>
                  <a:srgbClr val="002060">
                    <a:tint val="75000"/>
                  </a:srgbClr>
                </a:solidFill>
                <a:effectLst/>
              </a:rPr>
              <a:t>‹#›</a:t>
            </a:fld>
            <a:endParaRPr lang="en-US">
              <a:solidFill>
                <a:srgbClr val="002060">
                  <a:tint val="75000"/>
                </a:srgbClr>
              </a:solidFill>
              <a:effectLst/>
            </a:endParaRPr>
          </a:p>
        </p:txBody>
      </p:sp>
    </p:spTree>
    <p:extLst>
      <p:ext uri="{BB962C8B-B14F-4D97-AF65-F5344CB8AC3E}">
        <p14:creationId xmlns:p14="http://schemas.microsoft.com/office/powerpoint/2010/main" val="275154600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effectLst/>
        </p:spPr>
        <p:txBody>
          <a:bodyPr>
            <a:normAutofit/>
          </a:bodyPr>
          <a:lstStyle>
            <a:lvl1pPr>
              <a:defRPr sz="3200">
                <a:effectLst/>
              </a:defRPr>
            </a:lvl1pPr>
          </a:lstStyle>
          <a:p>
            <a:r>
              <a:rPr lang="en-US">
                <a:effectLst/>
              </a:rPr>
              <a:t>Click to edit Master title style</a:t>
            </a:r>
          </a:p>
        </p:txBody>
      </p:sp>
      <p:sp>
        <p:nvSpPr>
          <p:cNvPr id="3" name="Vertical Text Placeholder 2"/>
          <p:cNvSpPr>
            <a:spLocks noGrp="1"/>
          </p:cNvSpPr>
          <p:nvPr>
            <p:ph type="body" orient="vert" idx="1"/>
            <p:custDataLst>
              <p:tags r:id="rId2"/>
            </p:custDataLst>
          </p:nvPr>
        </p:nvSpPr>
        <p:spPr>
          <a:xfrm rot="16200000">
            <a:off x="2057400" y="-304800"/>
            <a:ext cx="4952999" cy="8305799"/>
          </a:xfrm>
          <a:effectLst/>
        </p:spPr>
        <p:txBody>
          <a:bodyPr vert="eaVert"/>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10"/>
            <p:custDataLst>
              <p:tags r:id="rId3"/>
            </p:custDataLst>
          </p:nvPr>
        </p:nvSpPr>
        <p:spPr>
          <a:effectLst/>
        </p:spPr>
        <p:txBody>
          <a:bodyPr/>
          <a:lstStyle/>
          <a:p>
            <a:endParaRPr lang="en-US">
              <a:solidFill>
                <a:srgbClr val="002060">
                  <a:tint val="75000"/>
                </a:srgbClr>
              </a:solidFill>
              <a:effectLst/>
            </a:endParaRPr>
          </a:p>
        </p:txBody>
      </p:sp>
      <p:sp>
        <p:nvSpPr>
          <p:cNvPr id="6" name="Slide Number Placeholder 5"/>
          <p:cNvSpPr>
            <a:spLocks noGrp="1"/>
          </p:cNvSpPr>
          <p:nvPr>
            <p:ph type="sldNum" sz="quarter" idx="12"/>
            <p:custDataLst>
              <p:tags r:id="rId4"/>
            </p:custDataLst>
          </p:nvPr>
        </p:nvSpPr>
        <p:spPr>
          <a:effectLst/>
        </p:spPr>
        <p:txBody>
          <a:bodyPr/>
          <a:lstStyle/>
          <a:p>
            <a:fld id="{879CAC20-8658-4DCF-89D8-36F4FE613268}" type="slidenum">
              <a:rPr lang="en-US" smtClean="0">
                <a:solidFill>
                  <a:srgbClr val="002060">
                    <a:tint val="75000"/>
                  </a:srgbClr>
                </a:solidFill>
                <a:effectLst/>
              </a:rPr>
              <a:t>‹#›</a:t>
            </a:fld>
            <a:endParaRPr lang="en-US">
              <a:solidFill>
                <a:srgbClr val="002060">
                  <a:tint val="75000"/>
                </a:srgbClr>
              </a:solidFill>
              <a:effectLst/>
            </a:endParaRPr>
          </a:p>
        </p:txBody>
      </p:sp>
    </p:spTree>
    <p:extLst>
      <p:ext uri="{BB962C8B-B14F-4D97-AF65-F5344CB8AC3E}">
        <p14:creationId xmlns:p14="http://schemas.microsoft.com/office/powerpoint/2010/main" val="168061961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a:effectLst/>
      </p:grpSpPr>
      <p:sp>
        <p:nvSpPr>
          <p:cNvPr id="2" name="Vertical Title 1"/>
          <p:cNvSpPr>
            <a:spLocks noGrp="1"/>
          </p:cNvSpPr>
          <p:nvPr>
            <p:ph type="title" orient="vert"/>
            <p:custDataLst>
              <p:tags r:id="rId1"/>
            </p:custDataLst>
          </p:nvPr>
        </p:nvSpPr>
        <p:spPr>
          <a:xfrm rot="16200000">
            <a:off x="4114801" y="-3810002"/>
            <a:ext cx="914399" cy="8686801"/>
          </a:xfrm>
          <a:effectLst/>
        </p:spPr>
        <p:txBody>
          <a:bodyPr vert="eaVert">
            <a:normAutofit/>
          </a:bodyPr>
          <a:lstStyle>
            <a:lvl1pPr>
              <a:defRPr sz="3200">
                <a:effectLst/>
              </a:defRPr>
            </a:lvl1pPr>
          </a:lstStyle>
          <a:p>
            <a:r>
              <a:rPr lang="en-US">
                <a:effectLst/>
              </a:rPr>
              <a:t>Click to edit Master title style</a:t>
            </a:r>
          </a:p>
        </p:txBody>
      </p:sp>
      <p:sp>
        <p:nvSpPr>
          <p:cNvPr id="3" name="Vertical Text Placeholder 2"/>
          <p:cNvSpPr>
            <a:spLocks noGrp="1"/>
          </p:cNvSpPr>
          <p:nvPr>
            <p:ph type="body" orient="vert" idx="1"/>
            <p:custDataLst>
              <p:tags r:id="rId2"/>
            </p:custDataLst>
          </p:nvPr>
        </p:nvSpPr>
        <p:spPr>
          <a:xfrm rot="16200000">
            <a:off x="1009650" y="827087"/>
            <a:ext cx="4914901" cy="5851525"/>
          </a:xfrm>
          <a:effectLst/>
        </p:spPr>
        <p:txBody>
          <a:bodyPr vert="eaVert"/>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10"/>
            <p:custDataLst>
              <p:tags r:id="rId3"/>
            </p:custDataLst>
          </p:nvPr>
        </p:nvSpPr>
        <p:spPr>
          <a:effectLst/>
        </p:spPr>
        <p:txBody>
          <a:bodyPr/>
          <a:lstStyle/>
          <a:p>
            <a:endParaRPr lang="en-US">
              <a:solidFill>
                <a:srgbClr val="002060">
                  <a:tint val="75000"/>
                </a:srgbClr>
              </a:solidFill>
              <a:effectLst/>
            </a:endParaRPr>
          </a:p>
        </p:txBody>
      </p:sp>
      <p:sp>
        <p:nvSpPr>
          <p:cNvPr id="6" name="Slide Number Placeholder 5"/>
          <p:cNvSpPr>
            <a:spLocks noGrp="1"/>
          </p:cNvSpPr>
          <p:nvPr>
            <p:ph type="sldNum" sz="quarter" idx="12"/>
            <p:custDataLst>
              <p:tags r:id="rId4"/>
            </p:custDataLst>
          </p:nvPr>
        </p:nvSpPr>
        <p:spPr>
          <a:effectLst/>
        </p:spPr>
        <p:txBody>
          <a:bodyPr/>
          <a:lstStyle/>
          <a:p>
            <a:fld id="{879CAC20-8658-4DCF-89D8-36F4FE613268}" type="slidenum">
              <a:rPr lang="en-US" smtClean="0">
                <a:solidFill>
                  <a:srgbClr val="002060">
                    <a:tint val="75000"/>
                  </a:srgbClr>
                </a:solidFill>
                <a:effectLst/>
              </a:rPr>
              <a:t>‹#›</a:t>
            </a:fld>
            <a:endParaRPr lang="en-US">
              <a:solidFill>
                <a:srgbClr val="002060">
                  <a:tint val="75000"/>
                </a:srgbClr>
              </a:solidFill>
              <a:effectLst/>
            </a:endParaRPr>
          </a:p>
        </p:txBody>
      </p:sp>
    </p:spTree>
    <p:extLst>
      <p:ext uri="{BB962C8B-B14F-4D97-AF65-F5344CB8AC3E}">
        <p14:creationId xmlns:p14="http://schemas.microsoft.com/office/powerpoint/2010/main" val="9969543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228600" y="274638"/>
            <a:ext cx="8686800" cy="411162"/>
          </a:xfrm>
          <a:prstGeom prst="rect">
            <a:avLst/>
          </a:prstGeom>
          <a:effectLst/>
        </p:spPr>
        <p:txBody>
          <a:bodyPr/>
          <a:lstStyle/>
          <a:p>
            <a:r>
              <a:rPr lang="en-US">
                <a:effectLst/>
              </a:rPr>
              <a:t>Click to edit Master title style</a:t>
            </a:r>
          </a:p>
        </p:txBody>
      </p:sp>
      <p:sp>
        <p:nvSpPr>
          <p:cNvPr id="3" name="Table Placeholder 2"/>
          <p:cNvSpPr>
            <a:spLocks noGrp="1"/>
          </p:cNvSpPr>
          <p:nvPr>
            <p:ph type="tbl" idx="1"/>
            <p:custDataLst>
              <p:tags r:id="rId2"/>
            </p:custDataLst>
          </p:nvPr>
        </p:nvSpPr>
        <p:spPr>
          <a:xfrm>
            <a:off x="457200" y="1447800"/>
            <a:ext cx="8229600" cy="4525963"/>
          </a:xfrm>
          <a:prstGeom prst="rect">
            <a:avLst/>
          </a:prstGeom>
          <a:effectLst/>
        </p:spPr>
        <p:txBody>
          <a:bodyPr/>
          <a:lstStyle/>
          <a:p>
            <a:endParaRPr lang="en-US">
              <a:effectLst/>
            </a:endParaRPr>
          </a:p>
        </p:txBody>
      </p:sp>
      <p:sp>
        <p:nvSpPr>
          <p:cNvPr id="4" name="Slide Number Placeholder 3"/>
          <p:cNvSpPr>
            <a:spLocks noGrp="1"/>
          </p:cNvSpPr>
          <p:nvPr>
            <p:ph type="sldNum" sz="quarter" idx="10"/>
            <p:custDataLst>
              <p:tags r:id="rId3"/>
            </p:custDataLst>
          </p:nvPr>
        </p:nvSpPr>
        <p:spPr>
          <a:xfrm>
            <a:off x="6858000" y="6461125"/>
            <a:ext cx="2133600" cy="320675"/>
          </a:xfrm>
          <a:prstGeom prst="rect">
            <a:avLst/>
          </a:prstGeom>
          <a:effectLst/>
        </p:spPr>
        <p:txBody>
          <a:bodyPr/>
          <a:lstStyle>
            <a:lvl1pPr>
              <a:defRPr>
                <a:effectLst/>
              </a:defRPr>
            </a:lvl1pPr>
          </a:lstStyle>
          <a:p>
            <a:fld id="{954EE636-4F61-4FD1-8A5A-019F88C1805B}" type="slidenum">
              <a:rPr lang="en-US">
                <a:solidFill>
                  <a:srgbClr val="002060">
                    <a:tint val="75000"/>
                  </a:srgbClr>
                </a:solidFill>
                <a:effectLst/>
              </a:rPr>
              <a:t>‹#›</a:t>
            </a:fld>
            <a:endParaRPr lang="en-US">
              <a:solidFill>
                <a:srgbClr val="002060">
                  <a:tint val="75000"/>
                </a:srgbClr>
              </a:solidFill>
              <a:effectLst/>
            </a:endParaRPr>
          </a:p>
        </p:txBody>
      </p:sp>
    </p:spTree>
    <p:extLst>
      <p:ext uri="{BB962C8B-B14F-4D97-AF65-F5344CB8AC3E}">
        <p14:creationId xmlns:p14="http://schemas.microsoft.com/office/powerpoint/2010/main" val="363828623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a:effectLst/>
      </p:grpSpPr>
      <p:sp>
        <p:nvSpPr>
          <p:cNvPr id="66562" name="Rectangle 2"/>
          <p:cNvSpPr>
            <a:spLocks noGrp="1" noChangeArrowheads="1"/>
          </p:cNvSpPr>
          <p:nvPr>
            <p:ph type="ctrTitle"/>
            <p:custDataLst>
              <p:tags r:id="rId1"/>
            </p:custDataLst>
          </p:nvPr>
        </p:nvSpPr>
        <p:spPr>
          <a:xfrm>
            <a:off x="2570162" y="3335857"/>
            <a:ext cx="6390526" cy="2255820"/>
          </a:xfrm>
          <a:effectLst/>
        </p:spPr>
        <p:txBody>
          <a:bodyPr anchor="t"/>
          <a:lstStyle>
            <a:lvl1pPr algn="l">
              <a:defRPr sz="3300" b="0">
                <a:solidFill>
                  <a:srgbClr val="003876"/>
                </a:solidFill>
                <a:effectLst/>
              </a:defRPr>
            </a:lvl1pPr>
          </a:lstStyle>
          <a:p>
            <a:r>
              <a:rPr lang="en-US">
                <a:effectLst/>
              </a:rPr>
              <a:t>Click to edit Master title style</a:t>
            </a:r>
          </a:p>
        </p:txBody>
      </p:sp>
      <p:sp>
        <p:nvSpPr>
          <p:cNvPr id="10" name="Rectangle 3"/>
          <p:cNvSpPr>
            <a:spLocks noGrp="1" noChangeArrowheads="1"/>
          </p:cNvSpPr>
          <p:nvPr>
            <p:ph type="dt" sz="half" idx="10"/>
            <p:custDataLst>
              <p:tags r:id="rId2"/>
            </p:custDataLst>
          </p:nvPr>
        </p:nvSpPr>
        <p:spPr>
          <a:xfrm>
            <a:off x="2557040" y="5760558"/>
            <a:ext cx="1905000" cy="304800"/>
          </a:xfrm>
          <a:prstGeom prst="rect">
            <a:avLst/>
          </a:prstGeom>
          <a:ln>
            <a:miter lim="800000"/>
          </a:ln>
          <a:effectLst/>
        </p:spPr>
        <p:txBody>
          <a:bodyPr vert="horz" wrap="square" lIns="0" tIns="0" rIns="0" bIns="0" anchor="t" anchorCtr="0" compatLnSpc="1">
            <a:prstTxWarp prst="textNoShape">
              <a:avLst/>
            </a:prstTxWarp>
          </a:bodyPr>
          <a:lstStyle>
            <a:lvl1pPr algn="l">
              <a:spcBef>
                <a:spcPct val="20000"/>
              </a:spcBef>
              <a:defRPr sz="900" i="1">
                <a:solidFill>
                  <a:srgbClr val="003876"/>
                </a:solidFill>
                <a:effectLst/>
                <a:latin typeface="Georgia"/>
                <a:ea typeface="Arial Unicode MS"/>
                <a:cs typeface="Arial Unicode MS" charset="0"/>
              </a:defRPr>
            </a:lvl1pPr>
          </a:lstStyle>
          <a:p>
            <a:fld id="{48868A1A-8F83-4784-977B-8FF5B359E5E3}" type="datetimeFigureOut">
              <a:rPr lang="en-US" smtClean="0">
                <a:effectLst/>
              </a:rPr>
              <a:t>10/9/2019</a:t>
            </a:fld>
            <a:endParaRPr lang="en-US">
              <a:effectLst/>
            </a:endParaRPr>
          </a:p>
        </p:txBody>
      </p:sp>
      <p:sp>
        <p:nvSpPr>
          <p:cNvPr id="11" name="Rectangle 5"/>
          <p:cNvSpPr>
            <a:spLocks noGrp="1" noChangeArrowheads="1"/>
          </p:cNvSpPr>
          <p:nvPr>
            <p:ph type="ftr" sz="quarter" idx="11"/>
            <p:custDataLst>
              <p:tags r:id="rId3"/>
            </p:custDataLst>
          </p:nvPr>
        </p:nvSpPr>
        <p:spPr>
          <a:xfrm>
            <a:off x="290503" y="6400800"/>
            <a:ext cx="968375" cy="457200"/>
          </a:xfrm>
          <a:prstGeom prst="rect">
            <a:avLst/>
          </a:prstGeom>
          <a:ln>
            <a:miter lim="800000"/>
          </a:ln>
          <a:effectLst/>
        </p:spPr>
        <p:txBody>
          <a:bodyPr vert="horz" wrap="square" lIns="0" tIns="0" rIns="0" bIns="0" anchor="t" anchorCtr="0" compatLnSpc="1">
            <a:prstTxWarp prst="textNoShape">
              <a:avLst/>
            </a:prstTxWarp>
          </a:bodyPr>
          <a:lstStyle>
            <a:lvl1pPr algn="l">
              <a:spcBef>
                <a:spcPct val="20000"/>
              </a:spcBef>
              <a:defRPr sz="900" i="1">
                <a:solidFill>
                  <a:srgbClr val="003876"/>
                </a:solidFill>
                <a:effectLst/>
                <a:latin typeface="Georgia"/>
                <a:ea typeface="Arial Unicode MS"/>
                <a:cs typeface="Arial Unicode MS" charset="0"/>
              </a:defRPr>
            </a:lvl1pPr>
          </a:lstStyle>
          <a:p>
            <a:endParaRPr lang="en-US">
              <a:effectLst/>
            </a:endParaRPr>
          </a:p>
        </p:txBody>
      </p:sp>
      <p:pic>
        <p:nvPicPr>
          <p:cNvPr id="15" name="Picture 1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26312" y="368271"/>
            <a:ext cx="2936892" cy="584658"/>
          </a:xfrm>
          <a:prstGeom prst="rect">
            <a:avLst/>
          </a:prstGeom>
          <a:effectLst/>
        </p:spPr>
      </p:pic>
      <p:sp>
        <p:nvSpPr>
          <p:cNvPr id="8" name="Freeform 7"/>
          <p:cNvSpPr/>
          <p:nvPr>
            <p:custDataLst>
              <p:tags r:id="rId5"/>
            </p:custDataLst>
          </p:nvPr>
        </p:nvSpPr>
        <p:spPr>
          <a:xfrm>
            <a:off x="-39688" y="901900"/>
            <a:ext cx="2649538" cy="5988050"/>
          </a:xfrm>
          <a:custGeom>
            <a:avLst/>
            <a:gdLst>
              <a:gd name="connsiteX0" fmla="*/ 13368 w 2406316"/>
              <a:gd name="connsiteY0" fmla="*/ 0 h 5106736"/>
              <a:gd name="connsiteX1" fmla="*/ 2406316 w 2406316"/>
              <a:gd name="connsiteY1" fmla="*/ 347579 h 5106736"/>
              <a:gd name="connsiteX2" fmla="*/ 1858210 w 2406316"/>
              <a:gd name="connsiteY2" fmla="*/ 5106736 h 5106736"/>
              <a:gd name="connsiteX3" fmla="*/ 0 w 2406316"/>
              <a:gd name="connsiteY3" fmla="*/ 5093368 h 5106736"/>
              <a:gd name="connsiteX4" fmla="*/ 13368 w 2406316"/>
              <a:gd name="connsiteY4" fmla="*/ 0 h 5106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316" h="5106736">
                <a:moveTo>
                  <a:pt x="13368" y="0"/>
                </a:moveTo>
                <a:lnTo>
                  <a:pt x="2406316" y="347579"/>
                </a:lnTo>
                <a:lnTo>
                  <a:pt x="1858210" y="5106736"/>
                </a:lnTo>
                <a:lnTo>
                  <a:pt x="0" y="5093368"/>
                </a:lnTo>
                <a:lnTo>
                  <a:pt x="13368" y="0"/>
                </a:lnTo>
                <a:close/>
              </a:path>
            </a:pathLst>
          </a:custGeom>
          <a:solidFill>
            <a:srgbClr val="6BA4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effectLst/>
              </a:defRPr>
            </a:pPr>
            <a:endParaRPr lang="en-US" sz="1800">
              <a:effectLst/>
            </a:endParaRPr>
          </a:p>
        </p:txBody>
      </p:sp>
      <p:sp>
        <p:nvSpPr>
          <p:cNvPr id="9" name="Freeform 8"/>
          <p:cNvSpPr/>
          <p:nvPr>
            <p:custDataLst>
              <p:tags r:id="rId6"/>
            </p:custDataLst>
          </p:nvPr>
        </p:nvSpPr>
        <p:spPr>
          <a:xfrm>
            <a:off x="2600226" y="0"/>
            <a:ext cx="6611152" cy="1321200"/>
          </a:xfrm>
          <a:custGeom>
            <a:avLst/>
            <a:gdLst>
              <a:gd name="connsiteX0" fmla="*/ 0 w 6764421"/>
              <a:gd name="connsiteY0" fmla="*/ 2098842 h 2098842"/>
              <a:gd name="connsiteX1" fmla="*/ 227264 w 6764421"/>
              <a:gd name="connsiteY1" fmla="*/ 0 h 2098842"/>
              <a:gd name="connsiteX2" fmla="*/ 6764421 w 6764421"/>
              <a:gd name="connsiteY2" fmla="*/ 0 h 2098842"/>
              <a:gd name="connsiteX3" fmla="*/ 6751053 w 6764421"/>
              <a:gd name="connsiteY3" fmla="*/ 1376947 h 2098842"/>
              <a:gd name="connsiteX4" fmla="*/ 0 w 6764421"/>
              <a:gd name="connsiteY4" fmla="*/ 2098842 h 2098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421" h="2098842">
                <a:moveTo>
                  <a:pt x="0" y="2098842"/>
                </a:moveTo>
                <a:lnTo>
                  <a:pt x="227264" y="0"/>
                </a:lnTo>
                <a:lnTo>
                  <a:pt x="6764421" y="0"/>
                </a:lnTo>
                <a:lnTo>
                  <a:pt x="6751053" y="1376947"/>
                </a:lnTo>
                <a:lnTo>
                  <a:pt x="0" y="2098842"/>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effectLst/>
              </a:defRPr>
            </a:pPr>
            <a:endParaRPr lang="en-US" sz="1800">
              <a:effectLst/>
            </a:endParaRPr>
          </a:p>
        </p:txBody>
      </p:sp>
      <p:sp>
        <p:nvSpPr>
          <p:cNvPr id="66566" name="Rectangle 6"/>
          <p:cNvSpPr>
            <a:spLocks noGrp="1" noChangeArrowheads="1"/>
          </p:cNvSpPr>
          <p:nvPr>
            <p:ph type="subTitle" sz="quarter" idx="1"/>
            <p:custDataLst>
              <p:tags r:id="rId7"/>
            </p:custDataLst>
          </p:nvPr>
        </p:nvSpPr>
        <p:spPr>
          <a:xfrm>
            <a:off x="2579905" y="4747231"/>
            <a:ext cx="6397839" cy="1163976"/>
          </a:xfrm>
          <a:effectLst/>
        </p:spPr>
        <p:txBody>
          <a:bodyPr wrap="none"/>
          <a:lstStyle>
            <a:lvl1pPr marL="0" indent="0" algn="l">
              <a:spcBef>
                <a:spcPct val="0"/>
              </a:spcBef>
              <a:buClrTx/>
              <a:buFontTx/>
              <a:buNone/>
              <a:defRPr>
                <a:solidFill>
                  <a:srgbClr val="899064"/>
                </a:solidFill>
                <a:effectLst/>
                <a:ea typeface="Arial Unicode MS"/>
                <a:cs typeface="Arial Unicode MS" charset="0"/>
              </a:defRPr>
            </a:lvl1pPr>
          </a:lstStyle>
          <a:p>
            <a:r>
              <a:rPr lang="en-US">
                <a:effectLst/>
              </a:rPr>
              <a:t>Click to edit Master subtitle style</a:t>
            </a:r>
          </a:p>
        </p:txBody>
      </p:sp>
    </p:spTree>
    <p:extLst>
      <p:ext uri="{BB962C8B-B14F-4D97-AF65-F5344CB8AC3E}">
        <p14:creationId xmlns:p14="http://schemas.microsoft.com/office/powerpoint/2010/main" val="292215822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a:effectLst/>
      </p:grpSpPr>
      <p:sp>
        <p:nvSpPr>
          <p:cNvPr id="5" name="Freeform 4"/>
          <p:cNvSpPr/>
          <p:nvPr>
            <p:custDataLst>
              <p:tags r:id="rId1"/>
            </p:custDataLst>
          </p:nvPr>
        </p:nvSpPr>
        <p:spPr>
          <a:xfrm>
            <a:off x="-11112" y="-20638"/>
            <a:ext cx="9175751" cy="1087438"/>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effectLst/>
              </a:defRPr>
            </a:pPr>
            <a:endParaRPr lang="en-US" sz="1800">
              <a:effectLst/>
            </a:endParaRPr>
          </a:p>
        </p:txBody>
      </p:sp>
      <p:sp>
        <p:nvSpPr>
          <p:cNvPr id="2" name="Title 1"/>
          <p:cNvSpPr>
            <a:spLocks noGrp="1"/>
          </p:cNvSpPr>
          <p:nvPr>
            <p:ph type="title"/>
            <p:custDataLst>
              <p:tags r:id="rId2"/>
            </p:custDataLst>
          </p:nvPr>
        </p:nvSpPr>
        <p:spPr>
          <a:xfrm>
            <a:off x="540775" y="187326"/>
            <a:ext cx="8062452" cy="904863"/>
          </a:xfrm>
          <a:effectLst/>
        </p:spPr>
        <p:txBody>
          <a:bodyPr anchor="t">
            <a:normAutofit/>
          </a:bodyPr>
          <a:lstStyle>
            <a:lvl1pPr>
              <a:defRPr sz="2400">
                <a:effectLst/>
              </a:defRPr>
            </a:lvl1pPr>
          </a:lstStyle>
          <a:p>
            <a:r>
              <a:rPr lang="en-US">
                <a:effectLst/>
              </a:rPr>
              <a:t>Click to edit Master title style</a:t>
            </a:r>
          </a:p>
        </p:txBody>
      </p:sp>
      <p:sp>
        <p:nvSpPr>
          <p:cNvPr id="3" name="Content Placeholder 2"/>
          <p:cNvSpPr>
            <a:spLocks noGrp="1"/>
          </p:cNvSpPr>
          <p:nvPr>
            <p:ph idx="1"/>
            <p:custDataLst>
              <p:tags r:id="rId3"/>
            </p:custDataLst>
          </p:nvPr>
        </p:nvSpPr>
        <p:spPr>
          <a:xfrm>
            <a:off x="540776" y="1463041"/>
            <a:ext cx="8072303" cy="4569058"/>
          </a:xfrm>
          <a:effectLst/>
        </p:spPr>
        <p:txBody>
          <a:bodyPr/>
          <a:lstStyle>
            <a:lvl1pPr marL="0" indent="0">
              <a:buNone/>
              <a:defRPr sz="1800">
                <a:solidFill>
                  <a:srgbClr val="003876"/>
                </a:solidFill>
                <a:effectLst/>
                <a:latin typeface="+mj-lt"/>
              </a:defRPr>
            </a:lvl1pPr>
            <a:lvl2pPr>
              <a:defRPr sz="1500">
                <a:solidFill>
                  <a:srgbClr val="003876"/>
                </a:solidFill>
                <a:effectLst/>
                <a:latin typeface="+mj-lt"/>
              </a:defRPr>
            </a:lvl2pPr>
            <a:lvl3pPr>
              <a:defRPr sz="1500">
                <a:solidFill>
                  <a:srgbClr val="003876"/>
                </a:solidFill>
                <a:effectLst/>
                <a:latin typeface="+mj-lt"/>
              </a:defRPr>
            </a:lvl3pPr>
            <a:lvl4pPr>
              <a:defRPr sz="1350">
                <a:solidFill>
                  <a:srgbClr val="003876"/>
                </a:solidFill>
                <a:effectLst/>
                <a:latin typeface="+mj-lt"/>
              </a:defRPr>
            </a:lvl4pPr>
            <a:lvl5pPr>
              <a:defRPr sz="1350">
                <a:solidFill>
                  <a:srgbClr val="003876"/>
                </a:solidFill>
                <a:effectLst/>
                <a:latin typeface="+mj-lt"/>
              </a:defRPr>
            </a:lvl5pPr>
          </a:lstStyle>
          <a:p>
            <a:pPr lvl="0"/>
            <a:r>
              <a:rPr lang="en-US">
                <a:effectLst/>
              </a:rPr>
              <a:t>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Rectangle 4"/>
          <p:cNvSpPr>
            <a:spLocks noGrp="1" noChangeArrowheads="1"/>
          </p:cNvSpPr>
          <p:nvPr>
            <p:ph type="sldNum" sz="quarter" idx="10"/>
            <p:custDataLst>
              <p:tags r:id="rId4"/>
            </p:custDataLst>
          </p:nvPr>
        </p:nvSpPr>
        <p:spPr>
          <a:effectLst/>
        </p:spPr>
        <p:txBody>
          <a:bodyPr/>
          <a:lstStyle>
            <a:lvl1pPr>
              <a:defRPr>
                <a:effectLst/>
              </a:defRPr>
            </a:lvl1pPr>
          </a:lstStyle>
          <a:p>
            <a:fld id="{3A0A8E45-BD45-478E-BD77-254E8B85C4F7}" type="slidenum">
              <a:rPr lang="en-US" smtClean="0">
                <a:effectLst/>
              </a:rPr>
              <a:t>‹#›</a:t>
            </a:fld>
            <a:endParaRPr lang="en-US">
              <a:effectLst/>
            </a:endParaRPr>
          </a:p>
        </p:txBody>
      </p:sp>
    </p:spTree>
    <p:extLst>
      <p:ext uri="{BB962C8B-B14F-4D97-AF65-F5344CB8AC3E}">
        <p14:creationId xmlns:p14="http://schemas.microsoft.com/office/powerpoint/2010/main" val="9716572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a:effectLst/>
      </p:grpSpPr>
      <p:sp>
        <p:nvSpPr>
          <p:cNvPr id="7" name="Freeform 6"/>
          <p:cNvSpPr/>
          <p:nvPr>
            <p:custDataLst>
              <p:tags r:id="rId1"/>
            </p:custDataLst>
          </p:nvPr>
        </p:nvSpPr>
        <p:spPr>
          <a:xfrm>
            <a:off x="-42864" y="-22543"/>
            <a:ext cx="7201613" cy="6929438"/>
          </a:xfrm>
          <a:custGeom>
            <a:avLst/>
            <a:gdLst>
              <a:gd name="connsiteX0" fmla="*/ 0 w 7196666"/>
              <a:gd name="connsiteY0" fmla="*/ 14111 h 6928555"/>
              <a:gd name="connsiteX1" fmla="*/ 28222 w 7196666"/>
              <a:gd name="connsiteY1" fmla="*/ 6928555 h 6928555"/>
              <a:gd name="connsiteX2" fmla="*/ 6434666 w 7196666"/>
              <a:gd name="connsiteY2" fmla="*/ 6928555 h 6928555"/>
              <a:gd name="connsiteX3" fmla="*/ 7196666 w 7196666"/>
              <a:gd name="connsiteY3" fmla="*/ 2074333 h 6928555"/>
              <a:gd name="connsiteX4" fmla="*/ 2991555 w 7196666"/>
              <a:gd name="connsiteY4" fmla="*/ 0 h 6928555"/>
              <a:gd name="connsiteX5" fmla="*/ 0 w 7196666"/>
              <a:gd name="connsiteY5" fmla="*/ 14111 h 6928555"/>
              <a:gd name="connsiteX0dup0" fmla="*/ 0 w 7205765"/>
              <a:gd name="connsiteY0dup0" fmla="*/ 14111 h 6928555"/>
              <a:gd name="connsiteX1dup0" fmla="*/ 28222 w 7205765"/>
              <a:gd name="connsiteY1dup0" fmla="*/ 6928555 h 6928555"/>
              <a:gd name="connsiteX2dup0" fmla="*/ 6434666 w 7205765"/>
              <a:gd name="connsiteY2dup0" fmla="*/ 6928555 h 6928555"/>
              <a:gd name="connsiteX3dup0" fmla="*/ 7205765 w 7205765"/>
              <a:gd name="connsiteY3dup0" fmla="*/ 2023275 h 6928555"/>
              <a:gd name="connsiteX4dup0" fmla="*/ 2991555 w 7205765"/>
              <a:gd name="connsiteY4dup0" fmla="*/ 0 h 6928555"/>
              <a:gd name="connsiteX5dup0" fmla="*/ 0 w 7205765"/>
              <a:gd name="connsiteY5dup0" fmla="*/ 14111 h 6928555"/>
              <a:gd name="connsiteX0dup0dup1" fmla="*/ 0 w 7184387"/>
              <a:gd name="connsiteY0dup0dup1" fmla="*/ 14111 h 6928555"/>
              <a:gd name="connsiteX1dup0dup1" fmla="*/ 28222 w 7184387"/>
              <a:gd name="connsiteY1dup0dup1" fmla="*/ 6928555 h 6928555"/>
              <a:gd name="connsiteX2dup0dup1" fmla="*/ 6434666 w 7184387"/>
              <a:gd name="connsiteY2dup0dup1" fmla="*/ 6928555 h 6928555"/>
              <a:gd name="connsiteX3dup0dup1" fmla="*/ 7184387 w 7184387"/>
              <a:gd name="connsiteY3dup0dup1" fmla="*/ 2023017 h 6928555"/>
              <a:gd name="connsiteX4dup0dup1" fmla="*/ 2991555 w 7184387"/>
              <a:gd name="connsiteY4dup0dup1" fmla="*/ 0 h 6928555"/>
              <a:gd name="connsiteX5dup0dup1" fmla="*/ 0 w 7184387"/>
              <a:gd name="connsiteY5dup0dup1" fmla="*/ 14111 h 6928555"/>
              <a:gd name="connsiteX0dup0dup1dup2" fmla="*/ 0 w 7213805"/>
              <a:gd name="connsiteY0dup0dup1dup2" fmla="*/ 14111 h 6928555"/>
              <a:gd name="connsiteX1dup0dup1dup2" fmla="*/ 28222 w 7213805"/>
              <a:gd name="connsiteY1dup0dup1dup2" fmla="*/ 6928555 h 6928555"/>
              <a:gd name="connsiteX2dup0dup1dup2" fmla="*/ 6434666 w 7213805"/>
              <a:gd name="connsiteY2dup0dup1dup2" fmla="*/ 6928555 h 6928555"/>
              <a:gd name="connsiteX3dup0dup1dup2" fmla="*/ 7213805 w 7213805"/>
              <a:gd name="connsiteY3dup0dup1dup2" fmla="*/ 2028854 h 6928555"/>
              <a:gd name="connsiteX4dup0dup1dup2" fmla="*/ 2991555 w 7213805"/>
              <a:gd name="connsiteY4dup0dup1dup2" fmla="*/ 0 h 6928555"/>
              <a:gd name="connsiteX5dup0dup1dup2" fmla="*/ 0 w 7213805"/>
              <a:gd name="connsiteY5dup0dup1dup2" fmla="*/ 14111 h 6928555"/>
              <a:gd name="connsiteX0dup0dup1dup2dup3" fmla="*/ 0 w 7200553"/>
              <a:gd name="connsiteY0dup0dup1dup2dup3" fmla="*/ 14111 h 6928555"/>
              <a:gd name="connsiteX1dup0dup1dup2dup3" fmla="*/ 28222 w 7200553"/>
              <a:gd name="connsiteY1dup0dup1dup2dup3" fmla="*/ 6928555 h 6928555"/>
              <a:gd name="connsiteX2dup0dup1dup2dup3" fmla="*/ 6434666 w 7200553"/>
              <a:gd name="connsiteY2dup0dup1dup2dup3" fmla="*/ 6928555 h 6928555"/>
              <a:gd name="connsiteX3dup0dup1dup2dup3" fmla="*/ 7200553 w 7200553"/>
              <a:gd name="connsiteY3dup0dup1dup2dup3" fmla="*/ 2040786 h 6928555"/>
              <a:gd name="connsiteX4dup0dup1dup2dup3" fmla="*/ 2991555 w 7200553"/>
              <a:gd name="connsiteY4dup0dup1dup2dup3" fmla="*/ 0 h 6928555"/>
              <a:gd name="connsiteX5dup0dup1dup2dup3" fmla="*/ 0 w 7200553"/>
              <a:gd name="connsiteY5dup0dup1dup2dup3" fmla="*/ 14111 h 6928555"/>
            </a:gdLst>
            <a:ahLst/>
            <a:cxnLst>
              <a:cxn ang="0">
                <a:pos x="connsiteX0dup0dup1dup2dup3" y="connsiteY0dup0dup1dup2dup3"/>
              </a:cxn>
              <a:cxn ang="0">
                <a:pos x="connsiteX1dup0dup1dup2dup3" y="connsiteY1dup0dup1dup2dup3"/>
              </a:cxn>
              <a:cxn ang="0">
                <a:pos x="connsiteX2dup0dup1dup2dup3" y="connsiteY2dup0dup1dup2dup3"/>
              </a:cxn>
              <a:cxn ang="0">
                <a:pos x="connsiteX3dup0dup1dup2dup3" y="connsiteY3dup0dup1dup2dup3"/>
              </a:cxn>
              <a:cxn ang="0">
                <a:pos x="connsiteX4dup0dup1dup2dup3" y="connsiteY4dup0dup1dup2dup3"/>
              </a:cxn>
              <a:cxn ang="0">
                <a:pos x="connsiteX5dup0dup1dup2dup3" y="connsiteY5dup0dup1dup2dup3"/>
              </a:cxn>
            </a:cxnLst>
            <a:rect l="l" t="t" r="r" b="b"/>
            <a:pathLst>
              <a:path w="7200553" h="6928555">
                <a:moveTo>
                  <a:pt x="0" y="14111"/>
                </a:moveTo>
                <a:lnTo>
                  <a:pt x="28222" y="6928555"/>
                </a:lnTo>
                <a:lnTo>
                  <a:pt x="6434666" y="6928555"/>
                </a:lnTo>
                <a:lnTo>
                  <a:pt x="7200553" y="2040786"/>
                </a:lnTo>
                <a:lnTo>
                  <a:pt x="2991555" y="0"/>
                </a:lnTo>
                <a:lnTo>
                  <a:pt x="0" y="14111"/>
                </a:lnTo>
                <a:close/>
              </a:path>
            </a:pathLst>
          </a:custGeom>
          <a:solidFill>
            <a:srgbClr val="6BA4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effectLst/>
              </a:defRPr>
            </a:pPr>
            <a:endParaRPr lang="en-US" sz="1800">
              <a:effectLst/>
            </a:endParaRPr>
          </a:p>
        </p:txBody>
      </p:sp>
      <p:sp>
        <p:nvSpPr>
          <p:cNvPr id="68624" name="Rectangle 16"/>
          <p:cNvSpPr>
            <a:spLocks noGrp="1" noChangeArrowheads="1"/>
          </p:cNvSpPr>
          <p:nvPr>
            <p:ph type="ctrTitle"/>
            <p:custDataLst>
              <p:tags r:id="rId2"/>
            </p:custDataLst>
          </p:nvPr>
        </p:nvSpPr>
        <p:spPr>
          <a:xfrm>
            <a:off x="314177" y="2714326"/>
            <a:ext cx="5595735" cy="1472665"/>
          </a:xfrm>
          <a:effectLst/>
        </p:spPr>
        <p:txBody>
          <a:bodyPr/>
          <a:lstStyle>
            <a:lvl1pPr>
              <a:defRPr sz="3000">
                <a:solidFill>
                  <a:srgbClr val="004168"/>
                </a:solidFill>
                <a:effectLst/>
              </a:defRPr>
            </a:lvl1pPr>
          </a:lstStyle>
          <a:p>
            <a:r>
              <a:rPr lang="en-US">
                <a:effectLst/>
              </a:rPr>
              <a:t>Click to edit Master title style</a:t>
            </a:r>
          </a:p>
        </p:txBody>
      </p:sp>
      <p:sp>
        <p:nvSpPr>
          <p:cNvPr id="17" name="Rectangle 17"/>
          <p:cNvSpPr>
            <a:spLocks noGrp="1" noChangeArrowheads="1"/>
          </p:cNvSpPr>
          <p:nvPr>
            <p:ph type="sldNum" sz="quarter" idx="10"/>
            <p:custDataLst>
              <p:tags r:id="rId3"/>
            </p:custDataLst>
          </p:nvPr>
        </p:nvSpPr>
        <p:spPr>
          <a:effectLst/>
        </p:spPr>
        <p:txBody>
          <a:bodyPr/>
          <a:lstStyle>
            <a:lvl1pPr>
              <a:defRPr smtClean="0">
                <a:solidFill>
                  <a:schemeClr val="bg1"/>
                </a:solidFill>
                <a:effectLst/>
              </a:defRPr>
            </a:lvl1pPr>
          </a:lstStyle>
          <a:p>
            <a:fld id="{3A0A8E45-BD45-478E-BD77-254E8B85C4F7}" type="slidenum">
              <a:rPr lang="en-US" smtClean="0">
                <a:effectLst/>
              </a:rPr>
              <a:t>‹#›</a:t>
            </a:fld>
            <a:endParaRPr lang="en-US">
              <a:effectLst/>
            </a:endParaRPr>
          </a:p>
        </p:txBody>
      </p:sp>
      <p:pic>
        <p:nvPicPr>
          <p:cNvPr id="29" name="Picture 28"/>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319314" y="6403388"/>
            <a:ext cx="2329150" cy="463674"/>
          </a:xfrm>
          <a:prstGeom prst="rect">
            <a:avLst/>
          </a:prstGeom>
          <a:effectLst/>
        </p:spPr>
      </p:pic>
      <p:sp>
        <p:nvSpPr>
          <p:cNvPr id="8" name="Freeform 7"/>
          <p:cNvSpPr/>
          <p:nvPr>
            <p:custDataLst>
              <p:tags r:id="rId5"/>
            </p:custDataLst>
          </p:nvPr>
        </p:nvSpPr>
        <p:spPr>
          <a:xfrm>
            <a:off x="7154864" y="-35561"/>
            <a:ext cx="2024697" cy="2067561"/>
          </a:xfrm>
          <a:custGeom>
            <a:avLst/>
            <a:gdLst>
              <a:gd name="connsiteX0" fmla="*/ 0 w 2017889"/>
              <a:gd name="connsiteY0" fmla="*/ 2060222 h 2060222"/>
              <a:gd name="connsiteX1" fmla="*/ 2017889 w 2017889"/>
              <a:gd name="connsiteY1" fmla="*/ 1763889 h 2060222"/>
              <a:gd name="connsiteX2" fmla="*/ 1989667 w 2017889"/>
              <a:gd name="connsiteY2" fmla="*/ 0 h 2060222"/>
              <a:gd name="connsiteX3" fmla="*/ 352778 w 2017889"/>
              <a:gd name="connsiteY3" fmla="*/ 42333 h 2060222"/>
              <a:gd name="connsiteX4" fmla="*/ 0 w 2017889"/>
              <a:gd name="connsiteY4" fmla="*/ 2060222 h 2060222"/>
              <a:gd name="connsiteX0dup0" fmla="*/ 0 w 2017889"/>
              <a:gd name="connsiteY0dup0" fmla="*/ 2060222 h 2060222"/>
              <a:gd name="connsiteX1dup0" fmla="*/ 2017889 w 2017889"/>
              <a:gd name="connsiteY1dup0" fmla="*/ 1763889 h 2060222"/>
              <a:gd name="connsiteX2dup0" fmla="*/ 1989667 w 2017889"/>
              <a:gd name="connsiteY2dup0" fmla="*/ 0 h 2060222"/>
              <a:gd name="connsiteX3dup0" fmla="*/ 352778 w 2017889"/>
              <a:gd name="connsiteY3dup0" fmla="*/ 129590 h 2060222"/>
              <a:gd name="connsiteX4dup0" fmla="*/ 0 w 2017889"/>
              <a:gd name="connsiteY4dup0" fmla="*/ 2060222 h 2060222"/>
              <a:gd name="connsiteX0dup0dup1" fmla="*/ 0 w 2017889"/>
              <a:gd name="connsiteY0dup0dup1" fmla="*/ 1930632 h 1930632"/>
              <a:gd name="connsiteX1dup0dup1" fmla="*/ 2017889 w 2017889"/>
              <a:gd name="connsiteY1dup0dup1" fmla="*/ 1634299 h 1930632"/>
              <a:gd name="connsiteX2dup0dup1" fmla="*/ 1989667 w 2017889"/>
              <a:gd name="connsiteY2dup0dup1" fmla="*/ 6142 h 1930632"/>
              <a:gd name="connsiteX3dup0dup1" fmla="*/ 352778 w 2017889"/>
              <a:gd name="connsiteY3dup0dup1" fmla="*/ 0 h 1930632"/>
              <a:gd name="connsiteX4dup0dup1" fmla="*/ 0 w 2017889"/>
              <a:gd name="connsiteY4dup0dup1" fmla="*/ 1930632 h 1930632"/>
              <a:gd name="connsiteX0dup0dup1dup2" fmla="*/ 0 w 2017889"/>
              <a:gd name="connsiteY0dup0dup1dup2" fmla="*/ 1963271 h 1963271"/>
              <a:gd name="connsiteX1dup0dup1dup2" fmla="*/ 2017889 w 2017889"/>
              <a:gd name="connsiteY1dup0dup1dup2" fmla="*/ 1666938 h 1963271"/>
              <a:gd name="connsiteX2dup0dup1dup2" fmla="*/ 1989667 w 2017889"/>
              <a:gd name="connsiteY2dup0dup1dup2" fmla="*/ 0 h 1963271"/>
              <a:gd name="connsiteX3dup0dup1dup2" fmla="*/ 352778 w 2017889"/>
              <a:gd name="connsiteY3dup0dup1dup2" fmla="*/ 32639 h 1963271"/>
              <a:gd name="connsiteX4dup0dup1dup2" fmla="*/ 0 w 2017889"/>
              <a:gd name="connsiteY4dup0dup1dup2" fmla="*/ 1963271 h 1963271"/>
              <a:gd name="connsiteX0dup0dup1dup2dup3" fmla="*/ 0 w 2017889"/>
              <a:gd name="connsiteY0dup0dup1dup2dup3" fmla="*/ 1963271 h 1963271"/>
              <a:gd name="connsiteX1dup0dup1dup2dup3" fmla="*/ 2017889 w 2017889"/>
              <a:gd name="connsiteY1dup0dup1dup2dup3" fmla="*/ 1666938 h 1963271"/>
              <a:gd name="connsiteX2dup0dup1dup2dup3" fmla="*/ 1989667 w 2017889"/>
              <a:gd name="connsiteY2dup0dup1dup2dup3" fmla="*/ 0 h 1963271"/>
              <a:gd name="connsiteX3dup0dup1dup2dup3" fmla="*/ 352778 w 2017889"/>
              <a:gd name="connsiteY3dup0dup1dup2dup3" fmla="*/ 3554 h 1963271"/>
              <a:gd name="connsiteX4dup0dup1dup2dup3" fmla="*/ 0 w 2017889"/>
              <a:gd name="connsiteY4dup0dup1dup2dup3" fmla="*/ 1963271 h 1963271"/>
              <a:gd name="connsiteX0dup0dup1dup2dup3dup4" fmla="*/ 0 w 1989667"/>
              <a:gd name="connsiteY0dup0dup1dup2dup3dup4" fmla="*/ 1963271 h 1963271"/>
              <a:gd name="connsiteX1dup0dup1dup2dup3dup4" fmla="*/ 1930694 w 1989667"/>
              <a:gd name="connsiteY1dup0dup1dup2dup3dup4" fmla="*/ 1666938 h 1963271"/>
              <a:gd name="connsiteX2dup0dup1dup2dup3dup4" fmla="*/ 1989667 w 1989667"/>
              <a:gd name="connsiteY2dup0dup1dup2dup3dup4" fmla="*/ 0 h 1963271"/>
              <a:gd name="connsiteX3dup0dup1dup2dup3dup4" fmla="*/ 352778 w 1989667"/>
              <a:gd name="connsiteY3dup0dup1dup2dup3dup4" fmla="*/ 3554 h 1963271"/>
              <a:gd name="connsiteX4dup0dup1dup2dup3dup4" fmla="*/ 0 w 1989667"/>
              <a:gd name="connsiteY4dup0dup1dup2dup3dup4" fmla="*/ 1963271 h 1963271"/>
              <a:gd name="connsiteX0dup0dup1dup2dup3dup4dup5" fmla="*/ 0 w 1930694"/>
              <a:gd name="connsiteY0dup0dup1dup2dup3dup4dup5" fmla="*/ 1972966 h 1972966"/>
              <a:gd name="connsiteX1dup0dup1dup2dup3dup4dup5" fmla="*/ 1930694 w 1930694"/>
              <a:gd name="connsiteY1dup0dup1dup2dup3dup4dup5" fmla="*/ 1676633 h 1972966"/>
              <a:gd name="connsiteX2dup0dup1dup2dup3dup4dup5" fmla="*/ 1921849 w 1930694"/>
              <a:gd name="connsiteY2dup0dup1dup2dup3dup4dup5" fmla="*/ 0 h 1972966"/>
              <a:gd name="connsiteX3dup0dup1dup2dup3dup4dup5" fmla="*/ 352778 w 1930694"/>
              <a:gd name="connsiteY3dup0dup1dup2dup3dup4dup5" fmla="*/ 13249 h 1972966"/>
              <a:gd name="connsiteX4dup0dup1dup2dup3dup4dup5" fmla="*/ 0 w 1930694"/>
              <a:gd name="connsiteY4dup0dup1dup2dup3dup4dup5" fmla="*/ 1972966 h 1972966"/>
            </a:gdLst>
            <a:ahLst/>
            <a:cxnLst>
              <a:cxn ang="0">
                <a:pos x="connsiteX0dup0dup1dup2dup3dup4dup5" y="connsiteY0dup0dup1dup2dup3dup4dup5"/>
              </a:cxn>
              <a:cxn ang="0">
                <a:pos x="connsiteX1dup0dup1dup2dup3dup4dup5" y="connsiteY1dup0dup1dup2dup3dup4dup5"/>
              </a:cxn>
              <a:cxn ang="0">
                <a:pos x="connsiteX2dup0dup1dup2dup3dup4dup5" y="connsiteY2dup0dup1dup2dup3dup4dup5"/>
              </a:cxn>
              <a:cxn ang="0">
                <a:pos x="connsiteX3dup0dup1dup2dup3dup4dup5" y="connsiteY3dup0dup1dup2dup3dup4dup5"/>
              </a:cxn>
              <a:cxn ang="0">
                <a:pos x="connsiteX4dup0dup1dup2dup3dup4dup5" y="connsiteY4dup0dup1dup2dup3dup4dup5"/>
              </a:cxn>
            </a:cxnLst>
            <a:rect l="l" t="t" r="r" b="b"/>
            <a:pathLst>
              <a:path w="1930693" h="1972966">
                <a:moveTo>
                  <a:pt x="0" y="1972966"/>
                </a:moveTo>
                <a:lnTo>
                  <a:pt x="1930694" y="1676633"/>
                </a:lnTo>
                <a:cubicBezTo>
                  <a:pt x="1927746" y="1117755"/>
                  <a:pt x="1924797" y="558878"/>
                  <a:pt x="1921849" y="0"/>
                </a:cubicBezTo>
                <a:lnTo>
                  <a:pt x="352778" y="13249"/>
                </a:lnTo>
                <a:lnTo>
                  <a:pt x="0" y="1972966"/>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effectLst/>
              </a:defRPr>
            </a:pPr>
            <a:endParaRPr lang="en-US" sz="1800">
              <a:effectLst/>
            </a:endParaRPr>
          </a:p>
        </p:txBody>
      </p:sp>
      <p:sp>
        <p:nvSpPr>
          <p:cNvPr id="4" name="Text Placeholder 3"/>
          <p:cNvSpPr>
            <a:spLocks noGrp="1"/>
          </p:cNvSpPr>
          <p:nvPr>
            <p:ph type="body" sz="quarter" idx="11"/>
            <p:custDataLst>
              <p:tags r:id="rId6"/>
            </p:custDataLst>
          </p:nvPr>
        </p:nvSpPr>
        <p:spPr>
          <a:xfrm>
            <a:off x="319313" y="4338640"/>
            <a:ext cx="3724275" cy="1189037"/>
          </a:xfrm>
          <a:effectLst/>
        </p:spPr>
        <p:txBody>
          <a:bodyPr/>
          <a:lstStyle>
            <a:lvl1pPr marL="0" indent="0">
              <a:buNone/>
              <a:defRPr>
                <a:solidFill>
                  <a:schemeClr val="bg1"/>
                </a:solidFill>
                <a:effectLst/>
              </a:defRPr>
            </a:lvl1pPr>
          </a:lstStyle>
          <a:p>
            <a:pPr lvl="0"/>
            <a:r>
              <a:rPr lang="en-US">
                <a:effectLst/>
              </a:rPr>
              <a:t>Edit Master text styles</a:t>
            </a:r>
          </a:p>
        </p:txBody>
      </p:sp>
    </p:spTree>
    <p:extLst>
      <p:ext uri="{BB962C8B-B14F-4D97-AF65-F5344CB8AC3E}">
        <p14:creationId xmlns:p14="http://schemas.microsoft.com/office/powerpoint/2010/main" val="306384155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a:effectLst/>
      </p:grpSpPr>
      <p:sp>
        <p:nvSpPr>
          <p:cNvPr id="3" name="Text Placeholder 2"/>
          <p:cNvSpPr>
            <a:spLocks noGrp="1"/>
          </p:cNvSpPr>
          <p:nvPr>
            <p:ph type="body" idx="1"/>
            <p:custDataLst>
              <p:tags r:id="rId1"/>
            </p:custDataLst>
          </p:nvPr>
        </p:nvSpPr>
        <p:spPr>
          <a:xfrm>
            <a:off x="540775" y="1489576"/>
            <a:ext cx="3888349" cy="639762"/>
          </a:xfrm>
          <a:effectLst/>
        </p:spPr>
        <p:txBody>
          <a:bodyPr anchor="b"/>
          <a:lstStyle>
            <a:lvl1pPr marL="0" indent="0">
              <a:buNone/>
              <a:defRPr sz="1800" b="1">
                <a:solidFill>
                  <a:srgbClr val="003876"/>
                </a:solidFill>
                <a:effectLst/>
              </a:defRPr>
            </a:lvl1pPr>
            <a:lvl2pPr marL="342900" indent="0">
              <a:buNone/>
              <a:defRPr sz="1500" b="1">
                <a:effectLst/>
              </a:defRPr>
            </a:lvl2pPr>
            <a:lvl3pPr marL="685800" indent="0">
              <a:buNone/>
              <a:defRPr sz="1350" b="1">
                <a:effectLst/>
              </a:defRPr>
            </a:lvl3pPr>
            <a:lvl4pPr marL="1028700" indent="0">
              <a:buNone/>
              <a:defRPr sz="1200" b="1">
                <a:effectLst/>
              </a:defRPr>
            </a:lvl4pPr>
            <a:lvl5pPr marL="1371600" indent="0">
              <a:buNone/>
              <a:defRPr sz="1200" b="1">
                <a:effectLst/>
              </a:defRPr>
            </a:lvl5pPr>
            <a:lvl6pPr marL="1714500" indent="0">
              <a:buNone/>
              <a:defRPr sz="1200" b="1">
                <a:effectLst/>
              </a:defRPr>
            </a:lvl6pPr>
            <a:lvl7pPr marL="2057400" indent="0">
              <a:buNone/>
              <a:defRPr sz="1200" b="1">
                <a:effectLst/>
              </a:defRPr>
            </a:lvl7pPr>
            <a:lvl8pPr marL="2400300" indent="0">
              <a:buNone/>
              <a:defRPr sz="1200" b="1">
                <a:effectLst/>
              </a:defRPr>
            </a:lvl8pPr>
            <a:lvl9pPr marL="2743200" indent="0">
              <a:buNone/>
              <a:defRPr sz="1200" b="1">
                <a:effectLst/>
              </a:defRPr>
            </a:lvl9pPr>
          </a:lstStyle>
          <a:p>
            <a:pPr lvl="0"/>
            <a:r>
              <a:rPr lang="en-US">
                <a:effectLst/>
              </a:rPr>
              <a:t>Edit Master text styles</a:t>
            </a:r>
          </a:p>
        </p:txBody>
      </p:sp>
      <p:sp>
        <p:nvSpPr>
          <p:cNvPr id="4" name="Content Placeholder 3"/>
          <p:cNvSpPr>
            <a:spLocks noGrp="1"/>
          </p:cNvSpPr>
          <p:nvPr>
            <p:ph sz="half" idx="2"/>
            <p:custDataLst>
              <p:tags r:id="rId2"/>
            </p:custDataLst>
          </p:nvPr>
        </p:nvSpPr>
        <p:spPr>
          <a:xfrm>
            <a:off x="540775" y="2129338"/>
            <a:ext cx="3888349" cy="3951288"/>
          </a:xfrm>
          <a:effectLst/>
        </p:spPr>
        <p:txBody>
          <a:bodyPr/>
          <a:lstStyle>
            <a:lvl1pPr>
              <a:defRPr sz="1800">
                <a:effectLst/>
              </a:defRPr>
            </a:lvl1pPr>
            <a:lvl2pPr>
              <a:defRPr sz="1500">
                <a:effectLst/>
              </a:defRPr>
            </a:lvl2pPr>
            <a:lvl3pPr>
              <a:defRPr sz="1350">
                <a:effectLst/>
              </a:defRPr>
            </a:lvl3pPr>
            <a:lvl4pPr>
              <a:defRPr sz="1200">
                <a:effectLst/>
              </a:defRPr>
            </a:lvl4pPr>
            <a:lvl5pPr>
              <a:defRPr sz="1200">
                <a:effectLst/>
              </a:defRPr>
            </a:lvl5pPr>
            <a:lvl6pPr>
              <a:defRPr sz="1200">
                <a:effectLst/>
              </a:defRPr>
            </a:lvl6pPr>
            <a:lvl7pPr>
              <a:defRPr sz="1200">
                <a:effectLst/>
              </a:defRPr>
            </a:lvl7pPr>
            <a:lvl8pPr>
              <a:defRPr sz="1200">
                <a:effectLst/>
              </a:defRPr>
            </a:lvl8pPr>
            <a:lvl9pPr>
              <a:defRPr sz="1200">
                <a:effectLst/>
              </a:defRPr>
            </a:lvl9pPr>
          </a:lstStyle>
          <a:p>
            <a:pPr lvl="0"/>
            <a:r>
              <a:rPr lang="en-US">
                <a:effectLst/>
              </a:rPr>
              <a:t>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5" name="Text Placeholder 4"/>
          <p:cNvSpPr>
            <a:spLocks noGrp="1"/>
          </p:cNvSpPr>
          <p:nvPr>
            <p:ph type="body" sz="quarter" idx="3"/>
            <p:custDataLst>
              <p:tags r:id="rId3"/>
            </p:custDataLst>
          </p:nvPr>
        </p:nvSpPr>
        <p:spPr>
          <a:xfrm>
            <a:off x="4708995" y="1499408"/>
            <a:ext cx="3889876" cy="639762"/>
          </a:xfrm>
          <a:effectLst/>
        </p:spPr>
        <p:txBody>
          <a:bodyPr anchor="b"/>
          <a:lstStyle>
            <a:lvl1pPr marL="0" indent="0">
              <a:buNone/>
              <a:defRPr sz="1800" b="1">
                <a:solidFill>
                  <a:srgbClr val="003876"/>
                </a:solidFill>
                <a:effectLst/>
              </a:defRPr>
            </a:lvl1pPr>
            <a:lvl2pPr marL="342900" indent="0">
              <a:buNone/>
              <a:defRPr sz="1500" b="1">
                <a:effectLst/>
              </a:defRPr>
            </a:lvl2pPr>
            <a:lvl3pPr marL="685800" indent="0">
              <a:buNone/>
              <a:defRPr sz="1350" b="1">
                <a:effectLst/>
              </a:defRPr>
            </a:lvl3pPr>
            <a:lvl4pPr marL="1028700" indent="0">
              <a:buNone/>
              <a:defRPr sz="1200" b="1">
                <a:effectLst/>
              </a:defRPr>
            </a:lvl4pPr>
            <a:lvl5pPr marL="1371600" indent="0">
              <a:buNone/>
              <a:defRPr sz="1200" b="1">
                <a:effectLst/>
              </a:defRPr>
            </a:lvl5pPr>
            <a:lvl6pPr marL="1714500" indent="0">
              <a:buNone/>
              <a:defRPr sz="1200" b="1">
                <a:effectLst/>
              </a:defRPr>
            </a:lvl6pPr>
            <a:lvl7pPr marL="2057400" indent="0">
              <a:buNone/>
              <a:defRPr sz="1200" b="1">
                <a:effectLst/>
              </a:defRPr>
            </a:lvl7pPr>
            <a:lvl8pPr marL="2400300" indent="0">
              <a:buNone/>
              <a:defRPr sz="1200" b="1">
                <a:effectLst/>
              </a:defRPr>
            </a:lvl8pPr>
            <a:lvl9pPr marL="2743200" indent="0">
              <a:buNone/>
              <a:defRPr sz="1200" b="1">
                <a:effectLst/>
              </a:defRPr>
            </a:lvl9pPr>
          </a:lstStyle>
          <a:p>
            <a:pPr lvl="0"/>
            <a:r>
              <a:rPr lang="en-US">
                <a:effectLst/>
              </a:rPr>
              <a:t>Edit Master text styles</a:t>
            </a:r>
          </a:p>
        </p:txBody>
      </p:sp>
      <p:sp>
        <p:nvSpPr>
          <p:cNvPr id="6" name="Content Placeholder 5"/>
          <p:cNvSpPr>
            <a:spLocks noGrp="1"/>
          </p:cNvSpPr>
          <p:nvPr>
            <p:ph sz="quarter" idx="4"/>
            <p:custDataLst>
              <p:tags r:id="rId4"/>
            </p:custDataLst>
          </p:nvPr>
        </p:nvSpPr>
        <p:spPr>
          <a:xfrm>
            <a:off x="4708995" y="2139170"/>
            <a:ext cx="3889876" cy="3927333"/>
          </a:xfrm>
          <a:effectLst/>
        </p:spPr>
        <p:txBody>
          <a:bodyPr/>
          <a:lstStyle>
            <a:lvl1pPr>
              <a:defRPr sz="1800">
                <a:effectLst/>
              </a:defRPr>
            </a:lvl1pPr>
            <a:lvl2pPr>
              <a:defRPr sz="1500">
                <a:effectLst/>
              </a:defRPr>
            </a:lvl2pPr>
            <a:lvl3pPr>
              <a:defRPr sz="1350">
                <a:effectLst/>
              </a:defRPr>
            </a:lvl3pPr>
            <a:lvl4pPr>
              <a:defRPr sz="1200">
                <a:effectLst/>
              </a:defRPr>
            </a:lvl4pPr>
            <a:lvl5pPr>
              <a:defRPr sz="1200">
                <a:effectLst/>
              </a:defRPr>
            </a:lvl5pPr>
            <a:lvl6pPr>
              <a:defRPr sz="1200">
                <a:effectLst/>
              </a:defRPr>
            </a:lvl6pPr>
            <a:lvl7pPr>
              <a:defRPr sz="1200">
                <a:effectLst/>
              </a:defRPr>
            </a:lvl7pPr>
            <a:lvl8pPr>
              <a:defRPr sz="1200">
                <a:effectLst/>
              </a:defRPr>
            </a:lvl8pPr>
            <a:lvl9pPr>
              <a:defRPr sz="1200">
                <a:effectLst/>
              </a:defRPr>
            </a:lvl9pPr>
          </a:lstStyle>
          <a:p>
            <a:pPr lvl="0"/>
            <a:r>
              <a:rPr lang="en-US">
                <a:effectLst/>
              </a:rPr>
              <a:t>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7" name="Rectangle 4"/>
          <p:cNvSpPr>
            <a:spLocks noGrp="1" noChangeArrowheads="1"/>
          </p:cNvSpPr>
          <p:nvPr>
            <p:ph type="sldNum" sz="quarter" idx="10"/>
            <p:custDataLst>
              <p:tags r:id="rId5"/>
            </p:custDataLst>
          </p:nvPr>
        </p:nvSpPr>
        <p:spPr>
          <a:effectLst/>
        </p:spPr>
        <p:txBody>
          <a:bodyPr/>
          <a:lstStyle>
            <a:lvl1pPr>
              <a:defRPr>
                <a:effectLst/>
              </a:defRPr>
            </a:lvl1pPr>
          </a:lstStyle>
          <a:p>
            <a:fld id="{3A0A8E45-BD45-478E-BD77-254E8B85C4F7}" type="slidenum">
              <a:rPr lang="en-US" smtClean="0">
                <a:effectLst/>
              </a:rPr>
              <a:t>‹#›</a:t>
            </a:fld>
            <a:endParaRPr lang="en-US">
              <a:effectLst/>
            </a:endParaRPr>
          </a:p>
        </p:txBody>
      </p:sp>
      <p:sp>
        <p:nvSpPr>
          <p:cNvPr id="9" name="Freeform 8"/>
          <p:cNvSpPr/>
          <p:nvPr>
            <p:custDataLst>
              <p:tags r:id="rId6"/>
            </p:custDataLst>
          </p:nvPr>
        </p:nvSpPr>
        <p:spPr>
          <a:xfrm>
            <a:off x="-11112" y="-20638"/>
            <a:ext cx="9175751" cy="1087438"/>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effectLst/>
              </a:defRPr>
            </a:pPr>
            <a:endParaRPr lang="en-US" sz="1800">
              <a:effectLst/>
            </a:endParaRPr>
          </a:p>
        </p:txBody>
      </p:sp>
      <p:sp>
        <p:nvSpPr>
          <p:cNvPr id="11" name="Title 10"/>
          <p:cNvSpPr>
            <a:spLocks noGrp="1"/>
          </p:cNvSpPr>
          <p:nvPr>
            <p:ph type="title"/>
            <p:custDataLst>
              <p:tags r:id="rId7"/>
            </p:custDataLst>
          </p:nvPr>
        </p:nvSpPr>
        <p:spPr>
          <a:xfrm>
            <a:off x="540777" y="187327"/>
            <a:ext cx="8062450" cy="879475"/>
          </a:xfrm>
          <a:effectLst/>
        </p:spPr>
        <p:txBody>
          <a:bodyPr anchor="t"/>
          <a:lstStyle>
            <a:lvl1pPr>
              <a:defRPr sz="2400">
                <a:effectLst/>
              </a:defRPr>
            </a:lvl1pPr>
          </a:lstStyle>
          <a:p>
            <a:r>
              <a:rPr lang="en-US">
                <a:effectLst/>
              </a:rPr>
              <a:t>Click to edit Master title style</a:t>
            </a:r>
          </a:p>
        </p:txBody>
      </p:sp>
    </p:spTree>
    <p:extLst>
      <p:ext uri="{BB962C8B-B14F-4D97-AF65-F5344CB8AC3E}">
        <p14:creationId xmlns:p14="http://schemas.microsoft.com/office/powerpoint/2010/main" val="17593111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a:effectLst/>
      </p:grpSpPr>
      <p:sp>
        <p:nvSpPr>
          <p:cNvPr id="7" name="Freeform 6"/>
          <p:cNvSpPr/>
          <p:nvPr>
            <p:custDataLst>
              <p:tags r:id="rId1"/>
            </p:custDataLst>
          </p:nvPr>
        </p:nvSpPr>
        <p:spPr>
          <a:xfrm>
            <a:off x="-42864" y="-22543"/>
            <a:ext cx="7201613" cy="6929438"/>
          </a:xfrm>
          <a:custGeom>
            <a:avLst/>
            <a:gdLst>
              <a:gd name="connsiteX0" fmla="*/ 0 w 7196666"/>
              <a:gd name="connsiteY0" fmla="*/ 14111 h 6928555"/>
              <a:gd name="connsiteX1" fmla="*/ 28222 w 7196666"/>
              <a:gd name="connsiteY1" fmla="*/ 6928555 h 6928555"/>
              <a:gd name="connsiteX2" fmla="*/ 6434666 w 7196666"/>
              <a:gd name="connsiteY2" fmla="*/ 6928555 h 6928555"/>
              <a:gd name="connsiteX3" fmla="*/ 7196666 w 7196666"/>
              <a:gd name="connsiteY3" fmla="*/ 2074333 h 6928555"/>
              <a:gd name="connsiteX4" fmla="*/ 2991555 w 7196666"/>
              <a:gd name="connsiteY4" fmla="*/ 0 h 6928555"/>
              <a:gd name="connsiteX5" fmla="*/ 0 w 7196666"/>
              <a:gd name="connsiteY5" fmla="*/ 14111 h 6928555"/>
              <a:gd name="connsiteX0dup0" fmla="*/ 0 w 7205765"/>
              <a:gd name="connsiteY0dup0" fmla="*/ 14111 h 6928555"/>
              <a:gd name="connsiteX1dup0" fmla="*/ 28222 w 7205765"/>
              <a:gd name="connsiteY1dup0" fmla="*/ 6928555 h 6928555"/>
              <a:gd name="connsiteX2dup0" fmla="*/ 6434666 w 7205765"/>
              <a:gd name="connsiteY2dup0" fmla="*/ 6928555 h 6928555"/>
              <a:gd name="connsiteX3dup0" fmla="*/ 7205765 w 7205765"/>
              <a:gd name="connsiteY3dup0" fmla="*/ 2023275 h 6928555"/>
              <a:gd name="connsiteX4dup0" fmla="*/ 2991555 w 7205765"/>
              <a:gd name="connsiteY4dup0" fmla="*/ 0 h 6928555"/>
              <a:gd name="connsiteX5dup0" fmla="*/ 0 w 7205765"/>
              <a:gd name="connsiteY5dup0" fmla="*/ 14111 h 6928555"/>
              <a:gd name="connsiteX0dup0dup1" fmla="*/ 0 w 7184387"/>
              <a:gd name="connsiteY0dup0dup1" fmla="*/ 14111 h 6928555"/>
              <a:gd name="connsiteX1dup0dup1" fmla="*/ 28222 w 7184387"/>
              <a:gd name="connsiteY1dup0dup1" fmla="*/ 6928555 h 6928555"/>
              <a:gd name="connsiteX2dup0dup1" fmla="*/ 6434666 w 7184387"/>
              <a:gd name="connsiteY2dup0dup1" fmla="*/ 6928555 h 6928555"/>
              <a:gd name="connsiteX3dup0dup1" fmla="*/ 7184387 w 7184387"/>
              <a:gd name="connsiteY3dup0dup1" fmla="*/ 2023017 h 6928555"/>
              <a:gd name="connsiteX4dup0dup1" fmla="*/ 2991555 w 7184387"/>
              <a:gd name="connsiteY4dup0dup1" fmla="*/ 0 h 6928555"/>
              <a:gd name="connsiteX5dup0dup1" fmla="*/ 0 w 7184387"/>
              <a:gd name="connsiteY5dup0dup1" fmla="*/ 14111 h 6928555"/>
              <a:gd name="connsiteX0dup0dup1dup2" fmla="*/ 0 w 7213805"/>
              <a:gd name="connsiteY0dup0dup1dup2" fmla="*/ 14111 h 6928555"/>
              <a:gd name="connsiteX1dup0dup1dup2" fmla="*/ 28222 w 7213805"/>
              <a:gd name="connsiteY1dup0dup1dup2" fmla="*/ 6928555 h 6928555"/>
              <a:gd name="connsiteX2dup0dup1dup2" fmla="*/ 6434666 w 7213805"/>
              <a:gd name="connsiteY2dup0dup1dup2" fmla="*/ 6928555 h 6928555"/>
              <a:gd name="connsiteX3dup0dup1dup2" fmla="*/ 7213805 w 7213805"/>
              <a:gd name="connsiteY3dup0dup1dup2" fmla="*/ 2028854 h 6928555"/>
              <a:gd name="connsiteX4dup0dup1dup2" fmla="*/ 2991555 w 7213805"/>
              <a:gd name="connsiteY4dup0dup1dup2" fmla="*/ 0 h 6928555"/>
              <a:gd name="connsiteX5dup0dup1dup2" fmla="*/ 0 w 7213805"/>
              <a:gd name="connsiteY5dup0dup1dup2" fmla="*/ 14111 h 6928555"/>
              <a:gd name="connsiteX0dup0dup1dup2dup3" fmla="*/ 0 w 7200553"/>
              <a:gd name="connsiteY0dup0dup1dup2dup3" fmla="*/ 14111 h 6928555"/>
              <a:gd name="connsiteX1dup0dup1dup2dup3" fmla="*/ 28222 w 7200553"/>
              <a:gd name="connsiteY1dup0dup1dup2dup3" fmla="*/ 6928555 h 6928555"/>
              <a:gd name="connsiteX2dup0dup1dup2dup3" fmla="*/ 6434666 w 7200553"/>
              <a:gd name="connsiteY2dup0dup1dup2dup3" fmla="*/ 6928555 h 6928555"/>
              <a:gd name="connsiteX3dup0dup1dup2dup3" fmla="*/ 7200553 w 7200553"/>
              <a:gd name="connsiteY3dup0dup1dup2dup3" fmla="*/ 2040786 h 6928555"/>
              <a:gd name="connsiteX4dup0dup1dup2dup3" fmla="*/ 2991555 w 7200553"/>
              <a:gd name="connsiteY4dup0dup1dup2dup3" fmla="*/ 0 h 6928555"/>
              <a:gd name="connsiteX5dup0dup1dup2dup3" fmla="*/ 0 w 7200553"/>
              <a:gd name="connsiteY5dup0dup1dup2dup3" fmla="*/ 14111 h 6928555"/>
            </a:gdLst>
            <a:ahLst/>
            <a:cxnLst>
              <a:cxn ang="0">
                <a:pos x="connsiteX0dup0dup1dup2dup3" y="connsiteY0dup0dup1dup2dup3"/>
              </a:cxn>
              <a:cxn ang="0">
                <a:pos x="connsiteX1dup0dup1dup2dup3" y="connsiteY1dup0dup1dup2dup3"/>
              </a:cxn>
              <a:cxn ang="0">
                <a:pos x="connsiteX2dup0dup1dup2dup3" y="connsiteY2dup0dup1dup2dup3"/>
              </a:cxn>
              <a:cxn ang="0">
                <a:pos x="connsiteX3dup0dup1dup2dup3" y="connsiteY3dup0dup1dup2dup3"/>
              </a:cxn>
              <a:cxn ang="0">
                <a:pos x="connsiteX4dup0dup1dup2dup3" y="connsiteY4dup0dup1dup2dup3"/>
              </a:cxn>
              <a:cxn ang="0">
                <a:pos x="connsiteX5dup0dup1dup2dup3" y="connsiteY5dup0dup1dup2dup3"/>
              </a:cxn>
            </a:cxnLst>
            <a:rect l="l" t="t" r="r" b="b"/>
            <a:pathLst>
              <a:path w="7200553" h="6928555">
                <a:moveTo>
                  <a:pt x="0" y="14111"/>
                </a:moveTo>
                <a:lnTo>
                  <a:pt x="28222" y="6928555"/>
                </a:lnTo>
                <a:lnTo>
                  <a:pt x="6434666" y="6928555"/>
                </a:lnTo>
                <a:lnTo>
                  <a:pt x="7200553" y="2040786"/>
                </a:lnTo>
                <a:lnTo>
                  <a:pt x="2991555" y="0"/>
                </a:lnTo>
                <a:lnTo>
                  <a:pt x="0" y="14111"/>
                </a:lnTo>
                <a:close/>
              </a:path>
            </a:pathLst>
          </a:custGeom>
          <a:solidFill>
            <a:srgbClr val="6BA4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effectLst/>
              </a:defRPr>
            </a:pPr>
            <a:endParaRPr lang="en-US">
              <a:effectLst/>
            </a:endParaRPr>
          </a:p>
        </p:txBody>
      </p:sp>
      <p:sp>
        <p:nvSpPr>
          <p:cNvPr id="68624" name="Rectangle 16"/>
          <p:cNvSpPr>
            <a:spLocks noGrp="1" noChangeArrowheads="1"/>
          </p:cNvSpPr>
          <p:nvPr>
            <p:ph type="ctrTitle"/>
            <p:custDataLst>
              <p:tags r:id="rId2"/>
            </p:custDataLst>
          </p:nvPr>
        </p:nvSpPr>
        <p:spPr>
          <a:xfrm>
            <a:off x="314176" y="2714324"/>
            <a:ext cx="5595735" cy="1472665"/>
          </a:xfrm>
          <a:effectLst/>
        </p:spPr>
        <p:txBody>
          <a:bodyPr/>
          <a:lstStyle>
            <a:lvl1pPr>
              <a:defRPr sz="4000">
                <a:solidFill>
                  <a:srgbClr val="004168"/>
                </a:solidFill>
                <a:effectLst/>
              </a:defRPr>
            </a:lvl1pPr>
          </a:lstStyle>
          <a:p>
            <a:r>
              <a:rPr lang="en-US">
                <a:effectLst/>
              </a:rPr>
              <a:t>Click to edit Master title style</a:t>
            </a:r>
          </a:p>
        </p:txBody>
      </p:sp>
      <p:sp>
        <p:nvSpPr>
          <p:cNvPr id="17" name="Rectangle 17"/>
          <p:cNvSpPr>
            <a:spLocks noGrp="1" noChangeArrowheads="1"/>
          </p:cNvSpPr>
          <p:nvPr>
            <p:ph type="sldNum" sz="quarter" idx="10"/>
            <p:custDataLst>
              <p:tags r:id="rId3"/>
            </p:custDataLst>
          </p:nvPr>
        </p:nvSpPr>
        <p:spPr>
          <a:effectLst/>
        </p:spPr>
        <p:txBody>
          <a:bodyPr/>
          <a:lstStyle>
            <a:lvl1pPr>
              <a:defRPr smtClean="0">
                <a:solidFill>
                  <a:schemeClr val="tx1"/>
                </a:solidFill>
                <a:effectLst/>
              </a:defRPr>
            </a:lvl1pPr>
          </a:lstStyle>
          <a:p>
            <a:pPr>
              <a:defRPr>
                <a:effectLst/>
              </a:defRPr>
            </a:pPr>
            <a:fld id="{9B849A80-93CD-49AA-B443-2DD35A8A2612}" type="slidenum">
              <a:rPr lang="en-US" smtClean="0">
                <a:effectLst/>
              </a:rPr>
              <a:pPr>
                <a:defRPr>
                  <a:effectLst/>
                </a:defRPr>
              </a:pPr>
              <a:t>‹#›</a:t>
            </a:fld>
            <a:endParaRPr lang="en-US">
              <a:effectLst/>
            </a:endParaRPr>
          </a:p>
        </p:txBody>
      </p:sp>
      <p:pic>
        <p:nvPicPr>
          <p:cNvPr id="29" name="Picture 28"/>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319313" y="6403388"/>
            <a:ext cx="2329150" cy="463674"/>
          </a:xfrm>
          <a:prstGeom prst="rect">
            <a:avLst/>
          </a:prstGeom>
          <a:effectLst/>
        </p:spPr>
      </p:pic>
      <p:sp>
        <p:nvSpPr>
          <p:cNvPr id="8" name="Freeform 7"/>
          <p:cNvSpPr/>
          <p:nvPr>
            <p:custDataLst>
              <p:tags r:id="rId5"/>
            </p:custDataLst>
          </p:nvPr>
        </p:nvSpPr>
        <p:spPr>
          <a:xfrm>
            <a:off x="7154863" y="-35561"/>
            <a:ext cx="2024697" cy="2067561"/>
          </a:xfrm>
          <a:custGeom>
            <a:avLst/>
            <a:gdLst>
              <a:gd name="connsiteX0" fmla="*/ 0 w 2017889"/>
              <a:gd name="connsiteY0" fmla="*/ 2060222 h 2060222"/>
              <a:gd name="connsiteX1" fmla="*/ 2017889 w 2017889"/>
              <a:gd name="connsiteY1" fmla="*/ 1763889 h 2060222"/>
              <a:gd name="connsiteX2" fmla="*/ 1989667 w 2017889"/>
              <a:gd name="connsiteY2" fmla="*/ 0 h 2060222"/>
              <a:gd name="connsiteX3" fmla="*/ 352778 w 2017889"/>
              <a:gd name="connsiteY3" fmla="*/ 42333 h 2060222"/>
              <a:gd name="connsiteX4" fmla="*/ 0 w 2017889"/>
              <a:gd name="connsiteY4" fmla="*/ 2060222 h 2060222"/>
              <a:gd name="connsiteX0dup0" fmla="*/ 0 w 2017889"/>
              <a:gd name="connsiteY0dup0" fmla="*/ 2060222 h 2060222"/>
              <a:gd name="connsiteX1dup0" fmla="*/ 2017889 w 2017889"/>
              <a:gd name="connsiteY1dup0" fmla="*/ 1763889 h 2060222"/>
              <a:gd name="connsiteX2dup0" fmla="*/ 1989667 w 2017889"/>
              <a:gd name="connsiteY2dup0" fmla="*/ 0 h 2060222"/>
              <a:gd name="connsiteX3dup0" fmla="*/ 352778 w 2017889"/>
              <a:gd name="connsiteY3dup0" fmla="*/ 129590 h 2060222"/>
              <a:gd name="connsiteX4dup0" fmla="*/ 0 w 2017889"/>
              <a:gd name="connsiteY4dup0" fmla="*/ 2060222 h 2060222"/>
              <a:gd name="connsiteX0dup0dup1" fmla="*/ 0 w 2017889"/>
              <a:gd name="connsiteY0dup0dup1" fmla="*/ 1930632 h 1930632"/>
              <a:gd name="connsiteX1dup0dup1" fmla="*/ 2017889 w 2017889"/>
              <a:gd name="connsiteY1dup0dup1" fmla="*/ 1634299 h 1930632"/>
              <a:gd name="connsiteX2dup0dup1" fmla="*/ 1989667 w 2017889"/>
              <a:gd name="connsiteY2dup0dup1" fmla="*/ 6142 h 1930632"/>
              <a:gd name="connsiteX3dup0dup1" fmla="*/ 352778 w 2017889"/>
              <a:gd name="connsiteY3dup0dup1" fmla="*/ 0 h 1930632"/>
              <a:gd name="connsiteX4dup0dup1" fmla="*/ 0 w 2017889"/>
              <a:gd name="connsiteY4dup0dup1" fmla="*/ 1930632 h 1930632"/>
              <a:gd name="connsiteX0dup0dup1dup2" fmla="*/ 0 w 2017889"/>
              <a:gd name="connsiteY0dup0dup1dup2" fmla="*/ 1963271 h 1963271"/>
              <a:gd name="connsiteX1dup0dup1dup2" fmla="*/ 2017889 w 2017889"/>
              <a:gd name="connsiteY1dup0dup1dup2" fmla="*/ 1666938 h 1963271"/>
              <a:gd name="connsiteX2dup0dup1dup2" fmla="*/ 1989667 w 2017889"/>
              <a:gd name="connsiteY2dup0dup1dup2" fmla="*/ 0 h 1963271"/>
              <a:gd name="connsiteX3dup0dup1dup2" fmla="*/ 352778 w 2017889"/>
              <a:gd name="connsiteY3dup0dup1dup2" fmla="*/ 32639 h 1963271"/>
              <a:gd name="connsiteX4dup0dup1dup2" fmla="*/ 0 w 2017889"/>
              <a:gd name="connsiteY4dup0dup1dup2" fmla="*/ 1963271 h 1963271"/>
              <a:gd name="connsiteX0dup0dup1dup2dup3" fmla="*/ 0 w 2017889"/>
              <a:gd name="connsiteY0dup0dup1dup2dup3" fmla="*/ 1963271 h 1963271"/>
              <a:gd name="connsiteX1dup0dup1dup2dup3" fmla="*/ 2017889 w 2017889"/>
              <a:gd name="connsiteY1dup0dup1dup2dup3" fmla="*/ 1666938 h 1963271"/>
              <a:gd name="connsiteX2dup0dup1dup2dup3" fmla="*/ 1989667 w 2017889"/>
              <a:gd name="connsiteY2dup0dup1dup2dup3" fmla="*/ 0 h 1963271"/>
              <a:gd name="connsiteX3dup0dup1dup2dup3" fmla="*/ 352778 w 2017889"/>
              <a:gd name="connsiteY3dup0dup1dup2dup3" fmla="*/ 3554 h 1963271"/>
              <a:gd name="connsiteX4dup0dup1dup2dup3" fmla="*/ 0 w 2017889"/>
              <a:gd name="connsiteY4dup0dup1dup2dup3" fmla="*/ 1963271 h 1963271"/>
              <a:gd name="connsiteX0dup0dup1dup2dup3dup4" fmla="*/ 0 w 1989667"/>
              <a:gd name="connsiteY0dup0dup1dup2dup3dup4" fmla="*/ 1963271 h 1963271"/>
              <a:gd name="connsiteX1dup0dup1dup2dup3dup4" fmla="*/ 1930694 w 1989667"/>
              <a:gd name="connsiteY1dup0dup1dup2dup3dup4" fmla="*/ 1666938 h 1963271"/>
              <a:gd name="connsiteX2dup0dup1dup2dup3dup4" fmla="*/ 1989667 w 1989667"/>
              <a:gd name="connsiteY2dup0dup1dup2dup3dup4" fmla="*/ 0 h 1963271"/>
              <a:gd name="connsiteX3dup0dup1dup2dup3dup4" fmla="*/ 352778 w 1989667"/>
              <a:gd name="connsiteY3dup0dup1dup2dup3dup4" fmla="*/ 3554 h 1963271"/>
              <a:gd name="connsiteX4dup0dup1dup2dup3dup4" fmla="*/ 0 w 1989667"/>
              <a:gd name="connsiteY4dup0dup1dup2dup3dup4" fmla="*/ 1963271 h 1963271"/>
              <a:gd name="connsiteX0dup0dup1dup2dup3dup4dup5" fmla="*/ 0 w 1930694"/>
              <a:gd name="connsiteY0dup0dup1dup2dup3dup4dup5" fmla="*/ 1972966 h 1972966"/>
              <a:gd name="connsiteX1dup0dup1dup2dup3dup4dup5" fmla="*/ 1930694 w 1930694"/>
              <a:gd name="connsiteY1dup0dup1dup2dup3dup4dup5" fmla="*/ 1676633 h 1972966"/>
              <a:gd name="connsiteX2dup0dup1dup2dup3dup4dup5" fmla="*/ 1921849 w 1930694"/>
              <a:gd name="connsiteY2dup0dup1dup2dup3dup4dup5" fmla="*/ 0 h 1972966"/>
              <a:gd name="connsiteX3dup0dup1dup2dup3dup4dup5" fmla="*/ 352778 w 1930694"/>
              <a:gd name="connsiteY3dup0dup1dup2dup3dup4dup5" fmla="*/ 13249 h 1972966"/>
              <a:gd name="connsiteX4dup0dup1dup2dup3dup4dup5" fmla="*/ 0 w 1930694"/>
              <a:gd name="connsiteY4dup0dup1dup2dup3dup4dup5" fmla="*/ 1972966 h 1972966"/>
            </a:gdLst>
            <a:ahLst/>
            <a:cxnLst>
              <a:cxn ang="0">
                <a:pos x="connsiteX0dup0dup1dup2dup3dup4dup5" y="connsiteY0dup0dup1dup2dup3dup4dup5"/>
              </a:cxn>
              <a:cxn ang="0">
                <a:pos x="connsiteX1dup0dup1dup2dup3dup4dup5" y="connsiteY1dup0dup1dup2dup3dup4dup5"/>
              </a:cxn>
              <a:cxn ang="0">
                <a:pos x="connsiteX2dup0dup1dup2dup3dup4dup5" y="connsiteY2dup0dup1dup2dup3dup4dup5"/>
              </a:cxn>
              <a:cxn ang="0">
                <a:pos x="connsiteX3dup0dup1dup2dup3dup4dup5" y="connsiteY3dup0dup1dup2dup3dup4dup5"/>
              </a:cxn>
              <a:cxn ang="0">
                <a:pos x="connsiteX4dup0dup1dup2dup3dup4dup5" y="connsiteY4dup0dup1dup2dup3dup4dup5"/>
              </a:cxn>
            </a:cxnLst>
            <a:rect l="l" t="t" r="r" b="b"/>
            <a:pathLst>
              <a:path w="1930693" h="1972966">
                <a:moveTo>
                  <a:pt x="0" y="1972966"/>
                </a:moveTo>
                <a:lnTo>
                  <a:pt x="1930694" y="1676633"/>
                </a:lnTo>
                <a:cubicBezTo>
                  <a:pt x="1927746" y="1117755"/>
                  <a:pt x="1924797" y="558878"/>
                  <a:pt x="1921849" y="0"/>
                </a:cubicBezTo>
                <a:lnTo>
                  <a:pt x="352778" y="13249"/>
                </a:lnTo>
                <a:lnTo>
                  <a:pt x="0" y="1972966"/>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effectLst/>
              </a:defRPr>
            </a:pPr>
            <a:endParaRPr lang="en-US">
              <a:effectLst/>
            </a:endParaRPr>
          </a:p>
        </p:txBody>
      </p:sp>
      <p:sp>
        <p:nvSpPr>
          <p:cNvPr id="4" name="Text Placeholder 3"/>
          <p:cNvSpPr>
            <a:spLocks noGrp="1"/>
          </p:cNvSpPr>
          <p:nvPr>
            <p:ph type="body" sz="quarter" idx="11"/>
            <p:custDataLst>
              <p:tags r:id="rId6"/>
            </p:custDataLst>
          </p:nvPr>
        </p:nvSpPr>
        <p:spPr>
          <a:xfrm>
            <a:off x="319313" y="4338638"/>
            <a:ext cx="3724275" cy="1189037"/>
          </a:xfrm>
          <a:effectLst/>
        </p:spPr>
        <p:txBody>
          <a:bodyPr/>
          <a:lstStyle>
            <a:lvl1pPr marL="0" indent="0">
              <a:buNone/>
              <a:defRPr>
                <a:solidFill>
                  <a:schemeClr val="bg1"/>
                </a:solidFill>
                <a:effectLst/>
              </a:defRPr>
            </a:lvl1pPr>
          </a:lstStyle>
          <a:p>
            <a:pPr lvl="0"/>
            <a:r>
              <a:rPr lang="en-US">
                <a:effectLst/>
              </a:rPr>
              <a:t>Click to edit Master text styles</a:t>
            </a:r>
          </a:p>
        </p:txBody>
      </p:sp>
      <p:sp>
        <p:nvSpPr>
          <p:cNvPr id="9" name="Freeform 8"/>
          <p:cNvSpPr/>
          <p:nvPr userDrawn="1">
            <p:custDataLst>
              <p:tags r:id="rId7"/>
            </p:custDataLst>
          </p:nvPr>
        </p:nvSpPr>
        <p:spPr>
          <a:xfrm>
            <a:off x="-42863" y="-22544"/>
            <a:ext cx="7201613" cy="6929439"/>
          </a:xfrm>
          <a:custGeom>
            <a:avLst/>
            <a:gdLst>
              <a:gd name="connsiteX0" fmla="*/ 0 w 7196666"/>
              <a:gd name="connsiteY0" fmla="*/ 14111 h 6928555"/>
              <a:gd name="connsiteX1" fmla="*/ 28222 w 7196666"/>
              <a:gd name="connsiteY1" fmla="*/ 6928555 h 6928555"/>
              <a:gd name="connsiteX2" fmla="*/ 6434666 w 7196666"/>
              <a:gd name="connsiteY2" fmla="*/ 6928555 h 6928555"/>
              <a:gd name="connsiteX3" fmla="*/ 7196666 w 7196666"/>
              <a:gd name="connsiteY3" fmla="*/ 2074333 h 6928555"/>
              <a:gd name="connsiteX4" fmla="*/ 2991555 w 7196666"/>
              <a:gd name="connsiteY4" fmla="*/ 0 h 6928555"/>
              <a:gd name="connsiteX5" fmla="*/ 0 w 7196666"/>
              <a:gd name="connsiteY5" fmla="*/ 14111 h 6928555"/>
              <a:gd name="connsiteX0dup0" fmla="*/ 0 w 7205765"/>
              <a:gd name="connsiteY0dup0" fmla="*/ 14111 h 6928555"/>
              <a:gd name="connsiteX1dup0" fmla="*/ 28222 w 7205765"/>
              <a:gd name="connsiteY1dup0" fmla="*/ 6928555 h 6928555"/>
              <a:gd name="connsiteX2dup0" fmla="*/ 6434666 w 7205765"/>
              <a:gd name="connsiteY2dup0" fmla="*/ 6928555 h 6928555"/>
              <a:gd name="connsiteX3dup0" fmla="*/ 7205765 w 7205765"/>
              <a:gd name="connsiteY3dup0" fmla="*/ 2023275 h 6928555"/>
              <a:gd name="connsiteX4dup0" fmla="*/ 2991555 w 7205765"/>
              <a:gd name="connsiteY4dup0" fmla="*/ 0 h 6928555"/>
              <a:gd name="connsiteX5dup0" fmla="*/ 0 w 7205765"/>
              <a:gd name="connsiteY5dup0" fmla="*/ 14111 h 6928555"/>
              <a:gd name="connsiteX0dup0dup1" fmla="*/ 0 w 7184387"/>
              <a:gd name="connsiteY0dup0dup1" fmla="*/ 14111 h 6928555"/>
              <a:gd name="connsiteX1dup0dup1" fmla="*/ 28222 w 7184387"/>
              <a:gd name="connsiteY1dup0dup1" fmla="*/ 6928555 h 6928555"/>
              <a:gd name="connsiteX2dup0dup1" fmla="*/ 6434666 w 7184387"/>
              <a:gd name="connsiteY2dup0dup1" fmla="*/ 6928555 h 6928555"/>
              <a:gd name="connsiteX3dup0dup1" fmla="*/ 7184387 w 7184387"/>
              <a:gd name="connsiteY3dup0dup1" fmla="*/ 2023017 h 6928555"/>
              <a:gd name="connsiteX4dup0dup1" fmla="*/ 2991555 w 7184387"/>
              <a:gd name="connsiteY4dup0dup1" fmla="*/ 0 h 6928555"/>
              <a:gd name="connsiteX5dup0dup1" fmla="*/ 0 w 7184387"/>
              <a:gd name="connsiteY5dup0dup1" fmla="*/ 14111 h 6928555"/>
              <a:gd name="connsiteX0dup0dup1dup2" fmla="*/ 0 w 7213805"/>
              <a:gd name="connsiteY0dup0dup1dup2" fmla="*/ 14111 h 6928555"/>
              <a:gd name="connsiteX1dup0dup1dup2" fmla="*/ 28222 w 7213805"/>
              <a:gd name="connsiteY1dup0dup1dup2" fmla="*/ 6928555 h 6928555"/>
              <a:gd name="connsiteX2dup0dup1dup2" fmla="*/ 6434666 w 7213805"/>
              <a:gd name="connsiteY2dup0dup1dup2" fmla="*/ 6928555 h 6928555"/>
              <a:gd name="connsiteX3dup0dup1dup2" fmla="*/ 7213805 w 7213805"/>
              <a:gd name="connsiteY3dup0dup1dup2" fmla="*/ 2028854 h 6928555"/>
              <a:gd name="connsiteX4dup0dup1dup2" fmla="*/ 2991555 w 7213805"/>
              <a:gd name="connsiteY4dup0dup1dup2" fmla="*/ 0 h 6928555"/>
              <a:gd name="connsiteX5dup0dup1dup2" fmla="*/ 0 w 7213805"/>
              <a:gd name="connsiteY5dup0dup1dup2" fmla="*/ 14111 h 6928555"/>
              <a:gd name="connsiteX0dup0dup1dup2dup3" fmla="*/ 0 w 7200553"/>
              <a:gd name="connsiteY0dup0dup1dup2dup3" fmla="*/ 14111 h 6928555"/>
              <a:gd name="connsiteX1dup0dup1dup2dup3" fmla="*/ 28222 w 7200553"/>
              <a:gd name="connsiteY1dup0dup1dup2dup3" fmla="*/ 6928555 h 6928555"/>
              <a:gd name="connsiteX2dup0dup1dup2dup3" fmla="*/ 6434666 w 7200553"/>
              <a:gd name="connsiteY2dup0dup1dup2dup3" fmla="*/ 6928555 h 6928555"/>
              <a:gd name="connsiteX3dup0dup1dup2dup3" fmla="*/ 7200553 w 7200553"/>
              <a:gd name="connsiteY3dup0dup1dup2dup3" fmla="*/ 2040786 h 6928555"/>
              <a:gd name="connsiteX4dup0dup1dup2dup3" fmla="*/ 2991555 w 7200553"/>
              <a:gd name="connsiteY4dup0dup1dup2dup3" fmla="*/ 0 h 6928555"/>
              <a:gd name="connsiteX5dup0dup1dup2dup3" fmla="*/ 0 w 7200553"/>
              <a:gd name="connsiteY5dup0dup1dup2dup3" fmla="*/ 14111 h 6928555"/>
            </a:gdLst>
            <a:ahLst/>
            <a:cxnLst>
              <a:cxn ang="0">
                <a:pos x="connsiteX0dup0dup1dup2dup3" y="connsiteY0dup0dup1dup2dup3"/>
              </a:cxn>
              <a:cxn ang="0">
                <a:pos x="connsiteX1dup0dup1dup2dup3" y="connsiteY1dup0dup1dup2dup3"/>
              </a:cxn>
              <a:cxn ang="0">
                <a:pos x="connsiteX2dup0dup1dup2dup3" y="connsiteY2dup0dup1dup2dup3"/>
              </a:cxn>
              <a:cxn ang="0">
                <a:pos x="connsiteX3dup0dup1dup2dup3" y="connsiteY3dup0dup1dup2dup3"/>
              </a:cxn>
              <a:cxn ang="0">
                <a:pos x="connsiteX4dup0dup1dup2dup3" y="connsiteY4dup0dup1dup2dup3"/>
              </a:cxn>
              <a:cxn ang="0">
                <a:pos x="connsiteX5dup0dup1dup2dup3" y="connsiteY5dup0dup1dup2dup3"/>
              </a:cxn>
            </a:cxnLst>
            <a:rect l="l" t="t" r="r" b="b"/>
            <a:pathLst>
              <a:path w="7200553" h="6928555">
                <a:moveTo>
                  <a:pt x="0" y="14111"/>
                </a:moveTo>
                <a:lnTo>
                  <a:pt x="28222" y="6928555"/>
                </a:lnTo>
                <a:lnTo>
                  <a:pt x="6434666" y="6928555"/>
                </a:lnTo>
                <a:lnTo>
                  <a:pt x="7200553" y="2040786"/>
                </a:lnTo>
                <a:lnTo>
                  <a:pt x="2991555" y="0"/>
                </a:lnTo>
                <a:lnTo>
                  <a:pt x="0" y="14111"/>
                </a:lnTo>
                <a:close/>
              </a:path>
            </a:pathLst>
          </a:custGeom>
          <a:solidFill>
            <a:srgbClr val="6BA4B8"/>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fontAlgn="base">
              <a:spcBef>
                <a:spcPct val="0"/>
              </a:spcBef>
              <a:spcAft>
                <a:spcPct val="0"/>
              </a:spcAft>
              <a:defRPr>
                <a:effectLst/>
              </a:defRPr>
            </a:pPr>
            <a:endParaRPr lang="en-US" sz="2400">
              <a:solidFill>
                <a:srgbClr val="FFFFFF"/>
              </a:solidFill>
              <a:effectLst/>
            </a:endParaRPr>
          </a:p>
        </p:txBody>
      </p:sp>
      <p:pic>
        <p:nvPicPr>
          <p:cNvPr id="10" name="Picture 9"/>
          <p:cNvPicPr>
            <a:picLocks noChangeAspect="1"/>
          </p:cNvPicPr>
          <p:nvPr userDrawn="1">
            <p:custDataLst>
              <p:tags r:id="rId8"/>
            </p:custDataLst>
          </p:nvPr>
        </p:nvPicPr>
        <p:blipFill>
          <a:blip r:embed="rId11">
            <a:extLst>
              <a:ext uri="{28A0092B-C50C-407E-A947-70E740481C1C}">
                <a14:useLocalDpi xmlns:a14="http://schemas.microsoft.com/office/drawing/2010/main" val="0"/>
              </a:ext>
            </a:extLst>
          </a:blip>
          <a:stretch>
            <a:fillRect/>
          </a:stretch>
        </p:blipFill>
        <p:spPr>
          <a:xfrm>
            <a:off x="319313" y="6403388"/>
            <a:ext cx="2329150" cy="463675"/>
          </a:xfrm>
          <a:prstGeom prst="rect">
            <a:avLst/>
          </a:prstGeom>
          <a:effectLst/>
        </p:spPr>
      </p:pic>
      <p:sp>
        <p:nvSpPr>
          <p:cNvPr id="11" name="Freeform 10"/>
          <p:cNvSpPr/>
          <p:nvPr userDrawn="1">
            <p:custDataLst>
              <p:tags r:id="rId9"/>
            </p:custDataLst>
          </p:nvPr>
        </p:nvSpPr>
        <p:spPr>
          <a:xfrm>
            <a:off x="7154865" y="-35561"/>
            <a:ext cx="2024697" cy="2067561"/>
          </a:xfrm>
          <a:custGeom>
            <a:avLst/>
            <a:gdLst>
              <a:gd name="connsiteX0" fmla="*/ 0 w 2017889"/>
              <a:gd name="connsiteY0" fmla="*/ 2060222 h 2060222"/>
              <a:gd name="connsiteX1" fmla="*/ 2017889 w 2017889"/>
              <a:gd name="connsiteY1" fmla="*/ 1763889 h 2060222"/>
              <a:gd name="connsiteX2" fmla="*/ 1989667 w 2017889"/>
              <a:gd name="connsiteY2" fmla="*/ 0 h 2060222"/>
              <a:gd name="connsiteX3" fmla="*/ 352778 w 2017889"/>
              <a:gd name="connsiteY3" fmla="*/ 42333 h 2060222"/>
              <a:gd name="connsiteX4" fmla="*/ 0 w 2017889"/>
              <a:gd name="connsiteY4" fmla="*/ 2060222 h 2060222"/>
              <a:gd name="connsiteX0dup0" fmla="*/ 0 w 2017889"/>
              <a:gd name="connsiteY0dup0" fmla="*/ 2060222 h 2060222"/>
              <a:gd name="connsiteX1dup0" fmla="*/ 2017889 w 2017889"/>
              <a:gd name="connsiteY1dup0" fmla="*/ 1763889 h 2060222"/>
              <a:gd name="connsiteX2dup0" fmla="*/ 1989667 w 2017889"/>
              <a:gd name="connsiteY2dup0" fmla="*/ 0 h 2060222"/>
              <a:gd name="connsiteX3dup0" fmla="*/ 352778 w 2017889"/>
              <a:gd name="connsiteY3dup0" fmla="*/ 129590 h 2060222"/>
              <a:gd name="connsiteX4dup0" fmla="*/ 0 w 2017889"/>
              <a:gd name="connsiteY4dup0" fmla="*/ 2060222 h 2060222"/>
              <a:gd name="connsiteX0dup0dup1" fmla="*/ 0 w 2017889"/>
              <a:gd name="connsiteY0dup0dup1" fmla="*/ 1930632 h 1930632"/>
              <a:gd name="connsiteX1dup0dup1" fmla="*/ 2017889 w 2017889"/>
              <a:gd name="connsiteY1dup0dup1" fmla="*/ 1634299 h 1930632"/>
              <a:gd name="connsiteX2dup0dup1" fmla="*/ 1989667 w 2017889"/>
              <a:gd name="connsiteY2dup0dup1" fmla="*/ 6142 h 1930632"/>
              <a:gd name="connsiteX3dup0dup1" fmla="*/ 352778 w 2017889"/>
              <a:gd name="connsiteY3dup0dup1" fmla="*/ 0 h 1930632"/>
              <a:gd name="connsiteX4dup0dup1" fmla="*/ 0 w 2017889"/>
              <a:gd name="connsiteY4dup0dup1" fmla="*/ 1930632 h 1930632"/>
              <a:gd name="connsiteX0dup0dup1dup2" fmla="*/ 0 w 2017889"/>
              <a:gd name="connsiteY0dup0dup1dup2" fmla="*/ 1963271 h 1963271"/>
              <a:gd name="connsiteX1dup0dup1dup2" fmla="*/ 2017889 w 2017889"/>
              <a:gd name="connsiteY1dup0dup1dup2" fmla="*/ 1666938 h 1963271"/>
              <a:gd name="connsiteX2dup0dup1dup2" fmla="*/ 1989667 w 2017889"/>
              <a:gd name="connsiteY2dup0dup1dup2" fmla="*/ 0 h 1963271"/>
              <a:gd name="connsiteX3dup0dup1dup2" fmla="*/ 352778 w 2017889"/>
              <a:gd name="connsiteY3dup0dup1dup2" fmla="*/ 32639 h 1963271"/>
              <a:gd name="connsiteX4dup0dup1dup2" fmla="*/ 0 w 2017889"/>
              <a:gd name="connsiteY4dup0dup1dup2" fmla="*/ 1963271 h 1963271"/>
              <a:gd name="connsiteX0dup0dup1dup2dup3" fmla="*/ 0 w 2017889"/>
              <a:gd name="connsiteY0dup0dup1dup2dup3" fmla="*/ 1963271 h 1963271"/>
              <a:gd name="connsiteX1dup0dup1dup2dup3" fmla="*/ 2017889 w 2017889"/>
              <a:gd name="connsiteY1dup0dup1dup2dup3" fmla="*/ 1666938 h 1963271"/>
              <a:gd name="connsiteX2dup0dup1dup2dup3" fmla="*/ 1989667 w 2017889"/>
              <a:gd name="connsiteY2dup0dup1dup2dup3" fmla="*/ 0 h 1963271"/>
              <a:gd name="connsiteX3dup0dup1dup2dup3" fmla="*/ 352778 w 2017889"/>
              <a:gd name="connsiteY3dup0dup1dup2dup3" fmla="*/ 3554 h 1963271"/>
              <a:gd name="connsiteX4dup0dup1dup2dup3" fmla="*/ 0 w 2017889"/>
              <a:gd name="connsiteY4dup0dup1dup2dup3" fmla="*/ 1963271 h 1963271"/>
              <a:gd name="connsiteX0dup0dup1dup2dup3dup4" fmla="*/ 0 w 1989667"/>
              <a:gd name="connsiteY0dup0dup1dup2dup3dup4" fmla="*/ 1963271 h 1963271"/>
              <a:gd name="connsiteX1dup0dup1dup2dup3dup4" fmla="*/ 1930694 w 1989667"/>
              <a:gd name="connsiteY1dup0dup1dup2dup3dup4" fmla="*/ 1666938 h 1963271"/>
              <a:gd name="connsiteX2dup0dup1dup2dup3dup4" fmla="*/ 1989667 w 1989667"/>
              <a:gd name="connsiteY2dup0dup1dup2dup3dup4" fmla="*/ 0 h 1963271"/>
              <a:gd name="connsiteX3dup0dup1dup2dup3dup4" fmla="*/ 352778 w 1989667"/>
              <a:gd name="connsiteY3dup0dup1dup2dup3dup4" fmla="*/ 3554 h 1963271"/>
              <a:gd name="connsiteX4dup0dup1dup2dup3dup4" fmla="*/ 0 w 1989667"/>
              <a:gd name="connsiteY4dup0dup1dup2dup3dup4" fmla="*/ 1963271 h 1963271"/>
              <a:gd name="connsiteX0dup0dup1dup2dup3dup4dup5" fmla="*/ 0 w 1930694"/>
              <a:gd name="connsiteY0dup0dup1dup2dup3dup4dup5" fmla="*/ 1972966 h 1972966"/>
              <a:gd name="connsiteX1dup0dup1dup2dup3dup4dup5" fmla="*/ 1930694 w 1930694"/>
              <a:gd name="connsiteY1dup0dup1dup2dup3dup4dup5" fmla="*/ 1676633 h 1972966"/>
              <a:gd name="connsiteX2dup0dup1dup2dup3dup4dup5" fmla="*/ 1921849 w 1930694"/>
              <a:gd name="connsiteY2dup0dup1dup2dup3dup4dup5" fmla="*/ 0 h 1972966"/>
              <a:gd name="connsiteX3dup0dup1dup2dup3dup4dup5" fmla="*/ 352778 w 1930694"/>
              <a:gd name="connsiteY3dup0dup1dup2dup3dup4dup5" fmla="*/ 13249 h 1972966"/>
              <a:gd name="connsiteX4dup0dup1dup2dup3dup4dup5" fmla="*/ 0 w 1930694"/>
              <a:gd name="connsiteY4dup0dup1dup2dup3dup4dup5" fmla="*/ 1972966 h 1972966"/>
            </a:gdLst>
            <a:ahLst/>
            <a:cxnLst>
              <a:cxn ang="0">
                <a:pos x="connsiteX0dup0dup1dup2dup3dup4dup5" y="connsiteY0dup0dup1dup2dup3dup4dup5"/>
              </a:cxn>
              <a:cxn ang="0">
                <a:pos x="connsiteX1dup0dup1dup2dup3dup4dup5" y="connsiteY1dup0dup1dup2dup3dup4dup5"/>
              </a:cxn>
              <a:cxn ang="0">
                <a:pos x="connsiteX2dup0dup1dup2dup3dup4dup5" y="connsiteY2dup0dup1dup2dup3dup4dup5"/>
              </a:cxn>
              <a:cxn ang="0">
                <a:pos x="connsiteX3dup0dup1dup2dup3dup4dup5" y="connsiteY3dup0dup1dup2dup3dup4dup5"/>
              </a:cxn>
              <a:cxn ang="0">
                <a:pos x="connsiteX4dup0dup1dup2dup3dup4dup5" y="connsiteY4dup0dup1dup2dup3dup4dup5"/>
              </a:cxn>
            </a:cxnLst>
            <a:rect l="l" t="t" r="r" b="b"/>
            <a:pathLst>
              <a:path w="1930693" h="1972966">
                <a:moveTo>
                  <a:pt x="0" y="1972966"/>
                </a:moveTo>
                <a:lnTo>
                  <a:pt x="1930694" y="1676633"/>
                </a:lnTo>
                <a:cubicBezTo>
                  <a:pt x="1927746" y="1117755"/>
                  <a:pt x="1924797" y="558878"/>
                  <a:pt x="1921849" y="0"/>
                </a:cubicBezTo>
                <a:lnTo>
                  <a:pt x="352778" y="13249"/>
                </a:lnTo>
                <a:lnTo>
                  <a:pt x="0" y="1972966"/>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fontAlgn="base">
              <a:spcBef>
                <a:spcPct val="0"/>
              </a:spcBef>
              <a:spcAft>
                <a:spcPct val="0"/>
              </a:spcAft>
              <a:defRPr>
                <a:effectLst/>
              </a:defRPr>
            </a:pPr>
            <a:endParaRPr lang="en-US" sz="2400">
              <a:solidFill>
                <a:srgbClr val="FFFFFF"/>
              </a:solidFill>
              <a:effectLst/>
            </a:endParaRPr>
          </a:p>
        </p:txBody>
      </p:sp>
    </p:spTree>
    <p:extLst>
      <p:ext uri="{BB962C8B-B14F-4D97-AF65-F5344CB8AC3E}">
        <p14:creationId xmlns:p14="http://schemas.microsoft.com/office/powerpoint/2010/main" val="74028866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a:effectLst/>
      </p:grpSpPr>
      <p:sp>
        <p:nvSpPr>
          <p:cNvPr id="3" name="Content Placeholder 2"/>
          <p:cNvSpPr>
            <a:spLocks noGrp="1"/>
          </p:cNvSpPr>
          <p:nvPr>
            <p:ph idx="1"/>
            <p:custDataLst>
              <p:tags r:id="rId1"/>
            </p:custDataLst>
          </p:nvPr>
        </p:nvSpPr>
        <p:spPr>
          <a:xfrm>
            <a:off x="3186876" y="1578543"/>
            <a:ext cx="4840594" cy="4547620"/>
          </a:xfrm>
          <a:effectLst/>
        </p:spPr>
        <p:txBody>
          <a:bodyPr/>
          <a:lstStyle>
            <a:lvl1pPr>
              <a:defRPr sz="2400">
                <a:effectLst/>
              </a:defRPr>
            </a:lvl1pPr>
            <a:lvl2pPr>
              <a:defRPr sz="2100">
                <a:effectLst/>
              </a:defRPr>
            </a:lvl2pPr>
            <a:lvl3pPr>
              <a:defRPr sz="1800">
                <a:effectLst/>
              </a:defRPr>
            </a:lvl3pPr>
            <a:lvl4pPr>
              <a:defRPr sz="1500">
                <a:effectLst/>
              </a:defRPr>
            </a:lvl4pPr>
            <a:lvl5pPr>
              <a:defRPr sz="1500">
                <a:effectLst/>
              </a:defRPr>
            </a:lvl5pPr>
            <a:lvl6pPr>
              <a:defRPr sz="1500">
                <a:effectLst/>
              </a:defRPr>
            </a:lvl6pPr>
            <a:lvl7pPr>
              <a:defRPr sz="1500">
                <a:effectLst/>
              </a:defRPr>
            </a:lvl7pPr>
            <a:lvl8pPr>
              <a:defRPr sz="1500">
                <a:effectLst/>
              </a:defRPr>
            </a:lvl8pPr>
            <a:lvl9pPr>
              <a:defRPr sz="1500">
                <a:effectLst/>
              </a:defRPr>
            </a:lvl9pPr>
          </a:lstStyle>
          <a:p>
            <a:pPr lvl="0"/>
            <a:r>
              <a:rPr lang="en-US">
                <a:effectLst/>
              </a:rPr>
              <a:t>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Text Placeholder 3"/>
          <p:cNvSpPr>
            <a:spLocks noGrp="1"/>
          </p:cNvSpPr>
          <p:nvPr>
            <p:ph type="body" sz="half" idx="2"/>
            <p:custDataLst>
              <p:tags r:id="rId2"/>
            </p:custDataLst>
          </p:nvPr>
        </p:nvSpPr>
        <p:spPr>
          <a:xfrm>
            <a:off x="560439" y="2143433"/>
            <a:ext cx="2447874" cy="3992356"/>
          </a:xfrm>
          <a:effectLst/>
        </p:spPr>
        <p:txBody>
          <a:bodyPr/>
          <a:lstStyle>
            <a:lvl1pPr marL="0" indent="0">
              <a:buNone/>
              <a:defRPr sz="1050">
                <a:effectLst/>
              </a:defRPr>
            </a:lvl1pPr>
            <a:lvl2pPr marL="342900" indent="0">
              <a:buNone/>
              <a:defRPr sz="900">
                <a:effectLst/>
              </a:defRPr>
            </a:lvl2pPr>
            <a:lvl3pPr marL="685800" indent="0">
              <a:buNone/>
              <a:defRPr sz="750">
                <a:effectLst/>
              </a:defRPr>
            </a:lvl3pPr>
            <a:lvl4pPr marL="1028700" indent="0">
              <a:buNone/>
              <a:defRPr sz="675">
                <a:effectLst/>
              </a:defRPr>
            </a:lvl4pPr>
            <a:lvl5pPr marL="1371600" indent="0">
              <a:buNone/>
              <a:defRPr sz="675">
                <a:effectLst/>
              </a:defRPr>
            </a:lvl5pPr>
            <a:lvl6pPr marL="1714500" indent="0">
              <a:buNone/>
              <a:defRPr sz="675">
                <a:effectLst/>
              </a:defRPr>
            </a:lvl6pPr>
            <a:lvl7pPr marL="2057400" indent="0">
              <a:buNone/>
              <a:defRPr sz="675">
                <a:effectLst/>
              </a:defRPr>
            </a:lvl7pPr>
            <a:lvl8pPr marL="2400300" indent="0">
              <a:buNone/>
              <a:defRPr sz="675">
                <a:effectLst/>
              </a:defRPr>
            </a:lvl8pPr>
            <a:lvl9pPr marL="2743200" indent="0">
              <a:buNone/>
              <a:defRPr sz="675">
                <a:effectLst/>
              </a:defRPr>
            </a:lvl9pPr>
          </a:lstStyle>
          <a:p>
            <a:pPr lvl="0"/>
            <a:r>
              <a:rPr lang="en-US">
                <a:effectLst/>
              </a:rPr>
              <a:t>Edit Master text styles</a:t>
            </a:r>
          </a:p>
        </p:txBody>
      </p:sp>
      <p:sp>
        <p:nvSpPr>
          <p:cNvPr id="5" name="Rectangle 4"/>
          <p:cNvSpPr>
            <a:spLocks noGrp="1" noChangeArrowheads="1"/>
          </p:cNvSpPr>
          <p:nvPr>
            <p:ph type="sldNum" sz="quarter" idx="10"/>
            <p:custDataLst>
              <p:tags r:id="rId3"/>
            </p:custDataLst>
          </p:nvPr>
        </p:nvSpPr>
        <p:spPr>
          <a:effectLst/>
        </p:spPr>
        <p:txBody>
          <a:bodyPr/>
          <a:lstStyle>
            <a:lvl1pPr>
              <a:defRPr>
                <a:effectLst/>
              </a:defRPr>
            </a:lvl1pPr>
          </a:lstStyle>
          <a:p>
            <a:fld id="{3A0A8E45-BD45-478E-BD77-254E8B85C4F7}" type="slidenum">
              <a:rPr lang="en-US" smtClean="0">
                <a:effectLst/>
              </a:rPr>
              <a:t>‹#›</a:t>
            </a:fld>
            <a:endParaRPr lang="en-US">
              <a:effectLst/>
            </a:endParaRPr>
          </a:p>
        </p:txBody>
      </p:sp>
      <p:sp>
        <p:nvSpPr>
          <p:cNvPr id="6" name="Freeform 5"/>
          <p:cNvSpPr/>
          <p:nvPr>
            <p:custDataLst>
              <p:tags r:id="rId4"/>
            </p:custDataLst>
          </p:nvPr>
        </p:nvSpPr>
        <p:spPr>
          <a:xfrm>
            <a:off x="-11112" y="-20638"/>
            <a:ext cx="9175751" cy="1087438"/>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effectLst/>
              </a:defRPr>
            </a:pPr>
            <a:endParaRPr lang="en-US" sz="1800">
              <a:effectLst/>
            </a:endParaRPr>
          </a:p>
        </p:txBody>
      </p:sp>
      <p:sp>
        <p:nvSpPr>
          <p:cNvPr id="8" name="Title 7"/>
          <p:cNvSpPr>
            <a:spLocks noGrp="1"/>
          </p:cNvSpPr>
          <p:nvPr>
            <p:ph type="title"/>
            <p:custDataLst>
              <p:tags r:id="rId5"/>
            </p:custDataLst>
          </p:nvPr>
        </p:nvSpPr>
        <p:spPr>
          <a:xfrm>
            <a:off x="560440" y="187325"/>
            <a:ext cx="8082116" cy="1158590"/>
          </a:xfrm>
          <a:effectLst/>
        </p:spPr>
        <p:txBody>
          <a:bodyPr anchor="t"/>
          <a:lstStyle>
            <a:lvl1pPr>
              <a:defRPr sz="2400">
                <a:effectLst/>
              </a:defRPr>
            </a:lvl1pPr>
          </a:lstStyle>
          <a:p>
            <a:r>
              <a:rPr lang="en-US">
                <a:effectLst/>
              </a:rPr>
              <a:t>Click to edit Master title style</a:t>
            </a:r>
          </a:p>
        </p:txBody>
      </p:sp>
    </p:spTree>
    <p:extLst>
      <p:ext uri="{BB962C8B-B14F-4D97-AF65-F5344CB8AC3E}">
        <p14:creationId xmlns:p14="http://schemas.microsoft.com/office/powerpoint/2010/main" val="277527196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a:effectLst/>
      </p:grpSpPr>
      <p:sp>
        <p:nvSpPr>
          <p:cNvPr id="3" name="Picture Placeholder 2"/>
          <p:cNvSpPr>
            <a:spLocks noGrp="1"/>
          </p:cNvSpPr>
          <p:nvPr>
            <p:ph type="pic" idx="1"/>
            <p:custDataLst>
              <p:tags r:id="rId1"/>
            </p:custDataLst>
          </p:nvPr>
        </p:nvSpPr>
        <p:spPr>
          <a:xfrm>
            <a:off x="1792288" y="1356852"/>
            <a:ext cx="5486400" cy="3370722"/>
          </a:xfrm>
          <a:effectLst/>
        </p:spPr>
        <p:txBody>
          <a:bodyPr/>
          <a:lstStyle>
            <a:lvl1pPr marL="0" indent="0">
              <a:buNone/>
              <a:defRPr sz="2400">
                <a:effectLst/>
              </a:defRPr>
            </a:lvl1pPr>
            <a:lvl2pPr marL="342900" indent="0">
              <a:buNone/>
              <a:defRPr sz="2100">
                <a:effectLst/>
              </a:defRPr>
            </a:lvl2pPr>
            <a:lvl3pPr marL="685800" indent="0">
              <a:buNone/>
              <a:defRPr sz="1800">
                <a:effectLst/>
              </a:defRPr>
            </a:lvl3pPr>
            <a:lvl4pPr marL="1028700" indent="0">
              <a:buNone/>
              <a:defRPr sz="1500">
                <a:effectLst/>
              </a:defRPr>
            </a:lvl4pPr>
            <a:lvl5pPr marL="1371600" indent="0">
              <a:buNone/>
              <a:defRPr sz="1500">
                <a:effectLst/>
              </a:defRPr>
            </a:lvl5pPr>
            <a:lvl6pPr marL="1714500" indent="0">
              <a:buNone/>
              <a:defRPr sz="1500">
                <a:effectLst/>
              </a:defRPr>
            </a:lvl6pPr>
            <a:lvl7pPr marL="2057400" indent="0">
              <a:buNone/>
              <a:defRPr sz="1500">
                <a:effectLst/>
              </a:defRPr>
            </a:lvl7pPr>
            <a:lvl8pPr marL="2400300" indent="0">
              <a:buNone/>
              <a:defRPr sz="1500">
                <a:effectLst/>
              </a:defRPr>
            </a:lvl8pPr>
            <a:lvl9pPr marL="2743200" indent="0">
              <a:buNone/>
              <a:defRPr sz="1500">
                <a:effectLst/>
              </a:defRPr>
            </a:lvl9pPr>
          </a:lstStyle>
          <a:p>
            <a:pPr lvl="0"/>
            <a:r>
              <a:rPr lang="en-US" noProof="0">
                <a:effectLst/>
              </a:rPr>
              <a:t>Click icon to add picture</a:t>
            </a:r>
          </a:p>
        </p:txBody>
      </p:sp>
      <p:sp>
        <p:nvSpPr>
          <p:cNvPr id="4" name="Text Placeholder 3"/>
          <p:cNvSpPr>
            <a:spLocks noGrp="1"/>
          </p:cNvSpPr>
          <p:nvPr>
            <p:ph type="body" sz="half" idx="2"/>
            <p:custDataLst>
              <p:tags r:id="rId2"/>
            </p:custDataLst>
          </p:nvPr>
        </p:nvSpPr>
        <p:spPr>
          <a:xfrm>
            <a:off x="1792288" y="5367338"/>
            <a:ext cx="5486400" cy="804862"/>
          </a:xfrm>
          <a:effectLst/>
        </p:spPr>
        <p:txBody>
          <a:bodyPr/>
          <a:lstStyle>
            <a:lvl1pPr marL="0" indent="0">
              <a:buNone/>
              <a:defRPr sz="1050">
                <a:effectLst/>
              </a:defRPr>
            </a:lvl1pPr>
            <a:lvl2pPr marL="342900" indent="0">
              <a:buNone/>
              <a:defRPr sz="900">
                <a:effectLst/>
              </a:defRPr>
            </a:lvl2pPr>
            <a:lvl3pPr marL="685800" indent="0">
              <a:buNone/>
              <a:defRPr sz="750">
                <a:effectLst/>
              </a:defRPr>
            </a:lvl3pPr>
            <a:lvl4pPr marL="1028700" indent="0">
              <a:buNone/>
              <a:defRPr sz="675">
                <a:effectLst/>
              </a:defRPr>
            </a:lvl4pPr>
            <a:lvl5pPr marL="1371600" indent="0">
              <a:buNone/>
              <a:defRPr sz="675">
                <a:effectLst/>
              </a:defRPr>
            </a:lvl5pPr>
            <a:lvl6pPr marL="1714500" indent="0">
              <a:buNone/>
              <a:defRPr sz="675">
                <a:effectLst/>
              </a:defRPr>
            </a:lvl6pPr>
            <a:lvl7pPr marL="2057400" indent="0">
              <a:buNone/>
              <a:defRPr sz="675">
                <a:effectLst/>
              </a:defRPr>
            </a:lvl7pPr>
            <a:lvl8pPr marL="2400300" indent="0">
              <a:buNone/>
              <a:defRPr sz="675">
                <a:effectLst/>
              </a:defRPr>
            </a:lvl8pPr>
            <a:lvl9pPr marL="2743200" indent="0">
              <a:buNone/>
              <a:defRPr sz="675">
                <a:effectLst/>
              </a:defRPr>
            </a:lvl9pPr>
          </a:lstStyle>
          <a:p>
            <a:pPr lvl="0"/>
            <a:r>
              <a:rPr lang="en-US">
                <a:effectLst/>
              </a:rPr>
              <a:t>Edit Master text styles</a:t>
            </a:r>
          </a:p>
        </p:txBody>
      </p:sp>
      <p:sp>
        <p:nvSpPr>
          <p:cNvPr id="5" name="Rectangle 4"/>
          <p:cNvSpPr>
            <a:spLocks noGrp="1" noChangeArrowheads="1"/>
          </p:cNvSpPr>
          <p:nvPr>
            <p:ph type="sldNum" sz="quarter" idx="10"/>
            <p:custDataLst>
              <p:tags r:id="rId3"/>
            </p:custDataLst>
          </p:nvPr>
        </p:nvSpPr>
        <p:spPr>
          <a:effectLst/>
        </p:spPr>
        <p:txBody>
          <a:bodyPr/>
          <a:lstStyle>
            <a:lvl1pPr>
              <a:defRPr>
                <a:effectLst/>
              </a:defRPr>
            </a:lvl1pPr>
          </a:lstStyle>
          <a:p>
            <a:fld id="{3A0A8E45-BD45-478E-BD77-254E8B85C4F7}" type="slidenum">
              <a:rPr lang="en-US" smtClean="0">
                <a:effectLst/>
              </a:rPr>
              <a:t>‹#›</a:t>
            </a:fld>
            <a:endParaRPr lang="en-US">
              <a:effectLst/>
            </a:endParaRPr>
          </a:p>
        </p:txBody>
      </p:sp>
      <p:sp>
        <p:nvSpPr>
          <p:cNvPr id="6" name="Freeform 5"/>
          <p:cNvSpPr/>
          <p:nvPr>
            <p:custDataLst>
              <p:tags r:id="rId4"/>
            </p:custDataLst>
          </p:nvPr>
        </p:nvSpPr>
        <p:spPr>
          <a:xfrm>
            <a:off x="-11112" y="-20638"/>
            <a:ext cx="9175751" cy="1087438"/>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effectLst/>
              </a:defRPr>
            </a:pPr>
            <a:endParaRPr lang="en-US" sz="1800">
              <a:effectLst/>
            </a:endParaRPr>
          </a:p>
        </p:txBody>
      </p:sp>
      <p:sp>
        <p:nvSpPr>
          <p:cNvPr id="8" name="Title 7"/>
          <p:cNvSpPr>
            <a:spLocks noGrp="1"/>
          </p:cNvSpPr>
          <p:nvPr>
            <p:ph type="title"/>
            <p:custDataLst>
              <p:tags r:id="rId5"/>
            </p:custDataLst>
          </p:nvPr>
        </p:nvSpPr>
        <p:spPr>
          <a:xfrm>
            <a:off x="727588" y="187327"/>
            <a:ext cx="7924800" cy="879475"/>
          </a:xfrm>
          <a:effectLst/>
        </p:spPr>
        <p:txBody>
          <a:bodyPr anchor="t"/>
          <a:lstStyle>
            <a:lvl1pPr>
              <a:defRPr sz="2400">
                <a:effectLst/>
              </a:defRPr>
            </a:lvl1pPr>
          </a:lstStyle>
          <a:p>
            <a:r>
              <a:rPr lang="en-US">
                <a:effectLst/>
              </a:rPr>
              <a:t>Click to edit Master title style</a:t>
            </a:r>
          </a:p>
        </p:txBody>
      </p:sp>
    </p:spTree>
    <p:extLst>
      <p:ext uri="{BB962C8B-B14F-4D97-AF65-F5344CB8AC3E}">
        <p14:creationId xmlns:p14="http://schemas.microsoft.com/office/powerpoint/2010/main" val="107121940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a:effectLst/>
      </p:grpSpPr>
      <p:sp>
        <p:nvSpPr>
          <p:cNvPr id="5" name="Freeform 4"/>
          <p:cNvSpPr/>
          <p:nvPr>
            <p:custDataLst>
              <p:tags r:id="rId1"/>
            </p:custDataLst>
          </p:nvPr>
        </p:nvSpPr>
        <p:spPr>
          <a:xfrm>
            <a:off x="-11112" y="-20638"/>
            <a:ext cx="9175751" cy="1087438"/>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effectLst/>
              </a:defRPr>
            </a:pPr>
            <a:endParaRPr lang="en-US" sz="1800">
              <a:effectLst/>
            </a:endParaRPr>
          </a:p>
        </p:txBody>
      </p:sp>
      <p:sp>
        <p:nvSpPr>
          <p:cNvPr id="2" name="Title 1"/>
          <p:cNvSpPr>
            <a:spLocks noGrp="1"/>
          </p:cNvSpPr>
          <p:nvPr>
            <p:ph type="title"/>
            <p:custDataLst>
              <p:tags r:id="rId2"/>
            </p:custDataLst>
          </p:nvPr>
        </p:nvSpPr>
        <p:spPr>
          <a:xfrm>
            <a:off x="658762" y="187326"/>
            <a:ext cx="7954298" cy="904863"/>
          </a:xfrm>
          <a:effectLst/>
        </p:spPr>
        <p:txBody>
          <a:bodyPr anchor="t">
            <a:normAutofit/>
          </a:bodyPr>
          <a:lstStyle>
            <a:lvl1pPr>
              <a:defRPr sz="2400">
                <a:effectLst/>
              </a:defRPr>
            </a:lvl1pPr>
          </a:lstStyle>
          <a:p>
            <a:r>
              <a:rPr lang="en-US">
                <a:effectLst/>
              </a:rPr>
              <a:t>Click to edit Master title style</a:t>
            </a:r>
          </a:p>
        </p:txBody>
      </p:sp>
      <p:sp>
        <p:nvSpPr>
          <p:cNvPr id="3" name="Content Placeholder 2"/>
          <p:cNvSpPr>
            <a:spLocks noGrp="1"/>
          </p:cNvSpPr>
          <p:nvPr>
            <p:ph idx="1"/>
            <p:custDataLst>
              <p:tags r:id="rId3"/>
            </p:custDataLst>
          </p:nvPr>
        </p:nvSpPr>
        <p:spPr>
          <a:xfrm>
            <a:off x="633630" y="1463041"/>
            <a:ext cx="7989388" cy="4569058"/>
          </a:xfrm>
          <a:effectLst/>
        </p:spPr>
        <p:txBody>
          <a:bodyPr/>
          <a:lstStyle>
            <a:lvl1pPr marL="0" indent="0">
              <a:buNone/>
              <a:defRPr sz="1800">
                <a:solidFill>
                  <a:srgbClr val="003876"/>
                </a:solidFill>
                <a:effectLst/>
                <a:latin typeface="+mj-lt"/>
              </a:defRPr>
            </a:lvl1pPr>
            <a:lvl2pPr>
              <a:defRPr sz="1500">
                <a:solidFill>
                  <a:srgbClr val="003876"/>
                </a:solidFill>
                <a:effectLst/>
                <a:latin typeface="+mj-lt"/>
              </a:defRPr>
            </a:lvl2pPr>
            <a:lvl3pPr>
              <a:defRPr sz="1500">
                <a:solidFill>
                  <a:srgbClr val="003876"/>
                </a:solidFill>
                <a:effectLst/>
                <a:latin typeface="+mj-lt"/>
              </a:defRPr>
            </a:lvl3pPr>
            <a:lvl4pPr>
              <a:defRPr sz="1350">
                <a:solidFill>
                  <a:srgbClr val="003876"/>
                </a:solidFill>
                <a:effectLst/>
                <a:latin typeface="+mj-lt"/>
              </a:defRPr>
            </a:lvl4pPr>
            <a:lvl5pPr>
              <a:defRPr sz="1350">
                <a:solidFill>
                  <a:srgbClr val="003876"/>
                </a:solidFill>
                <a:effectLst/>
                <a:latin typeface="+mj-lt"/>
              </a:defRPr>
            </a:lvl5pPr>
          </a:lstStyle>
          <a:p>
            <a:pPr lvl="0"/>
            <a:r>
              <a:rPr lang="en-US">
                <a:effectLst/>
              </a:rPr>
              <a:t>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Rectangle 4"/>
          <p:cNvSpPr>
            <a:spLocks noGrp="1" noChangeArrowheads="1"/>
          </p:cNvSpPr>
          <p:nvPr>
            <p:ph type="sldNum" sz="quarter" idx="10"/>
            <p:custDataLst>
              <p:tags r:id="rId4"/>
            </p:custDataLst>
          </p:nvPr>
        </p:nvSpPr>
        <p:spPr>
          <a:effectLst/>
        </p:spPr>
        <p:txBody>
          <a:bodyPr/>
          <a:lstStyle>
            <a:lvl1pPr>
              <a:defRPr>
                <a:effectLst/>
              </a:defRPr>
            </a:lvl1pPr>
          </a:lstStyle>
          <a:p>
            <a:fld id="{3A0A8E45-BD45-478E-BD77-254E8B85C4F7}" type="slidenum">
              <a:rPr lang="en-US" smtClean="0">
                <a:effectLst/>
              </a:rPr>
              <a:t>‹#›</a:t>
            </a:fld>
            <a:endParaRPr lang="en-US">
              <a:effectLst/>
            </a:endParaRPr>
          </a:p>
        </p:txBody>
      </p:sp>
    </p:spTree>
    <p:extLst>
      <p:ext uri="{BB962C8B-B14F-4D97-AF65-F5344CB8AC3E}">
        <p14:creationId xmlns:p14="http://schemas.microsoft.com/office/powerpoint/2010/main" val="191885486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a:effectLst/>
      </p:grpSpPr>
      <p:sp>
        <p:nvSpPr>
          <p:cNvPr id="3" name="Rectangle 4"/>
          <p:cNvSpPr>
            <a:spLocks noGrp="1" noChangeArrowheads="1"/>
          </p:cNvSpPr>
          <p:nvPr>
            <p:ph type="sldNum" sz="quarter" idx="10"/>
            <p:custDataLst>
              <p:tags r:id="rId1"/>
            </p:custDataLst>
          </p:nvPr>
        </p:nvSpPr>
        <p:spPr>
          <a:effectLst/>
        </p:spPr>
        <p:txBody>
          <a:bodyPr/>
          <a:lstStyle>
            <a:lvl1pPr>
              <a:defRPr>
                <a:effectLst/>
              </a:defRPr>
            </a:lvl1pPr>
          </a:lstStyle>
          <a:p>
            <a:fld id="{3A0A8E45-BD45-478E-BD77-254E8B85C4F7}" type="slidenum">
              <a:rPr lang="en-US" smtClean="0">
                <a:effectLst/>
              </a:rPr>
              <a:t>‹#›</a:t>
            </a:fld>
            <a:endParaRPr lang="en-US">
              <a:effectLst/>
            </a:endParaRPr>
          </a:p>
        </p:txBody>
      </p:sp>
      <p:sp>
        <p:nvSpPr>
          <p:cNvPr id="4" name="Freeform 3"/>
          <p:cNvSpPr/>
          <p:nvPr>
            <p:custDataLst>
              <p:tags r:id="rId2"/>
            </p:custDataLst>
          </p:nvPr>
        </p:nvSpPr>
        <p:spPr>
          <a:xfrm>
            <a:off x="-11112" y="-20638"/>
            <a:ext cx="9175751" cy="1087438"/>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effectLst/>
              </a:defRPr>
            </a:pPr>
            <a:endParaRPr lang="en-US" sz="1800">
              <a:effectLst/>
            </a:endParaRPr>
          </a:p>
        </p:txBody>
      </p:sp>
      <p:sp>
        <p:nvSpPr>
          <p:cNvPr id="2" name="Title 1"/>
          <p:cNvSpPr>
            <a:spLocks noGrp="1"/>
          </p:cNvSpPr>
          <p:nvPr>
            <p:ph type="title"/>
            <p:custDataLst>
              <p:tags r:id="rId3"/>
            </p:custDataLst>
          </p:nvPr>
        </p:nvSpPr>
        <p:spPr>
          <a:xfrm>
            <a:off x="226032" y="187325"/>
            <a:ext cx="8704609" cy="1158590"/>
          </a:xfrm>
          <a:effectLst/>
        </p:spPr>
        <p:txBody>
          <a:bodyPr anchor="t"/>
          <a:lstStyle>
            <a:lvl1pPr>
              <a:defRPr lang="en-US" sz="2400" kern="0" smtClean="0">
                <a:solidFill>
                  <a:schemeClr val="bg1"/>
                </a:solidFill>
                <a:effectLst/>
                <a:latin typeface="+mj-lt"/>
                <a:ea typeface="+mj-ea"/>
                <a:cs typeface="+mj-cs"/>
              </a:defRPr>
            </a:lvl1pPr>
          </a:lstStyle>
          <a:p>
            <a:r>
              <a:rPr lang="en-US">
                <a:effectLst/>
              </a:rPr>
              <a:t>Click to edit Master title style</a:t>
            </a:r>
          </a:p>
        </p:txBody>
      </p:sp>
    </p:spTree>
    <p:extLst>
      <p:ext uri="{BB962C8B-B14F-4D97-AF65-F5344CB8AC3E}">
        <p14:creationId xmlns:p14="http://schemas.microsoft.com/office/powerpoint/2010/main" val="353186374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a:effectLst/>
      </p:grpSpPr>
      <p:sp>
        <p:nvSpPr>
          <p:cNvPr id="3" name="Text Placeholder 2"/>
          <p:cNvSpPr>
            <a:spLocks noGrp="1"/>
          </p:cNvSpPr>
          <p:nvPr>
            <p:ph type="body" idx="1"/>
            <p:custDataLst>
              <p:tags r:id="rId1"/>
            </p:custDataLst>
          </p:nvPr>
        </p:nvSpPr>
        <p:spPr>
          <a:xfrm>
            <a:off x="540774" y="1489576"/>
            <a:ext cx="3888349" cy="639762"/>
          </a:xfrm>
          <a:effectLst/>
        </p:spPr>
        <p:txBody>
          <a:bodyPr anchor="b"/>
          <a:lstStyle>
            <a:lvl1pPr marL="0" indent="0">
              <a:buNone/>
              <a:defRPr sz="2400" b="1">
                <a:solidFill>
                  <a:srgbClr val="003876"/>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Click to edit Master text styles</a:t>
            </a:r>
          </a:p>
        </p:txBody>
      </p:sp>
      <p:sp>
        <p:nvSpPr>
          <p:cNvPr id="4" name="Content Placeholder 3"/>
          <p:cNvSpPr>
            <a:spLocks noGrp="1"/>
          </p:cNvSpPr>
          <p:nvPr>
            <p:ph sz="half" idx="2"/>
            <p:custDataLst>
              <p:tags r:id="rId2"/>
            </p:custDataLst>
          </p:nvPr>
        </p:nvSpPr>
        <p:spPr>
          <a:xfrm>
            <a:off x="540774" y="2129338"/>
            <a:ext cx="3888349" cy="3956830"/>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5" name="Text Placeholder 4"/>
          <p:cNvSpPr>
            <a:spLocks noGrp="1"/>
          </p:cNvSpPr>
          <p:nvPr>
            <p:ph type="body" sz="quarter" idx="3"/>
            <p:custDataLst>
              <p:tags r:id="rId3"/>
            </p:custDataLst>
          </p:nvPr>
        </p:nvSpPr>
        <p:spPr>
          <a:xfrm>
            <a:off x="4708995" y="1499408"/>
            <a:ext cx="3889876" cy="639762"/>
          </a:xfrm>
          <a:effectLst/>
        </p:spPr>
        <p:txBody>
          <a:bodyPr anchor="b"/>
          <a:lstStyle>
            <a:lvl1pPr marL="0" indent="0">
              <a:buNone/>
              <a:defRPr sz="2400" b="1">
                <a:solidFill>
                  <a:srgbClr val="003876"/>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Click to edit Master text styles</a:t>
            </a:r>
          </a:p>
        </p:txBody>
      </p:sp>
      <p:sp>
        <p:nvSpPr>
          <p:cNvPr id="6" name="Content Placeholder 5"/>
          <p:cNvSpPr>
            <a:spLocks noGrp="1"/>
          </p:cNvSpPr>
          <p:nvPr>
            <p:ph sz="quarter" idx="4"/>
            <p:custDataLst>
              <p:tags r:id="rId4"/>
            </p:custDataLst>
          </p:nvPr>
        </p:nvSpPr>
        <p:spPr>
          <a:xfrm>
            <a:off x="4708995" y="2139170"/>
            <a:ext cx="3889876" cy="3927333"/>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7" name="Rectangle 4"/>
          <p:cNvSpPr>
            <a:spLocks noGrp="1" noChangeArrowheads="1"/>
          </p:cNvSpPr>
          <p:nvPr>
            <p:ph type="sldNum" sz="quarter" idx="10"/>
            <p:custDataLst>
              <p:tags r:id="rId5"/>
            </p:custDataLst>
          </p:nvPr>
        </p:nvSpPr>
        <p:spPr>
          <a:effectLst/>
        </p:spPr>
        <p:txBody>
          <a:bodyPr/>
          <a:lstStyle>
            <a:lvl1pPr>
              <a:defRPr>
                <a:solidFill>
                  <a:schemeClr val="tx1"/>
                </a:solidFill>
                <a:effectLst/>
              </a:defRPr>
            </a:lvl1pPr>
          </a:lstStyle>
          <a:p>
            <a:pPr>
              <a:defRPr>
                <a:effectLst/>
              </a:defRPr>
            </a:pPr>
            <a:fld id="{D540B5AC-6272-440E-B71F-D0840E62861E}" type="slidenum">
              <a:rPr lang="en-US" smtClean="0">
                <a:effectLst/>
              </a:rPr>
              <a:pPr>
                <a:defRPr>
                  <a:effectLst/>
                </a:defRPr>
              </a:pPr>
              <a:t>‹#›</a:t>
            </a:fld>
            <a:endParaRPr lang="en-US">
              <a:effectLst/>
            </a:endParaRPr>
          </a:p>
        </p:txBody>
      </p:sp>
      <p:sp>
        <p:nvSpPr>
          <p:cNvPr id="9" name="Freeform 8"/>
          <p:cNvSpPr/>
          <p:nvPr>
            <p:custDataLst>
              <p:tags r:id="rId6"/>
            </p:custDataLst>
          </p:nvPr>
        </p:nvSpPr>
        <p:spPr>
          <a:xfrm>
            <a:off x="-11113" y="-20638"/>
            <a:ext cx="9175751" cy="1087438"/>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effectLst/>
              </a:defRPr>
            </a:pPr>
            <a:endParaRPr lang="en-US">
              <a:effectLst/>
            </a:endParaRPr>
          </a:p>
        </p:txBody>
      </p:sp>
      <p:sp>
        <p:nvSpPr>
          <p:cNvPr id="11" name="Title 10"/>
          <p:cNvSpPr>
            <a:spLocks noGrp="1"/>
          </p:cNvSpPr>
          <p:nvPr>
            <p:ph type="title"/>
            <p:custDataLst>
              <p:tags r:id="rId7"/>
            </p:custDataLst>
          </p:nvPr>
        </p:nvSpPr>
        <p:spPr>
          <a:xfrm>
            <a:off x="540777" y="187325"/>
            <a:ext cx="8062450" cy="879475"/>
          </a:xfrm>
          <a:effectLst/>
        </p:spPr>
        <p:txBody>
          <a:bodyPr anchor="t"/>
          <a:lstStyle>
            <a:lvl1pPr>
              <a:defRPr sz="3200">
                <a:effectLst/>
              </a:defRPr>
            </a:lvl1pPr>
          </a:lstStyle>
          <a:p>
            <a:r>
              <a:rPr lang="en-US">
                <a:effectLst/>
              </a:rPr>
              <a:t>Click to edit Master title style</a:t>
            </a:r>
          </a:p>
        </p:txBody>
      </p:sp>
      <p:sp>
        <p:nvSpPr>
          <p:cNvPr id="10" name="Freeform 9"/>
          <p:cNvSpPr/>
          <p:nvPr userDrawn="1">
            <p:custDataLst>
              <p:tags r:id="rId8"/>
            </p:custDataLst>
          </p:nvPr>
        </p:nvSpPr>
        <p:spPr>
          <a:xfrm>
            <a:off x="-11112" y="-20637"/>
            <a:ext cx="9175751" cy="1087439"/>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fontAlgn="base">
              <a:spcBef>
                <a:spcPct val="0"/>
              </a:spcBef>
              <a:spcAft>
                <a:spcPct val="0"/>
              </a:spcAft>
              <a:defRPr>
                <a:effectLst/>
              </a:defRPr>
            </a:pPr>
            <a:endParaRPr lang="en-US" sz="2400">
              <a:solidFill>
                <a:srgbClr val="FFFFFF"/>
              </a:solidFill>
              <a:effectLst/>
            </a:endParaRPr>
          </a:p>
        </p:txBody>
      </p:sp>
    </p:spTree>
    <p:extLst>
      <p:ext uri="{BB962C8B-B14F-4D97-AF65-F5344CB8AC3E}">
        <p14:creationId xmlns:p14="http://schemas.microsoft.com/office/powerpoint/2010/main" val="7901058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a:effectLst/>
      </p:grpSpPr>
      <p:sp>
        <p:nvSpPr>
          <p:cNvPr id="3" name="Content Placeholder 2"/>
          <p:cNvSpPr>
            <a:spLocks noGrp="1"/>
          </p:cNvSpPr>
          <p:nvPr>
            <p:ph idx="1"/>
            <p:custDataLst>
              <p:tags r:id="rId1"/>
            </p:custDataLst>
          </p:nvPr>
        </p:nvSpPr>
        <p:spPr>
          <a:xfrm>
            <a:off x="3186875" y="1578542"/>
            <a:ext cx="4840594" cy="4517457"/>
          </a:xfrm>
          <a:effectLst/>
        </p:spPr>
        <p:txBody>
          <a:bodyPr/>
          <a:lstStyle>
            <a:lvl1pPr>
              <a:defRPr sz="3200">
                <a:effectLst/>
              </a:defRPr>
            </a:lvl1pPr>
            <a:lvl2pPr>
              <a:defRPr sz="2800">
                <a:effectLst/>
              </a:defRPr>
            </a:lvl2pPr>
            <a:lvl3pPr>
              <a:defRPr sz="2400">
                <a:effectLst/>
              </a:defRPr>
            </a:lvl3pPr>
            <a:lvl4pPr>
              <a:defRPr sz="2000">
                <a:effectLst/>
              </a:defRPr>
            </a:lvl4pPr>
            <a:lvl5pPr>
              <a:defRPr sz="2000">
                <a:effectLst/>
              </a:defRPr>
            </a:lvl5pPr>
            <a:lvl6pPr>
              <a:defRPr sz="2000">
                <a:effectLst/>
              </a:defRPr>
            </a:lvl6pPr>
            <a:lvl7pPr>
              <a:defRPr sz="2000">
                <a:effectLst/>
              </a:defRPr>
            </a:lvl7pPr>
            <a:lvl8pPr>
              <a:defRPr sz="2000">
                <a:effectLst/>
              </a:defRPr>
            </a:lvl8pPr>
            <a:lvl9pPr>
              <a:defRPr sz="20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Text Placeholder 3"/>
          <p:cNvSpPr>
            <a:spLocks noGrp="1"/>
          </p:cNvSpPr>
          <p:nvPr>
            <p:ph type="body" sz="half" idx="2"/>
            <p:custDataLst>
              <p:tags r:id="rId2"/>
            </p:custDataLst>
          </p:nvPr>
        </p:nvSpPr>
        <p:spPr>
          <a:xfrm>
            <a:off x="530942" y="2143433"/>
            <a:ext cx="2477371" cy="3952567"/>
          </a:xfr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Click to edit Master text styles</a:t>
            </a:r>
          </a:p>
        </p:txBody>
      </p:sp>
      <p:sp>
        <p:nvSpPr>
          <p:cNvPr id="5" name="Rectangle 4"/>
          <p:cNvSpPr>
            <a:spLocks noGrp="1" noChangeArrowheads="1"/>
          </p:cNvSpPr>
          <p:nvPr>
            <p:ph type="sldNum" sz="quarter" idx="10"/>
            <p:custDataLst>
              <p:tags r:id="rId3"/>
            </p:custDataLst>
          </p:nvPr>
        </p:nvSpPr>
        <p:spPr>
          <a:effectLst/>
        </p:spPr>
        <p:txBody>
          <a:bodyPr/>
          <a:lstStyle>
            <a:lvl1pPr>
              <a:defRPr>
                <a:solidFill>
                  <a:schemeClr val="tx1"/>
                </a:solidFill>
                <a:effectLst/>
              </a:defRPr>
            </a:lvl1pPr>
          </a:lstStyle>
          <a:p>
            <a:pPr>
              <a:defRPr>
                <a:effectLst/>
              </a:defRPr>
            </a:pPr>
            <a:fld id="{652FFA9A-CA21-4AEB-9705-714394801119}" type="slidenum">
              <a:rPr lang="en-US" smtClean="0">
                <a:effectLst/>
              </a:rPr>
              <a:pPr>
                <a:defRPr>
                  <a:effectLst/>
                </a:defRPr>
              </a:pPr>
              <a:t>‹#›</a:t>
            </a:fld>
            <a:endParaRPr lang="en-US">
              <a:effectLst/>
            </a:endParaRPr>
          </a:p>
        </p:txBody>
      </p:sp>
      <p:sp>
        <p:nvSpPr>
          <p:cNvPr id="6" name="Freeform 5"/>
          <p:cNvSpPr/>
          <p:nvPr>
            <p:custDataLst>
              <p:tags r:id="rId4"/>
            </p:custDataLst>
          </p:nvPr>
        </p:nvSpPr>
        <p:spPr>
          <a:xfrm>
            <a:off x="-11113" y="-20638"/>
            <a:ext cx="9175751" cy="1087438"/>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effectLst/>
              </a:defRPr>
            </a:pPr>
            <a:endParaRPr lang="en-US">
              <a:effectLst/>
            </a:endParaRPr>
          </a:p>
        </p:txBody>
      </p:sp>
      <p:sp>
        <p:nvSpPr>
          <p:cNvPr id="8" name="Title 7"/>
          <p:cNvSpPr>
            <a:spLocks noGrp="1"/>
          </p:cNvSpPr>
          <p:nvPr>
            <p:ph type="title"/>
            <p:custDataLst>
              <p:tags r:id="rId5"/>
            </p:custDataLst>
          </p:nvPr>
        </p:nvSpPr>
        <p:spPr>
          <a:xfrm>
            <a:off x="540776" y="187325"/>
            <a:ext cx="8082116" cy="879475"/>
          </a:xfrm>
          <a:effectLst/>
        </p:spPr>
        <p:txBody>
          <a:bodyPr anchor="t"/>
          <a:lstStyle>
            <a:lvl1pPr>
              <a:defRPr sz="3200">
                <a:effectLst/>
              </a:defRPr>
            </a:lvl1pPr>
          </a:lstStyle>
          <a:p>
            <a:r>
              <a:rPr lang="en-US">
                <a:effectLst/>
              </a:rPr>
              <a:t>Click to edit Master title style</a:t>
            </a:r>
          </a:p>
        </p:txBody>
      </p:sp>
      <p:sp>
        <p:nvSpPr>
          <p:cNvPr id="7" name="Freeform 6"/>
          <p:cNvSpPr/>
          <p:nvPr userDrawn="1">
            <p:custDataLst>
              <p:tags r:id="rId6"/>
            </p:custDataLst>
          </p:nvPr>
        </p:nvSpPr>
        <p:spPr>
          <a:xfrm>
            <a:off x="-11112" y="-20637"/>
            <a:ext cx="9175751" cy="1087439"/>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fontAlgn="base">
              <a:spcBef>
                <a:spcPct val="0"/>
              </a:spcBef>
              <a:spcAft>
                <a:spcPct val="0"/>
              </a:spcAft>
              <a:defRPr>
                <a:effectLst/>
              </a:defRPr>
            </a:pPr>
            <a:endParaRPr lang="en-US" sz="2400">
              <a:solidFill>
                <a:srgbClr val="FFFFFF"/>
              </a:solidFill>
              <a:effectLst/>
            </a:endParaRPr>
          </a:p>
        </p:txBody>
      </p:sp>
    </p:spTree>
    <p:extLst>
      <p:ext uri="{BB962C8B-B14F-4D97-AF65-F5344CB8AC3E}">
        <p14:creationId xmlns:p14="http://schemas.microsoft.com/office/powerpoint/2010/main" val="19226005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a:effectLst/>
      </p:grpSpPr>
      <p:sp>
        <p:nvSpPr>
          <p:cNvPr id="3" name="Picture Placeholder 2"/>
          <p:cNvSpPr>
            <a:spLocks noGrp="1"/>
          </p:cNvSpPr>
          <p:nvPr>
            <p:ph type="pic" idx="1"/>
            <p:custDataLst>
              <p:tags r:id="rId1"/>
            </p:custDataLst>
          </p:nvPr>
        </p:nvSpPr>
        <p:spPr>
          <a:xfrm>
            <a:off x="1792288" y="1356852"/>
            <a:ext cx="5486400" cy="3370722"/>
          </a:xfrm>
          <a:effectLst/>
        </p:spPr>
        <p:txBody>
          <a:bodyPr/>
          <a:lstStyle>
            <a:lvl1pPr marL="0" indent="0">
              <a:buNone/>
              <a:defRPr sz="3200">
                <a:effectLst/>
              </a:defRPr>
            </a:lvl1pPr>
            <a:lvl2pPr marL="457200" indent="0">
              <a:buNone/>
              <a:defRPr sz="2800">
                <a:effectLst/>
              </a:defRPr>
            </a:lvl2pPr>
            <a:lvl3pPr marL="914400" indent="0">
              <a:buNone/>
              <a:defRPr sz="2400">
                <a:effectLst/>
              </a:defRPr>
            </a:lvl3pPr>
            <a:lvl4pPr marL="1371600" indent="0">
              <a:buNone/>
              <a:defRPr sz="2000">
                <a:effectLst/>
              </a:defRPr>
            </a:lvl4pPr>
            <a:lvl5pPr marL="1828800" indent="0">
              <a:buNone/>
              <a:defRPr sz="2000">
                <a:effectLst/>
              </a:defRPr>
            </a:lvl5pPr>
            <a:lvl6pPr marL="2286000" indent="0">
              <a:buNone/>
              <a:defRPr sz="2000">
                <a:effectLst/>
              </a:defRPr>
            </a:lvl6pPr>
            <a:lvl7pPr marL="2743200" indent="0">
              <a:buNone/>
              <a:defRPr sz="2000">
                <a:effectLst/>
              </a:defRPr>
            </a:lvl7pPr>
            <a:lvl8pPr marL="3200400" indent="0">
              <a:buNone/>
              <a:defRPr sz="2000">
                <a:effectLst/>
              </a:defRPr>
            </a:lvl8pPr>
            <a:lvl9pPr marL="3657600" indent="0">
              <a:buNone/>
              <a:defRPr sz="2000">
                <a:effectLst/>
              </a:defRPr>
            </a:lvl9pPr>
          </a:lstStyle>
          <a:p>
            <a:pPr lvl="0"/>
            <a:r>
              <a:rPr lang="en-US" noProof="0">
                <a:effectLst/>
              </a:rPr>
              <a:t>Click icon to add picture</a:t>
            </a:r>
          </a:p>
        </p:txBody>
      </p:sp>
      <p:sp>
        <p:nvSpPr>
          <p:cNvPr id="4" name="Text Placeholder 3"/>
          <p:cNvSpPr>
            <a:spLocks noGrp="1"/>
          </p:cNvSpPr>
          <p:nvPr>
            <p:ph type="body" sz="half" idx="2"/>
            <p:custDataLst>
              <p:tags r:id="rId2"/>
            </p:custDataLst>
          </p:nvPr>
        </p:nvSpPr>
        <p:spPr>
          <a:xfrm>
            <a:off x="1792288" y="5367338"/>
            <a:ext cx="5486400" cy="804862"/>
          </a:xfr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Click to edit Master text styles</a:t>
            </a:r>
          </a:p>
        </p:txBody>
      </p:sp>
      <p:sp>
        <p:nvSpPr>
          <p:cNvPr id="5" name="Rectangle 4"/>
          <p:cNvSpPr>
            <a:spLocks noGrp="1" noChangeArrowheads="1"/>
          </p:cNvSpPr>
          <p:nvPr>
            <p:ph type="sldNum" sz="quarter" idx="10"/>
            <p:custDataLst>
              <p:tags r:id="rId3"/>
            </p:custDataLst>
          </p:nvPr>
        </p:nvSpPr>
        <p:spPr>
          <a:effectLst/>
        </p:spPr>
        <p:txBody>
          <a:bodyPr/>
          <a:lstStyle>
            <a:lvl1pPr>
              <a:defRPr>
                <a:solidFill>
                  <a:schemeClr val="tx1"/>
                </a:solidFill>
                <a:effectLst/>
              </a:defRPr>
            </a:lvl1pPr>
          </a:lstStyle>
          <a:p>
            <a:pPr>
              <a:defRPr>
                <a:effectLst/>
              </a:defRPr>
            </a:pPr>
            <a:fld id="{87884D68-5908-427C-AE51-A3323CD47006}" type="slidenum">
              <a:rPr lang="en-US" smtClean="0">
                <a:effectLst/>
              </a:rPr>
              <a:pPr>
                <a:defRPr>
                  <a:effectLst/>
                </a:defRPr>
              </a:pPr>
              <a:t>‹#›</a:t>
            </a:fld>
            <a:endParaRPr lang="en-US">
              <a:effectLst/>
            </a:endParaRPr>
          </a:p>
        </p:txBody>
      </p:sp>
      <p:sp>
        <p:nvSpPr>
          <p:cNvPr id="6" name="Freeform 5"/>
          <p:cNvSpPr/>
          <p:nvPr>
            <p:custDataLst>
              <p:tags r:id="rId4"/>
            </p:custDataLst>
          </p:nvPr>
        </p:nvSpPr>
        <p:spPr>
          <a:xfrm>
            <a:off x="-11113" y="-20638"/>
            <a:ext cx="9175751" cy="1087438"/>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effectLst/>
              </a:defRPr>
            </a:pPr>
            <a:endParaRPr lang="en-US">
              <a:effectLst/>
            </a:endParaRPr>
          </a:p>
        </p:txBody>
      </p:sp>
      <p:sp>
        <p:nvSpPr>
          <p:cNvPr id="8" name="Title 7"/>
          <p:cNvSpPr>
            <a:spLocks noGrp="1"/>
          </p:cNvSpPr>
          <p:nvPr>
            <p:ph type="title"/>
            <p:custDataLst>
              <p:tags r:id="rId5"/>
            </p:custDataLst>
          </p:nvPr>
        </p:nvSpPr>
        <p:spPr>
          <a:xfrm>
            <a:off x="540774" y="187325"/>
            <a:ext cx="8082116" cy="879475"/>
          </a:xfrm>
          <a:effectLst/>
        </p:spPr>
        <p:txBody>
          <a:bodyPr anchor="t"/>
          <a:lstStyle>
            <a:lvl1pPr>
              <a:defRPr sz="3200">
                <a:effectLst/>
              </a:defRPr>
            </a:lvl1pPr>
          </a:lstStyle>
          <a:p>
            <a:r>
              <a:rPr lang="en-US">
                <a:effectLst/>
              </a:rPr>
              <a:t>Click to edit Master title style</a:t>
            </a:r>
          </a:p>
        </p:txBody>
      </p:sp>
      <p:sp>
        <p:nvSpPr>
          <p:cNvPr id="7" name="Freeform 6"/>
          <p:cNvSpPr/>
          <p:nvPr userDrawn="1">
            <p:custDataLst>
              <p:tags r:id="rId6"/>
            </p:custDataLst>
          </p:nvPr>
        </p:nvSpPr>
        <p:spPr>
          <a:xfrm>
            <a:off x="-11112" y="-20637"/>
            <a:ext cx="9175751" cy="1087439"/>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fontAlgn="base">
              <a:spcBef>
                <a:spcPct val="0"/>
              </a:spcBef>
              <a:spcAft>
                <a:spcPct val="0"/>
              </a:spcAft>
              <a:defRPr>
                <a:effectLst/>
              </a:defRPr>
            </a:pPr>
            <a:endParaRPr lang="en-US" sz="2400">
              <a:solidFill>
                <a:srgbClr val="FFFFFF"/>
              </a:solidFill>
              <a:effectLst/>
            </a:endParaRPr>
          </a:p>
        </p:txBody>
      </p:sp>
    </p:spTree>
    <p:extLst>
      <p:ext uri="{BB962C8B-B14F-4D97-AF65-F5344CB8AC3E}">
        <p14:creationId xmlns:p14="http://schemas.microsoft.com/office/powerpoint/2010/main" val="299279487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a:effectLst/>
      </p:grpSpPr>
      <p:sp>
        <p:nvSpPr>
          <p:cNvPr id="3" name="Rectangle 4"/>
          <p:cNvSpPr>
            <a:spLocks noGrp="1" noChangeArrowheads="1"/>
          </p:cNvSpPr>
          <p:nvPr>
            <p:ph type="sldNum" sz="quarter" idx="10"/>
            <p:custDataLst>
              <p:tags r:id="rId1"/>
            </p:custDataLst>
          </p:nvPr>
        </p:nvSpPr>
        <p:spPr>
          <a:effectLst/>
        </p:spPr>
        <p:txBody>
          <a:bodyPr/>
          <a:lstStyle>
            <a:lvl1pPr>
              <a:defRPr>
                <a:solidFill>
                  <a:schemeClr val="tx1"/>
                </a:solidFill>
                <a:effectLst/>
              </a:defRPr>
            </a:lvl1pPr>
          </a:lstStyle>
          <a:p>
            <a:fld id="{879CAC20-8658-4DCF-89D8-36F4FE613268}" type="slidenum">
              <a:rPr lang="en-US" smtClean="0">
                <a:effectLst/>
              </a:rPr>
              <a:t>‹#›</a:t>
            </a:fld>
            <a:endParaRPr lang="en-US">
              <a:effectLst/>
            </a:endParaRPr>
          </a:p>
        </p:txBody>
      </p:sp>
      <p:sp>
        <p:nvSpPr>
          <p:cNvPr id="4" name="Freeform 3"/>
          <p:cNvSpPr/>
          <p:nvPr>
            <p:custDataLst>
              <p:tags r:id="rId2"/>
            </p:custDataLst>
          </p:nvPr>
        </p:nvSpPr>
        <p:spPr>
          <a:xfrm>
            <a:off x="-11113" y="-20638"/>
            <a:ext cx="9175751" cy="1087438"/>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effectLst/>
              </a:defRPr>
            </a:pPr>
            <a:endParaRPr lang="en-US">
              <a:effectLst/>
            </a:endParaRPr>
          </a:p>
        </p:txBody>
      </p:sp>
      <p:sp>
        <p:nvSpPr>
          <p:cNvPr id="2" name="Title 1"/>
          <p:cNvSpPr>
            <a:spLocks noGrp="1"/>
          </p:cNvSpPr>
          <p:nvPr>
            <p:ph type="title"/>
            <p:custDataLst>
              <p:tags r:id="rId3"/>
            </p:custDataLst>
          </p:nvPr>
        </p:nvSpPr>
        <p:spPr>
          <a:xfrm>
            <a:off x="540775" y="187325"/>
            <a:ext cx="8082115" cy="879475"/>
          </a:xfrm>
          <a:effectLst/>
        </p:spPr>
        <p:txBody>
          <a:bodyPr anchor="t"/>
          <a:lstStyle>
            <a:lvl1pPr>
              <a:defRPr lang="en-US" sz="3200" kern="0" smtClean="0">
                <a:solidFill>
                  <a:schemeClr val="bg1"/>
                </a:solidFill>
                <a:effectLst/>
                <a:latin typeface="+mj-lt"/>
                <a:ea typeface="+mj-ea"/>
                <a:cs typeface="+mj-cs"/>
              </a:defRPr>
            </a:lvl1pPr>
          </a:lstStyle>
          <a:p>
            <a:r>
              <a:rPr lang="en-US">
                <a:effectLst/>
              </a:rPr>
              <a:t>Click to edit Master title style</a:t>
            </a:r>
          </a:p>
        </p:txBody>
      </p:sp>
    </p:spTree>
    <p:extLst>
      <p:ext uri="{BB962C8B-B14F-4D97-AF65-F5344CB8AC3E}">
        <p14:creationId xmlns:p14="http://schemas.microsoft.com/office/powerpoint/2010/main" val="302008267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a:effectLst/>
      </p:grpSpPr>
      <p:sp>
        <p:nvSpPr>
          <p:cNvPr id="5" name="Freeform 4"/>
          <p:cNvSpPr/>
          <p:nvPr userDrawn="1">
            <p:custDataLst>
              <p:tags r:id="rId1"/>
            </p:custDataLst>
          </p:nvPr>
        </p:nvSpPr>
        <p:spPr>
          <a:xfrm>
            <a:off x="-11112" y="-20637"/>
            <a:ext cx="9175751" cy="1087439"/>
          </a:xfrm>
          <a:custGeom>
            <a:avLst/>
            <a:gdLst>
              <a:gd name="connsiteX0" fmla="*/ 0 w 9175750"/>
              <a:gd name="connsiteY0" fmla="*/ 21167 h 1068917"/>
              <a:gd name="connsiteX1" fmla="*/ 0 w 9175750"/>
              <a:gd name="connsiteY1" fmla="*/ 1068917 h 1068917"/>
              <a:gd name="connsiteX2" fmla="*/ 9175750 w 9175750"/>
              <a:gd name="connsiteY2" fmla="*/ 772584 h 1068917"/>
              <a:gd name="connsiteX3" fmla="*/ 9165166 w 9175750"/>
              <a:gd name="connsiteY3" fmla="*/ 0 h 1068917"/>
              <a:gd name="connsiteX4" fmla="*/ 0 w 9175750"/>
              <a:gd name="connsiteY4" fmla="*/ 21167 h 106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750" h="1068917">
                <a:moveTo>
                  <a:pt x="0" y="21167"/>
                </a:moveTo>
                <a:lnTo>
                  <a:pt x="0" y="1068917"/>
                </a:lnTo>
                <a:lnTo>
                  <a:pt x="9175750" y="772584"/>
                </a:lnTo>
                <a:lnTo>
                  <a:pt x="9165166" y="0"/>
                </a:lnTo>
                <a:lnTo>
                  <a:pt x="0" y="21167"/>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fontAlgn="base">
              <a:spcBef>
                <a:spcPct val="0"/>
              </a:spcBef>
              <a:spcAft>
                <a:spcPct val="0"/>
              </a:spcAft>
              <a:defRPr>
                <a:effectLst/>
              </a:defRPr>
            </a:pPr>
            <a:endParaRPr lang="en-US" sz="2400">
              <a:solidFill>
                <a:srgbClr val="FFFFFF"/>
              </a:solidFill>
              <a:effectLst/>
            </a:endParaRPr>
          </a:p>
        </p:txBody>
      </p:sp>
      <p:sp>
        <p:nvSpPr>
          <p:cNvPr id="2" name="Title 1"/>
          <p:cNvSpPr>
            <a:spLocks noGrp="1"/>
          </p:cNvSpPr>
          <p:nvPr>
            <p:ph type="title"/>
            <p:custDataLst>
              <p:tags r:id="rId2"/>
            </p:custDataLst>
          </p:nvPr>
        </p:nvSpPr>
        <p:spPr>
          <a:xfrm>
            <a:off x="540775" y="187327"/>
            <a:ext cx="8062452" cy="879476"/>
          </a:xfrm>
          <a:effectLst/>
        </p:spPr>
        <p:txBody>
          <a:bodyPr anchor="t">
            <a:normAutofit/>
          </a:bodyPr>
          <a:lstStyle>
            <a:lvl1pPr>
              <a:defRPr sz="3200">
                <a:effectLst/>
              </a:defRPr>
            </a:lvl1pPr>
          </a:lstStyle>
          <a:p>
            <a:r>
              <a:rPr lang="en-US">
                <a:effectLst/>
              </a:rPr>
              <a:t>Click to edit Master title style</a:t>
            </a:r>
          </a:p>
        </p:txBody>
      </p:sp>
      <p:sp>
        <p:nvSpPr>
          <p:cNvPr id="3" name="Content Placeholder 2"/>
          <p:cNvSpPr>
            <a:spLocks noGrp="1"/>
          </p:cNvSpPr>
          <p:nvPr>
            <p:ph idx="1"/>
            <p:custDataLst>
              <p:tags r:id="rId3"/>
            </p:custDataLst>
          </p:nvPr>
        </p:nvSpPr>
        <p:spPr>
          <a:xfrm>
            <a:off x="540777" y="1463041"/>
            <a:ext cx="8072303" cy="4569059"/>
          </a:xfrm>
          <a:effectLst/>
        </p:spPr>
        <p:txBody>
          <a:bodyPr/>
          <a:lstStyle>
            <a:lvl1pPr marL="0" indent="0">
              <a:buNone/>
              <a:defRPr sz="2400">
                <a:solidFill>
                  <a:srgbClr val="003876"/>
                </a:solidFill>
                <a:effectLst/>
                <a:latin typeface="+mj-lt"/>
              </a:defRPr>
            </a:lvl1pPr>
            <a:lvl2pPr>
              <a:defRPr sz="2000">
                <a:solidFill>
                  <a:srgbClr val="003876"/>
                </a:solidFill>
                <a:effectLst/>
                <a:latin typeface="+mj-lt"/>
              </a:defRPr>
            </a:lvl2pPr>
            <a:lvl3pPr>
              <a:defRPr sz="2000">
                <a:solidFill>
                  <a:srgbClr val="003876"/>
                </a:solidFill>
                <a:effectLst/>
                <a:latin typeface="+mj-lt"/>
              </a:defRPr>
            </a:lvl3pPr>
            <a:lvl4pPr>
              <a:defRPr sz="1800">
                <a:solidFill>
                  <a:srgbClr val="003876"/>
                </a:solidFill>
                <a:effectLst/>
                <a:latin typeface="+mj-lt"/>
              </a:defRPr>
            </a:lvl4pPr>
            <a:lvl5pPr>
              <a:defRPr sz="1800">
                <a:solidFill>
                  <a:srgbClr val="003876"/>
                </a:solidFill>
                <a:effectLst/>
                <a:latin typeface="+mj-lt"/>
              </a:defRPr>
            </a:lvl5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Rectangle 4"/>
          <p:cNvSpPr>
            <a:spLocks noGrp="1" noChangeArrowheads="1"/>
          </p:cNvSpPr>
          <p:nvPr>
            <p:ph type="sldNum" sz="quarter" idx="10"/>
            <p:custDataLst>
              <p:tags r:id="rId4"/>
            </p:custDataLst>
          </p:nvPr>
        </p:nvSpPr>
        <p:spPr>
          <a:effectLst/>
        </p:spPr>
        <p:txBody>
          <a:bodyPr/>
          <a:lstStyle>
            <a:lvl1pPr>
              <a:defRPr>
                <a:solidFill>
                  <a:schemeClr val="tx1"/>
                </a:solidFill>
                <a:effectLst/>
              </a:defRPr>
            </a:lvl1pPr>
          </a:lstStyle>
          <a:p>
            <a:pPr>
              <a:defRPr>
                <a:effectLst/>
              </a:defRPr>
            </a:pPr>
            <a:fld id="{EF3C9C53-427C-43B4-B5CB-49D5C140BD74}" type="slidenum">
              <a:rPr lang="en-US" smtClean="0">
                <a:effectLst/>
              </a:rPr>
              <a:pPr>
                <a:defRPr>
                  <a:effectLst/>
                </a:defRPr>
              </a:pPr>
              <a:t>‹#›</a:t>
            </a:fld>
            <a:endParaRPr lang="en-US">
              <a:effectLst/>
            </a:endParaRPr>
          </a:p>
        </p:txBody>
      </p:sp>
    </p:spTree>
    <p:extLst>
      <p:ext uri="{BB962C8B-B14F-4D97-AF65-F5344CB8AC3E}">
        <p14:creationId xmlns:p14="http://schemas.microsoft.com/office/powerpoint/2010/main" val="403642977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Divider Slide">
    <p:spTree>
      <p:nvGrpSpPr>
        <p:cNvPr id="1" name=""/>
        <p:cNvGrpSpPr/>
        <p:nvPr/>
      </p:nvGrpSpPr>
      <p:grpSpPr>
        <a:xfrm>
          <a:off x="0" y="0"/>
          <a:ext cx="0" cy="0"/>
          <a:chOff x="0" y="0"/>
          <a:chExt cx="0" cy="0"/>
        </a:xfrm>
        <a:effectLst/>
      </p:grpSpPr>
      <p:sp>
        <p:nvSpPr>
          <p:cNvPr id="7" name="Freeform 6"/>
          <p:cNvSpPr/>
          <p:nvPr userDrawn="1">
            <p:custDataLst>
              <p:tags r:id="rId1"/>
            </p:custDataLst>
          </p:nvPr>
        </p:nvSpPr>
        <p:spPr>
          <a:xfrm>
            <a:off x="-42863" y="-22544"/>
            <a:ext cx="7201613" cy="6929439"/>
          </a:xfrm>
          <a:custGeom>
            <a:avLst/>
            <a:gdLst>
              <a:gd name="connsiteX0" fmla="*/ 0 w 7196666"/>
              <a:gd name="connsiteY0" fmla="*/ 14111 h 6928555"/>
              <a:gd name="connsiteX1" fmla="*/ 28222 w 7196666"/>
              <a:gd name="connsiteY1" fmla="*/ 6928555 h 6928555"/>
              <a:gd name="connsiteX2" fmla="*/ 6434666 w 7196666"/>
              <a:gd name="connsiteY2" fmla="*/ 6928555 h 6928555"/>
              <a:gd name="connsiteX3" fmla="*/ 7196666 w 7196666"/>
              <a:gd name="connsiteY3" fmla="*/ 2074333 h 6928555"/>
              <a:gd name="connsiteX4" fmla="*/ 2991555 w 7196666"/>
              <a:gd name="connsiteY4" fmla="*/ 0 h 6928555"/>
              <a:gd name="connsiteX5" fmla="*/ 0 w 7196666"/>
              <a:gd name="connsiteY5" fmla="*/ 14111 h 6928555"/>
              <a:gd name="connsiteX0dup0" fmla="*/ 0 w 7205765"/>
              <a:gd name="connsiteY0dup0" fmla="*/ 14111 h 6928555"/>
              <a:gd name="connsiteX1dup0" fmla="*/ 28222 w 7205765"/>
              <a:gd name="connsiteY1dup0" fmla="*/ 6928555 h 6928555"/>
              <a:gd name="connsiteX2dup0" fmla="*/ 6434666 w 7205765"/>
              <a:gd name="connsiteY2dup0" fmla="*/ 6928555 h 6928555"/>
              <a:gd name="connsiteX3dup0" fmla="*/ 7205765 w 7205765"/>
              <a:gd name="connsiteY3dup0" fmla="*/ 2023275 h 6928555"/>
              <a:gd name="connsiteX4dup0" fmla="*/ 2991555 w 7205765"/>
              <a:gd name="connsiteY4dup0" fmla="*/ 0 h 6928555"/>
              <a:gd name="connsiteX5dup0" fmla="*/ 0 w 7205765"/>
              <a:gd name="connsiteY5dup0" fmla="*/ 14111 h 6928555"/>
              <a:gd name="connsiteX0dup0dup1" fmla="*/ 0 w 7184387"/>
              <a:gd name="connsiteY0dup0dup1" fmla="*/ 14111 h 6928555"/>
              <a:gd name="connsiteX1dup0dup1" fmla="*/ 28222 w 7184387"/>
              <a:gd name="connsiteY1dup0dup1" fmla="*/ 6928555 h 6928555"/>
              <a:gd name="connsiteX2dup0dup1" fmla="*/ 6434666 w 7184387"/>
              <a:gd name="connsiteY2dup0dup1" fmla="*/ 6928555 h 6928555"/>
              <a:gd name="connsiteX3dup0dup1" fmla="*/ 7184387 w 7184387"/>
              <a:gd name="connsiteY3dup0dup1" fmla="*/ 2023017 h 6928555"/>
              <a:gd name="connsiteX4dup0dup1" fmla="*/ 2991555 w 7184387"/>
              <a:gd name="connsiteY4dup0dup1" fmla="*/ 0 h 6928555"/>
              <a:gd name="connsiteX5dup0dup1" fmla="*/ 0 w 7184387"/>
              <a:gd name="connsiteY5dup0dup1" fmla="*/ 14111 h 6928555"/>
              <a:gd name="connsiteX0dup0dup1dup2" fmla="*/ 0 w 7213805"/>
              <a:gd name="connsiteY0dup0dup1dup2" fmla="*/ 14111 h 6928555"/>
              <a:gd name="connsiteX1dup0dup1dup2" fmla="*/ 28222 w 7213805"/>
              <a:gd name="connsiteY1dup0dup1dup2" fmla="*/ 6928555 h 6928555"/>
              <a:gd name="connsiteX2dup0dup1dup2" fmla="*/ 6434666 w 7213805"/>
              <a:gd name="connsiteY2dup0dup1dup2" fmla="*/ 6928555 h 6928555"/>
              <a:gd name="connsiteX3dup0dup1dup2" fmla="*/ 7213805 w 7213805"/>
              <a:gd name="connsiteY3dup0dup1dup2" fmla="*/ 2028854 h 6928555"/>
              <a:gd name="connsiteX4dup0dup1dup2" fmla="*/ 2991555 w 7213805"/>
              <a:gd name="connsiteY4dup0dup1dup2" fmla="*/ 0 h 6928555"/>
              <a:gd name="connsiteX5dup0dup1dup2" fmla="*/ 0 w 7213805"/>
              <a:gd name="connsiteY5dup0dup1dup2" fmla="*/ 14111 h 6928555"/>
              <a:gd name="connsiteX0dup0dup1dup2dup3" fmla="*/ 0 w 7200553"/>
              <a:gd name="connsiteY0dup0dup1dup2dup3" fmla="*/ 14111 h 6928555"/>
              <a:gd name="connsiteX1dup0dup1dup2dup3" fmla="*/ 28222 w 7200553"/>
              <a:gd name="connsiteY1dup0dup1dup2dup3" fmla="*/ 6928555 h 6928555"/>
              <a:gd name="connsiteX2dup0dup1dup2dup3" fmla="*/ 6434666 w 7200553"/>
              <a:gd name="connsiteY2dup0dup1dup2dup3" fmla="*/ 6928555 h 6928555"/>
              <a:gd name="connsiteX3dup0dup1dup2dup3" fmla="*/ 7200553 w 7200553"/>
              <a:gd name="connsiteY3dup0dup1dup2dup3" fmla="*/ 2040786 h 6928555"/>
              <a:gd name="connsiteX4dup0dup1dup2dup3" fmla="*/ 2991555 w 7200553"/>
              <a:gd name="connsiteY4dup0dup1dup2dup3" fmla="*/ 0 h 6928555"/>
              <a:gd name="connsiteX5dup0dup1dup2dup3" fmla="*/ 0 w 7200553"/>
              <a:gd name="connsiteY5dup0dup1dup2dup3" fmla="*/ 14111 h 6928555"/>
            </a:gdLst>
            <a:ahLst/>
            <a:cxnLst>
              <a:cxn ang="0">
                <a:pos x="connsiteX0dup0dup1dup2dup3" y="connsiteY0dup0dup1dup2dup3"/>
              </a:cxn>
              <a:cxn ang="0">
                <a:pos x="connsiteX1dup0dup1dup2dup3" y="connsiteY1dup0dup1dup2dup3"/>
              </a:cxn>
              <a:cxn ang="0">
                <a:pos x="connsiteX2dup0dup1dup2dup3" y="connsiteY2dup0dup1dup2dup3"/>
              </a:cxn>
              <a:cxn ang="0">
                <a:pos x="connsiteX3dup0dup1dup2dup3" y="connsiteY3dup0dup1dup2dup3"/>
              </a:cxn>
              <a:cxn ang="0">
                <a:pos x="connsiteX4dup0dup1dup2dup3" y="connsiteY4dup0dup1dup2dup3"/>
              </a:cxn>
              <a:cxn ang="0">
                <a:pos x="connsiteX5dup0dup1dup2dup3" y="connsiteY5dup0dup1dup2dup3"/>
              </a:cxn>
            </a:cxnLst>
            <a:rect l="l" t="t" r="r" b="b"/>
            <a:pathLst>
              <a:path w="7200553" h="6928555">
                <a:moveTo>
                  <a:pt x="0" y="14111"/>
                </a:moveTo>
                <a:lnTo>
                  <a:pt x="28222" y="6928555"/>
                </a:lnTo>
                <a:lnTo>
                  <a:pt x="6434666" y="6928555"/>
                </a:lnTo>
                <a:lnTo>
                  <a:pt x="7200553" y="2040786"/>
                </a:lnTo>
                <a:lnTo>
                  <a:pt x="2991555" y="0"/>
                </a:lnTo>
                <a:lnTo>
                  <a:pt x="0" y="14111"/>
                </a:lnTo>
                <a:close/>
              </a:path>
            </a:pathLst>
          </a:custGeom>
          <a:solidFill>
            <a:srgbClr val="6BA4B8"/>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fontAlgn="base">
              <a:spcBef>
                <a:spcPct val="0"/>
              </a:spcBef>
              <a:spcAft>
                <a:spcPct val="0"/>
              </a:spcAft>
              <a:defRPr>
                <a:effectLst/>
              </a:defRPr>
            </a:pPr>
            <a:endParaRPr lang="en-US" sz="2400">
              <a:solidFill>
                <a:srgbClr val="FFFFFF"/>
              </a:solidFill>
              <a:effectLst/>
            </a:endParaRPr>
          </a:p>
        </p:txBody>
      </p:sp>
      <p:sp>
        <p:nvSpPr>
          <p:cNvPr id="68624" name="Rectangle 16"/>
          <p:cNvSpPr>
            <a:spLocks noGrp="1" noChangeArrowheads="1"/>
          </p:cNvSpPr>
          <p:nvPr>
            <p:ph type="ctrTitle"/>
            <p:custDataLst>
              <p:tags r:id="rId2"/>
            </p:custDataLst>
          </p:nvPr>
        </p:nvSpPr>
        <p:spPr>
          <a:xfrm>
            <a:off x="314179" y="2714326"/>
            <a:ext cx="5595735" cy="1472665"/>
          </a:xfrm>
          <a:effectLst/>
        </p:spPr>
        <p:txBody>
          <a:bodyPr/>
          <a:lstStyle>
            <a:lvl1pPr>
              <a:defRPr sz="4000">
                <a:solidFill>
                  <a:srgbClr val="004168"/>
                </a:solidFill>
                <a:effectLst/>
              </a:defRPr>
            </a:lvl1pPr>
          </a:lstStyle>
          <a:p>
            <a:r>
              <a:rPr lang="en-US">
                <a:effectLst/>
              </a:rPr>
              <a:t>Click to edit Master title style</a:t>
            </a:r>
          </a:p>
        </p:txBody>
      </p:sp>
      <p:sp>
        <p:nvSpPr>
          <p:cNvPr id="17" name="Rectangle 17"/>
          <p:cNvSpPr>
            <a:spLocks noGrp="1" noChangeArrowheads="1"/>
          </p:cNvSpPr>
          <p:nvPr>
            <p:ph type="sldNum" sz="quarter" idx="10"/>
            <p:custDataLst>
              <p:tags r:id="rId3"/>
            </p:custDataLst>
          </p:nvPr>
        </p:nvSpPr>
        <p:spPr>
          <a:effectLst/>
        </p:spPr>
        <p:txBody>
          <a:bodyPr/>
          <a:lstStyle>
            <a:lvl1pPr>
              <a:defRPr smtClean="0">
                <a:solidFill>
                  <a:schemeClr val="tx1"/>
                </a:solidFill>
                <a:effectLst/>
              </a:defRPr>
            </a:lvl1pPr>
          </a:lstStyle>
          <a:p>
            <a:pPr>
              <a:defRPr>
                <a:effectLst/>
              </a:defRPr>
            </a:pPr>
            <a:fld id="{9B849A80-93CD-49AA-B443-2DD35A8A2612}" type="slidenum">
              <a:rPr lang="en-US" smtClean="0">
                <a:effectLst/>
              </a:rPr>
              <a:pPr>
                <a:defRPr>
                  <a:effectLst/>
                </a:defRPr>
              </a:pPr>
              <a:t>‹#›</a:t>
            </a:fld>
            <a:endParaRPr lang="en-US">
              <a:effectLst/>
            </a:endParaRPr>
          </a:p>
        </p:txBody>
      </p:sp>
      <p:pic>
        <p:nvPicPr>
          <p:cNvPr id="29" name="Picture 28"/>
          <p:cNvPicPr>
            <a:picLocks noChangeAspect="1"/>
          </p:cNvPicPr>
          <p:nvPr userDrawn="1">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319313" y="6403388"/>
            <a:ext cx="2329150" cy="463675"/>
          </a:xfrm>
          <a:prstGeom prst="rect">
            <a:avLst/>
          </a:prstGeom>
          <a:effectLst/>
        </p:spPr>
      </p:pic>
      <p:sp>
        <p:nvSpPr>
          <p:cNvPr id="8" name="Freeform 7"/>
          <p:cNvSpPr/>
          <p:nvPr userDrawn="1">
            <p:custDataLst>
              <p:tags r:id="rId5"/>
            </p:custDataLst>
          </p:nvPr>
        </p:nvSpPr>
        <p:spPr>
          <a:xfrm>
            <a:off x="7154865" y="-35561"/>
            <a:ext cx="2024697" cy="2067561"/>
          </a:xfrm>
          <a:custGeom>
            <a:avLst/>
            <a:gdLst>
              <a:gd name="connsiteX0" fmla="*/ 0 w 2017889"/>
              <a:gd name="connsiteY0" fmla="*/ 2060222 h 2060222"/>
              <a:gd name="connsiteX1" fmla="*/ 2017889 w 2017889"/>
              <a:gd name="connsiteY1" fmla="*/ 1763889 h 2060222"/>
              <a:gd name="connsiteX2" fmla="*/ 1989667 w 2017889"/>
              <a:gd name="connsiteY2" fmla="*/ 0 h 2060222"/>
              <a:gd name="connsiteX3" fmla="*/ 352778 w 2017889"/>
              <a:gd name="connsiteY3" fmla="*/ 42333 h 2060222"/>
              <a:gd name="connsiteX4" fmla="*/ 0 w 2017889"/>
              <a:gd name="connsiteY4" fmla="*/ 2060222 h 2060222"/>
              <a:gd name="connsiteX0dup0" fmla="*/ 0 w 2017889"/>
              <a:gd name="connsiteY0dup0" fmla="*/ 2060222 h 2060222"/>
              <a:gd name="connsiteX1dup0" fmla="*/ 2017889 w 2017889"/>
              <a:gd name="connsiteY1dup0" fmla="*/ 1763889 h 2060222"/>
              <a:gd name="connsiteX2dup0" fmla="*/ 1989667 w 2017889"/>
              <a:gd name="connsiteY2dup0" fmla="*/ 0 h 2060222"/>
              <a:gd name="connsiteX3dup0" fmla="*/ 352778 w 2017889"/>
              <a:gd name="connsiteY3dup0" fmla="*/ 129590 h 2060222"/>
              <a:gd name="connsiteX4dup0" fmla="*/ 0 w 2017889"/>
              <a:gd name="connsiteY4dup0" fmla="*/ 2060222 h 2060222"/>
              <a:gd name="connsiteX0dup0dup1" fmla="*/ 0 w 2017889"/>
              <a:gd name="connsiteY0dup0dup1" fmla="*/ 1930632 h 1930632"/>
              <a:gd name="connsiteX1dup0dup1" fmla="*/ 2017889 w 2017889"/>
              <a:gd name="connsiteY1dup0dup1" fmla="*/ 1634299 h 1930632"/>
              <a:gd name="connsiteX2dup0dup1" fmla="*/ 1989667 w 2017889"/>
              <a:gd name="connsiteY2dup0dup1" fmla="*/ 6142 h 1930632"/>
              <a:gd name="connsiteX3dup0dup1" fmla="*/ 352778 w 2017889"/>
              <a:gd name="connsiteY3dup0dup1" fmla="*/ 0 h 1930632"/>
              <a:gd name="connsiteX4dup0dup1" fmla="*/ 0 w 2017889"/>
              <a:gd name="connsiteY4dup0dup1" fmla="*/ 1930632 h 1930632"/>
              <a:gd name="connsiteX0dup0dup1dup2" fmla="*/ 0 w 2017889"/>
              <a:gd name="connsiteY0dup0dup1dup2" fmla="*/ 1963271 h 1963271"/>
              <a:gd name="connsiteX1dup0dup1dup2" fmla="*/ 2017889 w 2017889"/>
              <a:gd name="connsiteY1dup0dup1dup2" fmla="*/ 1666938 h 1963271"/>
              <a:gd name="connsiteX2dup0dup1dup2" fmla="*/ 1989667 w 2017889"/>
              <a:gd name="connsiteY2dup0dup1dup2" fmla="*/ 0 h 1963271"/>
              <a:gd name="connsiteX3dup0dup1dup2" fmla="*/ 352778 w 2017889"/>
              <a:gd name="connsiteY3dup0dup1dup2" fmla="*/ 32639 h 1963271"/>
              <a:gd name="connsiteX4dup0dup1dup2" fmla="*/ 0 w 2017889"/>
              <a:gd name="connsiteY4dup0dup1dup2" fmla="*/ 1963271 h 1963271"/>
              <a:gd name="connsiteX0dup0dup1dup2dup3" fmla="*/ 0 w 2017889"/>
              <a:gd name="connsiteY0dup0dup1dup2dup3" fmla="*/ 1963271 h 1963271"/>
              <a:gd name="connsiteX1dup0dup1dup2dup3" fmla="*/ 2017889 w 2017889"/>
              <a:gd name="connsiteY1dup0dup1dup2dup3" fmla="*/ 1666938 h 1963271"/>
              <a:gd name="connsiteX2dup0dup1dup2dup3" fmla="*/ 1989667 w 2017889"/>
              <a:gd name="connsiteY2dup0dup1dup2dup3" fmla="*/ 0 h 1963271"/>
              <a:gd name="connsiteX3dup0dup1dup2dup3" fmla="*/ 352778 w 2017889"/>
              <a:gd name="connsiteY3dup0dup1dup2dup3" fmla="*/ 3554 h 1963271"/>
              <a:gd name="connsiteX4dup0dup1dup2dup3" fmla="*/ 0 w 2017889"/>
              <a:gd name="connsiteY4dup0dup1dup2dup3" fmla="*/ 1963271 h 1963271"/>
              <a:gd name="connsiteX0dup0dup1dup2dup3dup4" fmla="*/ 0 w 1989667"/>
              <a:gd name="connsiteY0dup0dup1dup2dup3dup4" fmla="*/ 1963271 h 1963271"/>
              <a:gd name="connsiteX1dup0dup1dup2dup3dup4" fmla="*/ 1930694 w 1989667"/>
              <a:gd name="connsiteY1dup0dup1dup2dup3dup4" fmla="*/ 1666938 h 1963271"/>
              <a:gd name="connsiteX2dup0dup1dup2dup3dup4" fmla="*/ 1989667 w 1989667"/>
              <a:gd name="connsiteY2dup0dup1dup2dup3dup4" fmla="*/ 0 h 1963271"/>
              <a:gd name="connsiteX3dup0dup1dup2dup3dup4" fmla="*/ 352778 w 1989667"/>
              <a:gd name="connsiteY3dup0dup1dup2dup3dup4" fmla="*/ 3554 h 1963271"/>
              <a:gd name="connsiteX4dup0dup1dup2dup3dup4" fmla="*/ 0 w 1989667"/>
              <a:gd name="connsiteY4dup0dup1dup2dup3dup4" fmla="*/ 1963271 h 1963271"/>
              <a:gd name="connsiteX0dup0dup1dup2dup3dup4dup5" fmla="*/ 0 w 1930694"/>
              <a:gd name="connsiteY0dup0dup1dup2dup3dup4dup5" fmla="*/ 1972966 h 1972966"/>
              <a:gd name="connsiteX1dup0dup1dup2dup3dup4dup5" fmla="*/ 1930694 w 1930694"/>
              <a:gd name="connsiteY1dup0dup1dup2dup3dup4dup5" fmla="*/ 1676633 h 1972966"/>
              <a:gd name="connsiteX2dup0dup1dup2dup3dup4dup5" fmla="*/ 1921849 w 1930694"/>
              <a:gd name="connsiteY2dup0dup1dup2dup3dup4dup5" fmla="*/ 0 h 1972966"/>
              <a:gd name="connsiteX3dup0dup1dup2dup3dup4dup5" fmla="*/ 352778 w 1930694"/>
              <a:gd name="connsiteY3dup0dup1dup2dup3dup4dup5" fmla="*/ 13249 h 1972966"/>
              <a:gd name="connsiteX4dup0dup1dup2dup3dup4dup5" fmla="*/ 0 w 1930694"/>
              <a:gd name="connsiteY4dup0dup1dup2dup3dup4dup5" fmla="*/ 1972966 h 1972966"/>
            </a:gdLst>
            <a:ahLst/>
            <a:cxnLst>
              <a:cxn ang="0">
                <a:pos x="connsiteX0dup0dup1dup2dup3dup4dup5" y="connsiteY0dup0dup1dup2dup3dup4dup5"/>
              </a:cxn>
              <a:cxn ang="0">
                <a:pos x="connsiteX1dup0dup1dup2dup3dup4dup5" y="connsiteY1dup0dup1dup2dup3dup4dup5"/>
              </a:cxn>
              <a:cxn ang="0">
                <a:pos x="connsiteX2dup0dup1dup2dup3dup4dup5" y="connsiteY2dup0dup1dup2dup3dup4dup5"/>
              </a:cxn>
              <a:cxn ang="0">
                <a:pos x="connsiteX3dup0dup1dup2dup3dup4dup5" y="connsiteY3dup0dup1dup2dup3dup4dup5"/>
              </a:cxn>
              <a:cxn ang="0">
                <a:pos x="connsiteX4dup0dup1dup2dup3dup4dup5" y="connsiteY4dup0dup1dup2dup3dup4dup5"/>
              </a:cxn>
            </a:cxnLst>
            <a:rect l="l" t="t" r="r" b="b"/>
            <a:pathLst>
              <a:path w="1930693" h="1972966">
                <a:moveTo>
                  <a:pt x="0" y="1972966"/>
                </a:moveTo>
                <a:lnTo>
                  <a:pt x="1930694" y="1676633"/>
                </a:lnTo>
                <a:cubicBezTo>
                  <a:pt x="1927746" y="1117755"/>
                  <a:pt x="1924797" y="558878"/>
                  <a:pt x="1921849" y="0"/>
                </a:cubicBezTo>
                <a:lnTo>
                  <a:pt x="352778" y="13249"/>
                </a:lnTo>
                <a:lnTo>
                  <a:pt x="0" y="1972966"/>
                </a:lnTo>
                <a:close/>
              </a:path>
            </a:pathLst>
          </a:custGeom>
          <a:solidFill>
            <a:srgbClr val="899064"/>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fontAlgn="base">
              <a:spcBef>
                <a:spcPct val="0"/>
              </a:spcBef>
              <a:spcAft>
                <a:spcPct val="0"/>
              </a:spcAft>
              <a:defRPr>
                <a:effectLst/>
              </a:defRPr>
            </a:pPr>
            <a:endParaRPr lang="en-US" sz="2400">
              <a:solidFill>
                <a:srgbClr val="FFFFFF"/>
              </a:solidFill>
              <a:effectLst/>
            </a:endParaRPr>
          </a:p>
        </p:txBody>
      </p:sp>
      <p:sp>
        <p:nvSpPr>
          <p:cNvPr id="4" name="Text Placeholder 3"/>
          <p:cNvSpPr>
            <a:spLocks noGrp="1"/>
          </p:cNvSpPr>
          <p:nvPr>
            <p:ph type="body" sz="quarter" idx="11"/>
            <p:custDataLst>
              <p:tags r:id="rId6"/>
            </p:custDataLst>
          </p:nvPr>
        </p:nvSpPr>
        <p:spPr>
          <a:xfrm>
            <a:off x="319315" y="4338639"/>
            <a:ext cx="3724275" cy="1189037"/>
          </a:xfrm>
          <a:effectLst/>
        </p:spPr>
        <p:txBody>
          <a:bodyPr/>
          <a:lstStyle>
            <a:lvl1pPr marL="0" indent="0">
              <a:buNone/>
              <a:defRPr>
                <a:solidFill>
                  <a:schemeClr val="bg1"/>
                </a:solidFill>
                <a:effectLst/>
              </a:defRPr>
            </a:lvl1pPr>
          </a:lstStyle>
          <a:p>
            <a:pPr lvl="0"/>
            <a:r>
              <a:rPr lang="en-US">
                <a:effectLst/>
              </a:rPr>
              <a:t>Click to edit Master text styles</a:t>
            </a:r>
          </a:p>
        </p:txBody>
      </p:sp>
    </p:spTree>
    <p:extLst>
      <p:ext uri="{BB962C8B-B14F-4D97-AF65-F5344CB8AC3E}">
        <p14:creationId xmlns:p14="http://schemas.microsoft.com/office/powerpoint/2010/main" val="23805398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18" Type="http://schemas.openxmlformats.org/officeDocument/2006/relationships/tags" Target="../tags/tag87.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ags" Target="../tags/tag86.xml"/><Relationship Id="rId2" Type="http://schemas.openxmlformats.org/officeDocument/2006/relationships/slideLayout" Target="../slideLayouts/slideLayout15.xml"/><Relationship Id="rId16" Type="http://schemas.openxmlformats.org/officeDocument/2006/relationships/tags" Target="../tags/tag85.xml"/><Relationship Id="rId20"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84.xml"/><Relationship Id="rId10" Type="http://schemas.openxmlformats.org/officeDocument/2006/relationships/slideLayout" Target="../slideLayouts/slideLayout23.xml"/><Relationship Id="rId19" Type="http://schemas.openxmlformats.org/officeDocument/2006/relationships/image" Target="../media/image3.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8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14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ags" Target="../tags/tag141.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ags" Target="../tags/tag140.xml"/><Relationship Id="rId5" Type="http://schemas.openxmlformats.org/officeDocument/2006/relationships/slideLayout" Target="../slideLayouts/slideLayout30.xml"/><Relationship Id="rId10" Type="http://schemas.openxmlformats.org/officeDocument/2006/relationships/tags" Target="../tags/tag139.xml"/><Relationship Id="rId4" Type="http://schemas.openxmlformats.org/officeDocument/2006/relationships/slideLayout" Target="../slideLayouts/slideLayout29.xml"/><Relationship Id="rId9" Type="http://schemas.openxmlformats.org/officeDocument/2006/relationships/theme" Target="../theme/theme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a:effectLst/>
      </p:grpSpPr>
      <p:sp>
        <p:nvSpPr>
          <p:cNvPr id="1027" name="Rectangle 3"/>
          <p:cNvSpPr>
            <a:spLocks noGrp="1" noChangeArrowheads="1"/>
          </p:cNvSpPr>
          <p:nvPr>
            <p:ph type="title"/>
            <p:custDataLst>
              <p:tags r:id="rId15"/>
            </p:custDataLst>
          </p:nvPr>
        </p:nvSpPr>
        <p:spPr>
          <a:xfrm>
            <a:off x="603504" y="187325"/>
            <a:ext cx="7821168" cy="1158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nchor="b" anchorCtr="0" compatLnSpc="1">
            <a:prstTxWarp prst="textNoShape">
              <a:avLst/>
            </a:prstTxWarp>
          </a:bodyPr>
          <a:lstStyle/>
          <a:p>
            <a:pPr lvl="0"/>
            <a:r>
              <a:rPr lang="en-US">
                <a:effectLst/>
              </a:rPr>
              <a:t>Click to edit Master title style</a:t>
            </a:r>
          </a:p>
        </p:txBody>
      </p:sp>
      <p:sp>
        <p:nvSpPr>
          <p:cNvPr id="65540" name="Rectangle 4"/>
          <p:cNvSpPr>
            <a:spLocks noGrp="1" noChangeArrowheads="1"/>
          </p:cNvSpPr>
          <p:nvPr>
            <p:ph type="sldNum" sz="quarter" idx="4"/>
            <p:custDataLst>
              <p:tags r:id="rId16"/>
            </p:custDataLst>
          </p:nvPr>
        </p:nvSpPr>
        <p:spPr>
          <a:xfrm>
            <a:off x="7950467" y="6416674"/>
            <a:ext cx="1097280" cy="466825"/>
          </a:xfrm>
          <a:prstGeom prst="rect">
            <a:avLst/>
          </a:prstGeom>
          <a:noFill/>
          <a:ln w="9525">
            <a:noFill/>
            <a:miter lim="800000"/>
          </a:ln>
          <a:effectLst/>
        </p:spPr>
        <p:txBody>
          <a:bodyPr vert="horz" wrap="square" lIns="91440" tIns="45720" rIns="91440" bIns="45720" anchor="t" anchorCtr="0" compatLnSpc="1">
            <a:prstTxWarp prst="textNoShape">
              <a:avLst/>
            </a:prstTxWarp>
          </a:bodyPr>
          <a:lstStyle>
            <a:lvl1pPr algn="r">
              <a:defRPr sz="800" smtClean="0">
                <a:solidFill>
                  <a:schemeClr val="tx1"/>
                </a:solidFill>
                <a:effectLst/>
                <a:latin typeface="Georgia" pitchFamily="18" charset="0"/>
              </a:defRPr>
            </a:lvl1pPr>
          </a:lstStyle>
          <a:p>
            <a:fld id="{879CAC20-8658-4DCF-89D8-36F4FE613268}" type="slidenum">
              <a:rPr lang="en-US" smtClean="0">
                <a:effectLst/>
              </a:rPr>
              <a:t>‹#›</a:t>
            </a:fld>
            <a:endParaRPr lang="en-US">
              <a:effectLst/>
            </a:endParaRPr>
          </a:p>
        </p:txBody>
      </p:sp>
      <p:sp>
        <p:nvSpPr>
          <p:cNvPr id="1030" name="Rectangle 6"/>
          <p:cNvSpPr>
            <a:spLocks noGrp="1" noChangeArrowheads="1"/>
          </p:cNvSpPr>
          <p:nvPr>
            <p:ph type="body" idx="1"/>
            <p:custDataLst>
              <p:tags r:id="rId17"/>
            </p:custDataLst>
          </p:nvPr>
        </p:nvSpPr>
        <p:spPr>
          <a:xfrm>
            <a:off x="615506" y="1524001"/>
            <a:ext cx="7832439" cy="454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p>
            <a:pPr lvl="0"/>
            <a:r>
              <a:rPr lang="en-US">
                <a:effectLst/>
              </a:rPr>
              <a:t>Click to edit Master text styles</a:t>
            </a:r>
          </a:p>
          <a:p>
            <a:pPr lvl="1"/>
            <a:r>
              <a:rPr lang="en-US">
                <a:effectLst/>
              </a:rPr>
              <a:t>Second level</a:t>
            </a:r>
          </a:p>
          <a:p>
            <a:pPr lvl="1"/>
            <a:endParaRPr lang="en-US">
              <a:effectLst/>
            </a:endParaRPr>
          </a:p>
        </p:txBody>
      </p:sp>
      <p:pic>
        <p:nvPicPr>
          <p:cNvPr id="5" name="Picture 4"/>
          <p:cNvPicPr>
            <a:picLocks noChangeAspect="1"/>
          </p:cNvPicPr>
          <p:nvPr>
            <p:custDataLst>
              <p:tags r:id="rId18"/>
            </p:custDataLst>
          </p:nvPr>
        </p:nvPicPr>
        <p:blipFill>
          <a:blip r:embed="rId19">
            <a:extLst>
              <a:ext uri="{28A0092B-C50C-407E-A947-70E740481C1C}">
                <a14:useLocalDpi xmlns:a14="http://schemas.microsoft.com/office/drawing/2010/main" val="0"/>
              </a:ext>
            </a:extLst>
          </a:blip>
          <a:stretch>
            <a:fillRect/>
          </a:stretch>
        </p:blipFill>
        <p:spPr>
          <a:xfrm>
            <a:off x="314324" y="6416675"/>
            <a:ext cx="2334285" cy="464695"/>
          </a:xfrm>
          <a:prstGeom prst="rect">
            <a:avLst/>
          </a:prstGeom>
          <a:effec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15" r:id="rId8"/>
    <p:sldLayoutId id="2147483716" r:id="rId9"/>
    <p:sldLayoutId id="2147483717" r:id="rId10"/>
    <p:sldLayoutId id="2147483718" r:id="rId11"/>
    <p:sldLayoutId id="2147483719" r:id="rId12"/>
    <p:sldLayoutId id="2147483720" r:id="rId13"/>
  </p:sldLayoutIdLst>
  <p:transition/>
  <p:hf hdr="0" ftr="0" dt="0"/>
  <p:txStyles>
    <p:titleStyle>
      <a:lvl1pPr algn="l" defTabSz="457200" rtl="0" eaLnBrk="1" fontAlgn="base" hangingPunct="1">
        <a:lnSpc>
          <a:spcPct val="105000"/>
        </a:lnSpc>
        <a:spcBef>
          <a:spcPct val="0"/>
        </a:spcBef>
        <a:spcAft>
          <a:spcPct val="0"/>
        </a:spcAft>
        <a:defRPr sz="3200">
          <a:solidFill>
            <a:schemeClr val="bg1"/>
          </a:solidFill>
          <a:effectLst/>
          <a:latin typeface="+mj-lt"/>
          <a:ea typeface="+mj-ea"/>
          <a:cs typeface="+mj-cs"/>
        </a:defRPr>
      </a:lvl1pPr>
      <a:lvl2pPr algn="l" defTabSz="457200" rtl="0" eaLnBrk="1" fontAlgn="base" hangingPunct="1">
        <a:lnSpc>
          <a:spcPct val="105000"/>
        </a:lnSpc>
        <a:spcBef>
          <a:spcPct val="0"/>
        </a:spcBef>
        <a:spcAft>
          <a:spcPct val="0"/>
        </a:spcAft>
        <a:defRPr sz="2400">
          <a:solidFill>
            <a:schemeClr val="bg1"/>
          </a:solidFill>
          <a:effectLst/>
          <a:latin typeface="Arial"/>
          <a:ea typeface="Arial Unicode MS"/>
          <a:cs typeface="Arial"/>
        </a:defRPr>
      </a:lvl2pPr>
      <a:lvl3pPr algn="l" defTabSz="457200" rtl="0" eaLnBrk="1" fontAlgn="base" hangingPunct="1">
        <a:lnSpc>
          <a:spcPct val="105000"/>
        </a:lnSpc>
        <a:spcBef>
          <a:spcPct val="0"/>
        </a:spcBef>
        <a:spcAft>
          <a:spcPct val="0"/>
        </a:spcAft>
        <a:defRPr sz="2400">
          <a:solidFill>
            <a:schemeClr val="bg1"/>
          </a:solidFill>
          <a:effectLst/>
          <a:latin typeface="Arial"/>
          <a:ea typeface="Arial Unicode MS"/>
          <a:cs typeface="Arial"/>
        </a:defRPr>
      </a:lvl3pPr>
      <a:lvl4pPr algn="l" defTabSz="457200" rtl="0" eaLnBrk="1" fontAlgn="base" hangingPunct="1">
        <a:lnSpc>
          <a:spcPct val="105000"/>
        </a:lnSpc>
        <a:spcBef>
          <a:spcPct val="0"/>
        </a:spcBef>
        <a:spcAft>
          <a:spcPct val="0"/>
        </a:spcAft>
        <a:defRPr sz="2400">
          <a:solidFill>
            <a:schemeClr val="bg1"/>
          </a:solidFill>
          <a:effectLst/>
          <a:latin typeface="Arial"/>
          <a:ea typeface="Arial Unicode MS"/>
          <a:cs typeface="Arial"/>
        </a:defRPr>
      </a:lvl4pPr>
      <a:lvl5pPr algn="l" defTabSz="457200" rtl="0" eaLnBrk="1" fontAlgn="base" hangingPunct="1">
        <a:lnSpc>
          <a:spcPct val="105000"/>
        </a:lnSpc>
        <a:spcBef>
          <a:spcPct val="0"/>
        </a:spcBef>
        <a:spcAft>
          <a:spcPct val="0"/>
        </a:spcAft>
        <a:defRPr sz="2400">
          <a:solidFill>
            <a:schemeClr val="bg1"/>
          </a:solidFill>
          <a:effectLst/>
          <a:latin typeface="Arial"/>
          <a:ea typeface="Arial Unicode MS"/>
          <a:cs typeface="Arial"/>
        </a:defRPr>
      </a:lvl5pPr>
      <a:lvl6pPr marL="457200" algn="l" defTabSz="457200" rtl="0" eaLnBrk="1" fontAlgn="base" hangingPunct="1">
        <a:lnSpc>
          <a:spcPct val="105000"/>
        </a:lnSpc>
        <a:spcBef>
          <a:spcPct val="0"/>
        </a:spcBef>
        <a:spcAft>
          <a:spcPct val="0"/>
        </a:spcAft>
        <a:defRPr sz="2400">
          <a:solidFill>
            <a:schemeClr val="bg1"/>
          </a:solidFill>
          <a:effectLst/>
          <a:latin typeface="Arial"/>
          <a:ea typeface="Arial Unicode MS"/>
          <a:cs typeface="Arial"/>
        </a:defRPr>
      </a:lvl6pPr>
      <a:lvl7pPr marL="914400" algn="l" defTabSz="457200" rtl="0" eaLnBrk="1" fontAlgn="base" hangingPunct="1">
        <a:lnSpc>
          <a:spcPct val="105000"/>
        </a:lnSpc>
        <a:spcBef>
          <a:spcPct val="0"/>
        </a:spcBef>
        <a:spcAft>
          <a:spcPct val="0"/>
        </a:spcAft>
        <a:defRPr sz="2400">
          <a:solidFill>
            <a:schemeClr val="bg1"/>
          </a:solidFill>
          <a:effectLst/>
          <a:latin typeface="Arial"/>
          <a:ea typeface="Arial Unicode MS"/>
          <a:cs typeface="Arial"/>
        </a:defRPr>
      </a:lvl7pPr>
      <a:lvl8pPr marL="1371600" algn="l" defTabSz="457200" rtl="0" eaLnBrk="1" fontAlgn="base" hangingPunct="1">
        <a:lnSpc>
          <a:spcPct val="105000"/>
        </a:lnSpc>
        <a:spcBef>
          <a:spcPct val="0"/>
        </a:spcBef>
        <a:spcAft>
          <a:spcPct val="0"/>
        </a:spcAft>
        <a:defRPr sz="2400">
          <a:solidFill>
            <a:schemeClr val="bg1"/>
          </a:solidFill>
          <a:effectLst/>
          <a:latin typeface="Arial"/>
          <a:ea typeface="Arial Unicode MS"/>
          <a:cs typeface="Arial"/>
        </a:defRPr>
      </a:lvl8pPr>
      <a:lvl9pPr marL="1828800" algn="l" defTabSz="457200" rtl="0" eaLnBrk="1" fontAlgn="base" hangingPunct="1">
        <a:lnSpc>
          <a:spcPct val="105000"/>
        </a:lnSpc>
        <a:spcBef>
          <a:spcPct val="0"/>
        </a:spcBef>
        <a:spcAft>
          <a:spcPct val="0"/>
        </a:spcAft>
        <a:defRPr sz="2400">
          <a:solidFill>
            <a:schemeClr val="bg1"/>
          </a:solidFill>
          <a:effectLst/>
          <a:latin typeface="Arial"/>
          <a:ea typeface="Arial Unicode MS"/>
          <a:cs typeface="Arial"/>
        </a:defRPr>
      </a:lvl9pPr>
    </p:titleStyle>
    <p:bodyStyle>
      <a:lvl1pPr marL="177800" indent="-177800" algn="l" rtl="0" eaLnBrk="1" fontAlgn="base" hangingPunct="1">
        <a:spcBef>
          <a:spcPct val="20000"/>
        </a:spcBef>
        <a:spcAft>
          <a:spcPct val="0"/>
        </a:spcAft>
        <a:buClr>
          <a:schemeClr val="accent1"/>
        </a:buClr>
        <a:buChar char="•"/>
        <a:defRPr sz="2000">
          <a:solidFill>
            <a:srgbClr val="003876"/>
          </a:solidFill>
          <a:effectLst/>
          <a:latin typeface="+mj-lt"/>
          <a:ea typeface="MS PGothic" pitchFamily="34" charset="-128"/>
          <a:cs typeface="+mn-cs"/>
        </a:defRPr>
      </a:lvl1pPr>
      <a:lvl2pPr marL="519113" indent="-173038" algn="l" rtl="0" eaLnBrk="1" fontAlgn="base" hangingPunct="1">
        <a:spcBef>
          <a:spcPct val="20000"/>
        </a:spcBef>
        <a:spcAft>
          <a:spcPct val="0"/>
        </a:spcAft>
        <a:buClr>
          <a:schemeClr val="accent1"/>
        </a:buClr>
        <a:buChar char="•"/>
        <a:defRPr sz="2000">
          <a:solidFill>
            <a:srgbClr val="003876"/>
          </a:solidFill>
          <a:effectLst/>
          <a:latin typeface="+mj-lt"/>
          <a:ea typeface="+mn-ea"/>
          <a:cs typeface="+mn-cs"/>
        </a:defRPr>
      </a:lvl2pPr>
      <a:lvl3pPr marL="1143000" indent="-228600" algn="l" rtl="0" eaLnBrk="1" fontAlgn="base" hangingPunct="1">
        <a:spcBef>
          <a:spcPct val="20000"/>
        </a:spcBef>
        <a:spcAft>
          <a:spcPct val="0"/>
        </a:spcAft>
        <a:buChar char="•"/>
        <a:defRPr sz="2400">
          <a:solidFill>
            <a:schemeClr val="tx1"/>
          </a:solidFill>
          <a:effectLst/>
          <a:latin typeface="+mj-lt"/>
          <a:ea typeface="+mn-ea"/>
          <a:cs typeface="+mn-cs"/>
        </a:defRPr>
      </a:lvl3pPr>
      <a:lvl4pPr marL="1600200" indent="-228600" algn="l" rtl="0" eaLnBrk="1" fontAlgn="base" hangingPunct="1">
        <a:spcBef>
          <a:spcPct val="20000"/>
        </a:spcBef>
        <a:spcAft>
          <a:spcPct val="0"/>
        </a:spcAft>
        <a:buChar char="–"/>
        <a:defRPr sz="2000">
          <a:solidFill>
            <a:schemeClr val="tx1"/>
          </a:solidFill>
          <a:effectLst/>
          <a:latin typeface="+mj-lt"/>
          <a:ea typeface="+mn-ea"/>
          <a:cs typeface="+mn-cs"/>
        </a:defRPr>
      </a:lvl4pPr>
      <a:lvl5pPr marL="2057400" indent="-228600" algn="l" rtl="0" eaLnBrk="1" fontAlgn="base" hangingPunct="1">
        <a:spcBef>
          <a:spcPct val="20000"/>
        </a:spcBef>
        <a:spcAft>
          <a:spcPct val="0"/>
        </a:spcAft>
        <a:buChar char="»"/>
        <a:defRPr sz="2000">
          <a:solidFill>
            <a:schemeClr val="tx1"/>
          </a:solidFill>
          <a:effectLst/>
          <a:latin typeface="+mj-lt"/>
          <a:ea typeface="+mn-ea"/>
          <a:cs typeface="+mn-cs"/>
        </a:defRPr>
      </a:lvl5pPr>
      <a:lvl6pPr marL="2514600" indent="-228600" algn="l" rtl="0" eaLnBrk="1" fontAlgn="base" hangingPunct="1">
        <a:spcBef>
          <a:spcPct val="20000"/>
        </a:spcBef>
        <a:spcAft>
          <a:spcPct val="0"/>
        </a:spcAft>
        <a:buChar char="»"/>
        <a:defRPr sz="2000">
          <a:solidFill>
            <a:schemeClr val="tx1"/>
          </a:solidFill>
          <a:effectLst/>
          <a:latin typeface="+mj-lt"/>
          <a:ea typeface="+mn-ea"/>
          <a:cs typeface="+mn-cs"/>
        </a:defRPr>
      </a:lvl6pPr>
      <a:lvl7pPr marL="2971800" indent="-228600" algn="l" rtl="0" eaLnBrk="1" fontAlgn="base" hangingPunct="1">
        <a:spcBef>
          <a:spcPct val="20000"/>
        </a:spcBef>
        <a:spcAft>
          <a:spcPct val="0"/>
        </a:spcAft>
        <a:buChar char="»"/>
        <a:defRPr sz="2000">
          <a:solidFill>
            <a:schemeClr val="tx1"/>
          </a:solidFill>
          <a:effectLst/>
          <a:latin typeface="+mj-lt"/>
          <a:ea typeface="+mn-ea"/>
          <a:cs typeface="+mn-cs"/>
        </a:defRPr>
      </a:lvl7pPr>
      <a:lvl8pPr marL="3429000" indent="-228600" algn="l" rtl="0" eaLnBrk="1" fontAlgn="base" hangingPunct="1">
        <a:spcBef>
          <a:spcPct val="20000"/>
        </a:spcBef>
        <a:spcAft>
          <a:spcPct val="0"/>
        </a:spcAft>
        <a:buChar char="»"/>
        <a:defRPr sz="2000">
          <a:solidFill>
            <a:schemeClr val="tx1"/>
          </a:solidFill>
          <a:effectLst/>
          <a:latin typeface="+mj-lt"/>
          <a:ea typeface="+mn-ea"/>
          <a:cs typeface="+mn-cs"/>
        </a:defRPr>
      </a:lvl8pPr>
      <a:lvl9pPr marL="3886200" indent="-228600" algn="l" rtl="0" eaLnBrk="1" fontAlgn="base" hangingPunct="1">
        <a:spcBef>
          <a:spcPct val="20000"/>
        </a:spcBef>
        <a:spcAft>
          <a:spcPct val="0"/>
        </a:spcAft>
        <a:buChar char="»"/>
        <a:defRPr sz="2000">
          <a:solidFill>
            <a:schemeClr val="tx1"/>
          </a:solidFill>
          <a:effectLst/>
          <a:latin typeface="+mj-lt"/>
          <a:ea typeface="+mn-ea"/>
          <a:cs typeface="+mn-cs"/>
        </a:defRPr>
      </a:lvl9pPr>
    </p:bodyStyle>
    <p:otherStyle>
      <a:defPPr>
        <a:defRPr lang="en-US">
          <a:effectLst/>
        </a:defRPr>
      </a:defPPr>
      <a:lvl1pPr marL="0" algn="l" defTabSz="457200" rtl="0" eaLnBrk="1" latinLnBrk="0" hangingPunct="1">
        <a:defRPr sz="1800" kern="1200">
          <a:solidFill>
            <a:schemeClr val="tx1"/>
          </a:solidFill>
          <a:effectLst/>
          <a:latin typeface="+mn-lt"/>
          <a:ea typeface="+mn-ea"/>
          <a:cs typeface="+mn-cs"/>
        </a:defRPr>
      </a:lvl1pPr>
      <a:lvl2pPr marL="457200" algn="l" defTabSz="457200" rtl="0" eaLnBrk="1" latinLnBrk="0" hangingPunct="1">
        <a:defRPr sz="1800" kern="1200">
          <a:solidFill>
            <a:schemeClr val="tx1"/>
          </a:solidFill>
          <a:effectLst/>
          <a:latin typeface="+mn-lt"/>
          <a:ea typeface="+mn-ea"/>
          <a:cs typeface="+mn-cs"/>
        </a:defRPr>
      </a:lvl2pPr>
      <a:lvl3pPr marL="914400" algn="l" defTabSz="457200" rtl="0" eaLnBrk="1" latinLnBrk="0" hangingPunct="1">
        <a:defRPr sz="1800" kern="1200">
          <a:solidFill>
            <a:schemeClr val="tx1"/>
          </a:solidFill>
          <a:effectLst/>
          <a:latin typeface="+mn-lt"/>
          <a:ea typeface="+mn-ea"/>
          <a:cs typeface="+mn-cs"/>
        </a:defRPr>
      </a:lvl3pPr>
      <a:lvl4pPr marL="1371600" algn="l" defTabSz="457200" rtl="0" eaLnBrk="1" latinLnBrk="0" hangingPunct="1">
        <a:defRPr sz="1800" kern="1200">
          <a:solidFill>
            <a:schemeClr val="tx1"/>
          </a:solidFill>
          <a:effectLst/>
          <a:latin typeface="+mn-lt"/>
          <a:ea typeface="+mn-ea"/>
          <a:cs typeface="+mn-cs"/>
        </a:defRPr>
      </a:lvl4pPr>
      <a:lvl5pPr marL="1828800" algn="l" defTabSz="457200" rtl="0" eaLnBrk="1" latinLnBrk="0" hangingPunct="1">
        <a:defRPr sz="1800" kern="1200">
          <a:solidFill>
            <a:schemeClr val="tx1"/>
          </a:solidFill>
          <a:effectLst/>
          <a:latin typeface="+mn-lt"/>
          <a:ea typeface="+mn-ea"/>
          <a:cs typeface="+mn-cs"/>
        </a:defRPr>
      </a:lvl5pPr>
      <a:lvl6pPr marL="2286000" algn="l" defTabSz="457200" rtl="0" eaLnBrk="1" latinLnBrk="0" hangingPunct="1">
        <a:defRPr sz="1800" kern="1200">
          <a:solidFill>
            <a:schemeClr val="tx1"/>
          </a:solidFill>
          <a:effectLst/>
          <a:latin typeface="+mn-lt"/>
          <a:ea typeface="+mn-ea"/>
          <a:cs typeface="+mn-cs"/>
        </a:defRPr>
      </a:lvl6pPr>
      <a:lvl7pPr marL="2743200" algn="l" defTabSz="457200" rtl="0" eaLnBrk="1" latinLnBrk="0" hangingPunct="1">
        <a:defRPr sz="1800" kern="1200">
          <a:solidFill>
            <a:schemeClr val="tx1"/>
          </a:solidFill>
          <a:effectLst/>
          <a:latin typeface="+mn-lt"/>
          <a:ea typeface="+mn-ea"/>
          <a:cs typeface="+mn-cs"/>
        </a:defRPr>
      </a:lvl7pPr>
      <a:lvl8pPr marL="3200400" algn="l" defTabSz="457200" rtl="0" eaLnBrk="1" latinLnBrk="0" hangingPunct="1">
        <a:defRPr sz="1800" kern="1200">
          <a:solidFill>
            <a:schemeClr val="tx1"/>
          </a:solidFill>
          <a:effectLst/>
          <a:latin typeface="+mn-lt"/>
          <a:ea typeface="+mn-ea"/>
          <a:cs typeface="+mn-cs"/>
        </a:defRPr>
      </a:lvl8pPr>
      <a:lvl9pPr marL="3657600" algn="l" defTabSz="457200" rtl="0" eaLnBrk="1" latinLnBrk="0" hangingPunct="1">
        <a:defRPr sz="1800" kern="1200">
          <a:solidFill>
            <a:schemeClr val="tx1"/>
          </a:solidFill>
          <a:effectLst/>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tretch>
            <a:fillRect/>
          </a:stretch>
        </a:blipFill>
        <a:effectLst/>
      </p:bgPr>
    </p:bg>
    <p:spTree>
      <p:nvGrpSpPr>
        <p:cNvPr id="1" name=""/>
        <p:cNvGrpSpPr/>
        <p:nvPr/>
      </p:nvGrpSpPr>
      <p:grpSpPr>
        <a:xfrm>
          <a:off x="0" y="0"/>
          <a:ext cx="0" cy="0"/>
          <a:chOff x="0" y="0"/>
          <a:chExt cx="0" cy="0"/>
        </a:xfrm>
        <a:effectLst/>
      </p:grpSpPr>
      <p:sp>
        <p:nvSpPr>
          <p:cNvPr id="2" name="Title Placeholder 1"/>
          <p:cNvSpPr>
            <a:spLocks noGrp="1"/>
          </p:cNvSpPr>
          <p:nvPr>
            <p:ph type="title"/>
            <p:custDataLst>
              <p:tags r:id="rId14"/>
            </p:custDataLst>
          </p:nvPr>
        </p:nvSpPr>
        <p:spPr>
          <a:xfrm>
            <a:off x="457200" y="274638"/>
            <a:ext cx="8229600" cy="868362"/>
          </a:xfrm>
          <a:prstGeom prst="rect">
            <a:avLst/>
          </a:prstGeom>
          <a:effectLst/>
        </p:spPr>
        <p:txBody>
          <a:bodyPr vert="horz" lIns="91440" tIns="45720" rIns="91440" bIns="45720" rtlCol="0" anchor="ctr">
            <a:normAutofit/>
          </a:bodyPr>
          <a:lstStyle/>
          <a:p>
            <a:r>
              <a:rPr lang="en-US">
                <a:effectLst/>
              </a:rPr>
              <a:t>Click to edit Master title style</a:t>
            </a:r>
          </a:p>
        </p:txBody>
      </p:sp>
      <p:sp>
        <p:nvSpPr>
          <p:cNvPr id="3" name="Text Placeholder 2"/>
          <p:cNvSpPr>
            <a:spLocks noGrp="1"/>
          </p:cNvSpPr>
          <p:nvPr>
            <p:ph type="body" idx="1"/>
            <p:custDataLst>
              <p:tags r:id="rId15"/>
            </p:custDataLst>
          </p:nvPr>
        </p:nvSpPr>
        <p:spPr>
          <a:xfrm>
            <a:off x="457200" y="1600201"/>
            <a:ext cx="8229600" cy="4525963"/>
          </a:xfrm>
          <a:prstGeom prst="rect">
            <a:avLst/>
          </a:prstGeom>
          <a:effectLst/>
        </p:spPr>
        <p:txBody>
          <a:bodyPr vert="horz" lIns="91440" tIns="45720" rIns="91440" bIns="45720" rtlCol="0">
            <a:normAutofit/>
          </a:body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2"/>
            <p:custDataLst>
              <p:tags r:id="rId16"/>
            </p:custDataLst>
          </p:nvPr>
        </p:nvSpPr>
        <p:spPr>
          <a:xfrm>
            <a:off x="457200" y="6356351"/>
            <a:ext cx="2133600" cy="365125"/>
          </a:xfrm>
          <a:prstGeom prst="rect">
            <a:avLst/>
          </a:prstGeom>
          <a:effectLst/>
        </p:spPr>
        <p:txBody>
          <a:bodyPr vert="horz" lIns="91440" tIns="45720" rIns="91440" bIns="45720" rtlCol="0" anchor="ctr"/>
          <a:lstStyle>
            <a:lvl1pPr algn="l">
              <a:defRPr sz="1200">
                <a:solidFill>
                  <a:schemeClr val="tx1">
                    <a:tint val="75000"/>
                  </a:schemeClr>
                </a:solidFill>
                <a:effectLst/>
              </a:defRPr>
            </a:lvl1pPr>
          </a:lstStyle>
          <a:p>
            <a:endParaRPr lang="en-US">
              <a:solidFill>
                <a:srgbClr val="002060">
                  <a:tint val="75000"/>
                </a:srgbClr>
              </a:solidFill>
              <a:effectLst/>
            </a:endParaRPr>
          </a:p>
        </p:txBody>
      </p:sp>
      <p:sp>
        <p:nvSpPr>
          <p:cNvPr id="6" name="Slide Number Placeholder 5"/>
          <p:cNvSpPr>
            <a:spLocks noGrp="1"/>
          </p:cNvSpPr>
          <p:nvPr>
            <p:ph type="sldNum" sz="quarter" idx="4"/>
            <p:custDataLst>
              <p:tags r:id="rId17"/>
            </p:custDataLst>
          </p:nvPr>
        </p:nvSpPr>
        <p:spPr>
          <a:xfrm>
            <a:off x="6553200" y="6356351"/>
            <a:ext cx="2133600" cy="365125"/>
          </a:xfrm>
          <a:prstGeom prst="rect">
            <a:avLst/>
          </a:prstGeom>
          <a:effectLst/>
        </p:spPr>
        <p:txBody>
          <a:bodyPr vert="horz" lIns="91440" tIns="45720" rIns="91440" bIns="45720" rtlCol="0" anchor="ctr"/>
          <a:lstStyle>
            <a:lvl1pPr algn="r">
              <a:defRPr sz="1200">
                <a:solidFill>
                  <a:schemeClr val="tx1">
                    <a:tint val="75000"/>
                  </a:schemeClr>
                </a:solidFill>
                <a:effectLst/>
              </a:defRPr>
            </a:lvl1pPr>
          </a:lstStyle>
          <a:p>
            <a:fld id="{879CAC20-8658-4DCF-89D8-36F4FE613268}" type="slidenum">
              <a:rPr lang="en-US" smtClean="0">
                <a:solidFill>
                  <a:srgbClr val="002060">
                    <a:tint val="75000"/>
                  </a:srgbClr>
                </a:solidFill>
                <a:effectLst/>
              </a:rPr>
              <a:t>‹#›</a:t>
            </a:fld>
            <a:endParaRPr lang="en-US">
              <a:solidFill>
                <a:srgbClr val="002060">
                  <a:tint val="75000"/>
                </a:srgbClr>
              </a:solidFill>
              <a:effectLst/>
            </a:endParaRPr>
          </a:p>
        </p:txBody>
      </p:sp>
      <p:pic>
        <p:nvPicPr>
          <p:cNvPr id="7" name="Picture 6"/>
          <p:cNvPicPr>
            <a:picLocks noChangeAspect="1"/>
          </p:cNvPicPr>
          <p:nvPr>
            <p:custDataLst>
              <p:tags r:id="rId18"/>
            </p:custDataLst>
          </p:nvPr>
        </p:nvPicPr>
        <p:blipFill>
          <a:blip r:embed="rId20">
            <a:extLst>
              <a:ext uri="{28A0092B-C50C-407E-A947-70E740481C1C}">
                <a14:useLocalDpi xmlns:a14="http://schemas.microsoft.com/office/drawing/2010/main" val="0"/>
              </a:ext>
            </a:extLst>
          </a:blip>
          <a:srcRect t="25681" b="25309"/>
          <a:stretch>
            <a:fillRect/>
          </a:stretch>
        </p:blipFill>
        <p:spPr>
          <a:xfrm>
            <a:off x="3293952" y="6267494"/>
            <a:ext cx="2573448" cy="504499"/>
          </a:xfrm>
          <a:prstGeom prst="rect">
            <a:avLst/>
          </a:prstGeom>
          <a:effectLst/>
        </p:spPr>
      </p:pic>
    </p:spTree>
    <p:extLst>
      <p:ext uri="{BB962C8B-B14F-4D97-AF65-F5344CB8AC3E}">
        <p14:creationId xmlns:p14="http://schemas.microsoft.com/office/powerpoint/2010/main" val="380428638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ransition/>
  <p:hf hdr="0" ftr="0" dt="0"/>
  <p:txStyles>
    <p:titleStyle>
      <a:lvl1pPr algn="ctr" defTabSz="914400" rtl="0" eaLnBrk="1" latinLnBrk="0" hangingPunct="1">
        <a:spcBef>
          <a:spcPct val="0"/>
        </a:spcBef>
        <a:buNone/>
        <a:defRPr sz="3600" b="1" kern="1200">
          <a:solidFill>
            <a:schemeClr val="tx1"/>
          </a:solidFill>
          <a:effectLst/>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a:effectLst/>
      </p:grpSpPr>
      <p:sp>
        <p:nvSpPr>
          <p:cNvPr id="1027" name="Rectangle 3"/>
          <p:cNvSpPr>
            <a:spLocks noGrp="1" noChangeArrowheads="1"/>
          </p:cNvSpPr>
          <p:nvPr>
            <p:ph type="title"/>
            <p:custDataLst>
              <p:tags r:id="rId10"/>
            </p:custDataLst>
          </p:nvPr>
        </p:nvSpPr>
        <p:spPr>
          <a:xfrm>
            <a:off x="603504" y="187325"/>
            <a:ext cx="7821168" cy="1158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nchor="b" anchorCtr="0" compatLnSpc="1">
            <a:prstTxWarp prst="textNoShape">
              <a:avLst/>
            </a:prstTxWarp>
          </a:bodyPr>
          <a:lstStyle/>
          <a:p>
            <a:pPr lvl="0"/>
            <a:r>
              <a:rPr lang="en-US">
                <a:effectLst/>
              </a:rPr>
              <a:t>Click to edit Master title style</a:t>
            </a:r>
          </a:p>
        </p:txBody>
      </p:sp>
      <p:sp>
        <p:nvSpPr>
          <p:cNvPr id="65540" name="Rectangle 4"/>
          <p:cNvSpPr>
            <a:spLocks noGrp="1" noChangeArrowheads="1"/>
          </p:cNvSpPr>
          <p:nvPr>
            <p:ph type="sldNum" sz="quarter" idx="4"/>
            <p:custDataLst>
              <p:tags r:id="rId11"/>
            </p:custDataLst>
          </p:nvPr>
        </p:nvSpPr>
        <p:spPr>
          <a:xfrm>
            <a:off x="7950467" y="6416676"/>
            <a:ext cx="1097280" cy="466825"/>
          </a:xfrm>
          <a:prstGeom prst="rect">
            <a:avLst/>
          </a:prstGeom>
          <a:noFill/>
          <a:ln w="9525">
            <a:noFill/>
            <a:miter lim="800000"/>
          </a:ln>
          <a:effectLst/>
        </p:spPr>
        <p:txBody>
          <a:bodyPr vert="horz" wrap="square" lIns="91440" tIns="45720" rIns="91440" bIns="45720" anchor="t" anchorCtr="0" compatLnSpc="1">
            <a:prstTxWarp prst="textNoShape">
              <a:avLst/>
            </a:prstTxWarp>
          </a:bodyPr>
          <a:lstStyle>
            <a:lvl1pPr algn="r">
              <a:defRPr sz="600" smtClean="0">
                <a:solidFill>
                  <a:schemeClr val="bg1"/>
                </a:solidFill>
                <a:effectLst/>
                <a:latin typeface="Georgia" pitchFamily="18" charset="0"/>
              </a:defRPr>
            </a:lvl1pPr>
          </a:lstStyle>
          <a:p>
            <a:fld id="{3A0A8E45-BD45-478E-BD77-254E8B85C4F7}" type="slidenum">
              <a:rPr lang="en-US" smtClean="0">
                <a:effectLst/>
              </a:rPr>
              <a:t>‹#›</a:t>
            </a:fld>
            <a:endParaRPr lang="en-US">
              <a:effectLst/>
            </a:endParaRPr>
          </a:p>
        </p:txBody>
      </p:sp>
      <p:sp>
        <p:nvSpPr>
          <p:cNvPr id="1030" name="Rectangle 6"/>
          <p:cNvSpPr>
            <a:spLocks noGrp="1" noChangeArrowheads="1"/>
          </p:cNvSpPr>
          <p:nvPr>
            <p:ph type="body" idx="1"/>
            <p:custDataLst>
              <p:tags r:id="rId12"/>
            </p:custDataLst>
          </p:nvPr>
        </p:nvSpPr>
        <p:spPr>
          <a:xfrm>
            <a:off x="615506" y="1524001"/>
            <a:ext cx="7832439" cy="454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p>
            <a:pPr lvl="0"/>
            <a:r>
              <a:rPr lang="en-US">
                <a:effectLst/>
              </a:rPr>
              <a:t>Click to edit Master text styles</a:t>
            </a:r>
          </a:p>
          <a:p>
            <a:pPr lvl="1"/>
            <a:r>
              <a:rPr lang="en-US">
                <a:effectLst/>
              </a:rPr>
              <a:t>Second level</a:t>
            </a:r>
          </a:p>
          <a:p>
            <a:pPr lvl="1"/>
            <a:endParaRPr lang="en-US">
              <a:effectLst/>
            </a:endParaRPr>
          </a:p>
        </p:txBody>
      </p:sp>
      <p:pic>
        <p:nvPicPr>
          <p:cNvPr id="5" name="Picture 4"/>
          <p:cNvPicPr>
            <a:picLocks noChangeAspect="1"/>
          </p:cNvPicPr>
          <p:nvPr>
            <p:custDataLst>
              <p:tags r:id="rId13"/>
            </p:custDataLst>
          </p:nvPr>
        </p:nvPicPr>
        <p:blipFill>
          <a:blip r:embed="rId14">
            <a:extLst>
              <a:ext uri="{28A0092B-C50C-407E-A947-70E740481C1C}">
                <a14:useLocalDpi xmlns:a14="http://schemas.microsoft.com/office/drawing/2010/main" val="0"/>
              </a:ext>
            </a:extLst>
          </a:blip>
          <a:stretch>
            <a:fillRect/>
          </a:stretch>
        </p:blipFill>
        <p:spPr>
          <a:xfrm>
            <a:off x="314324" y="6416677"/>
            <a:ext cx="2334285" cy="464695"/>
          </a:xfrm>
          <a:prstGeom prst="rect">
            <a:avLst/>
          </a:prstGeom>
          <a:effectLst/>
        </p:spPr>
      </p:pic>
    </p:spTree>
    <p:extLst>
      <p:ext uri="{BB962C8B-B14F-4D97-AF65-F5344CB8AC3E}">
        <p14:creationId xmlns:p14="http://schemas.microsoft.com/office/powerpoint/2010/main" val="106270881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transition/>
  <p:txStyles>
    <p:titleStyle>
      <a:lvl1pPr algn="l" defTabSz="342900" rtl="0" eaLnBrk="1" fontAlgn="base" hangingPunct="1">
        <a:lnSpc>
          <a:spcPct val="105000"/>
        </a:lnSpc>
        <a:spcBef>
          <a:spcPct val="0"/>
        </a:spcBef>
        <a:spcAft>
          <a:spcPct val="0"/>
        </a:spcAft>
        <a:defRPr sz="2400">
          <a:solidFill>
            <a:schemeClr val="bg1"/>
          </a:solidFill>
          <a:effectLst/>
          <a:latin typeface="+mj-lt"/>
          <a:ea typeface="+mj-ea"/>
          <a:cs typeface="+mj-cs"/>
        </a:defRPr>
      </a:lvl1pPr>
      <a:lvl2pPr algn="l" defTabSz="342900" rtl="0" eaLnBrk="1" fontAlgn="base" hangingPunct="1">
        <a:lnSpc>
          <a:spcPct val="105000"/>
        </a:lnSpc>
        <a:spcBef>
          <a:spcPct val="0"/>
        </a:spcBef>
        <a:spcAft>
          <a:spcPct val="0"/>
        </a:spcAft>
        <a:defRPr sz="1800">
          <a:solidFill>
            <a:schemeClr val="bg1"/>
          </a:solidFill>
          <a:effectLst/>
          <a:latin typeface="Arial"/>
          <a:ea typeface="Arial Unicode MS"/>
          <a:cs typeface="Arial"/>
        </a:defRPr>
      </a:lvl2pPr>
      <a:lvl3pPr algn="l" defTabSz="342900" rtl="0" eaLnBrk="1" fontAlgn="base" hangingPunct="1">
        <a:lnSpc>
          <a:spcPct val="105000"/>
        </a:lnSpc>
        <a:spcBef>
          <a:spcPct val="0"/>
        </a:spcBef>
        <a:spcAft>
          <a:spcPct val="0"/>
        </a:spcAft>
        <a:defRPr sz="1800">
          <a:solidFill>
            <a:schemeClr val="bg1"/>
          </a:solidFill>
          <a:effectLst/>
          <a:latin typeface="Arial"/>
          <a:ea typeface="Arial Unicode MS"/>
          <a:cs typeface="Arial"/>
        </a:defRPr>
      </a:lvl3pPr>
      <a:lvl4pPr algn="l" defTabSz="342900" rtl="0" eaLnBrk="1" fontAlgn="base" hangingPunct="1">
        <a:lnSpc>
          <a:spcPct val="105000"/>
        </a:lnSpc>
        <a:spcBef>
          <a:spcPct val="0"/>
        </a:spcBef>
        <a:spcAft>
          <a:spcPct val="0"/>
        </a:spcAft>
        <a:defRPr sz="1800">
          <a:solidFill>
            <a:schemeClr val="bg1"/>
          </a:solidFill>
          <a:effectLst/>
          <a:latin typeface="Arial"/>
          <a:ea typeface="Arial Unicode MS"/>
          <a:cs typeface="Arial"/>
        </a:defRPr>
      </a:lvl4pPr>
      <a:lvl5pPr algn="l" defTabSz="342900" rtl="0" eaLnBrk="1" fontAlgn="base" hangingPunct="1">
        <a:lnSpc>
          <a:spcPct val="105000"/>
        </a:lnSpc>
        <a:spcBef>
          <a:spcPct val="0"/>
        </a:spcBef>
        <a:spcAft>
          <a:spcPct val="0"/>
        </a:spcAft>
        <a:defRPr sz="1800">
          <a:solidFill>
            <a:schemeClr val="bg1"/>
          </a:solidFill>
          <a:effectLst/>
          <a:latin typeface="Arial"/>
          <a:ea typeface="Arial Unicode MS"/>
          <a:cs typeface="Arial"/>
        </a:defRPr>
      </a:lvl5pPr>
      <a:lvl6pPr marL="342900" algn="l" defTabSz="342900" rtl="0" eaLnBrk="1" fontAlgn="base" hangingPunct="1">
        <a:lnSpc>
          <a:spcPct val="105000"/>
        </a:lnSpc>
        <a:spcBef>
          <a:spcPct val="0"/>
        </a:spcBef>
        <a:spcAft>
          <a:spcPct val="0"/>
        </a:spcAft>
        <a:defRPr sz="1800">
          <a:solidFill>
            <a:schemeClr val="bg1"/>
          </a:solidFill>
          <a:effectLst/>
          <a:latin typeface="Arial"/>
          <a:ea typeface="Arial Unicode MS"/>
          <a:cs typeface="Arial"/>
        </a:defRPr>
      </a:lvl6pPr>
      <a:lvl7pPr marL="685800" algn="l" defTabSz="342900" rtl="0" eaLnBrk="1" fontAlgn="base" hangingPunct="1">
        <a:lnSpc>
          <a:spcPct val="105000"/>
        </a:lnSpc>
        <a:spcBef>
          <a:spcPct val="0"/>
        </a:spcBef>
        <a:spcAft>
          <a:spcPct val="0"/>
        </a:spcAft>
        <a:defRPr sz="1800">
          <a:solidFill>
            <a:schemeClr val="bg1"/>
          </a:solidFill>
          <a:effectLst/>
          <a:latin typeface="Arial"/>
          <a:ea typeface="Arial Unicode MS"/>
          <a:cs typeface="Arial"/>
        </a:defRPr>
      </a:lvl7pPr>
      <a:lvl8pPr marL="1028700" algn="l" defTabSz="342900" rtl="0" eaLnBrk="1" fontAlgn="base" hangingPunct="1">
        <a:lnSpc>
          <a:spcPct val="105000"/>
        </a:lnSpc>
        <a:spcBef>
          <a:spcPct val="0"/>
        </a:spcBef>
        <a:spcAft>
          <a:spcPct val="0"/>
        </a:spcAft>
        <a:defRPr sz="1800">
          <a:solidFill>
            <a:schemeClr val="bg1"/>
          </a:solidFill>
          <a:effectLst/>
          <a:latin typeface="Arial"/>
          <a:ea typeface="Arial Unicode MS"/>
          <a:cs typeface="Arial"/>
        </a:defRPr>
      </a:lvl8pPr>
      <a:lvl9pPr marL="1371600" algn="l" defTabSz="342900" rtl="0" eaLnBrk="1" fontAlgn="base" hangingPunct="1">
        <a:lnSpc>
          <a:spcPct val="105000"/>
        </a:lnSpc>
        <a:spcBef>
          <a:spcPct val="0"/>
        </a:spcBef>
        <a:spcAft>
          <a:spcPct val="0"/>
        </a:spcAft>
        <a:defRPr sz="1800">
          <a:solidFill>
            <a:schemeClr val="bg1"/>
          </a:solidFill>
          <a:effectLst/>
          <a:latin typeface="Arial"/>
          <a:ea typeface="Arial Unicode MS"/>
          <a:cs typeface="Arial"/>
        </a:defRPr>
      </a:lvl9pPr>
    </p:titleStyle>
    <p:bodyStyle>
      <a:lvl1pPr marL="133350" indent="-133350" algn="l" rtl="0" eaLnBrk="1" fontAlgn="base" hangingPunct="1">
        <a:spcBef>
          <a:spcPct val="20000"/>
        </a:spcBef>
        <a:spcAft>
          <a:spcPct val="0"/>
        </a:spcAft>
        <a:buClr>
          <a:schemeClr val="accent1"/>
        </a:buClr>
        <a:buChar char="•"/>
        <a:defRPr sz="1500">
          <a:solidFill>
            <a:srgbClr val="003876"/>
          </a:solidFill>
          <a:effectLst/>
          <a:latin typeface="+mj-lt"/>
          <a:ea typeface="MS PGothic" pitchFamily="34" charset="-128"/>
          <a:cs typeface="+mn-cs"/>
        </a:defRPr>
      </a:lvl1pPr>
      <a:lvl2pPr marL="389335" indent="-129779" algn="l" rtl="0" eaLnBrk="1" fontAlgn="base" hangingPunct="1">
        <a:spcBef>
          <a:spcPct val="20000"/>
        </a:spcBef>
        <a:spcAft>
          <a:spcPct val="0"/>
        </a:spcAft>
        <a:buClr>
          <a:schemeClr val="accent1"/>
        </a:buClr>
        <a:buChar char="•"/>
        <a:defRPr sz="1500">
          <a:solidFill>
            <a:srgbClr val="003876"/>
          </a:solidFill>
          <a:effectLst/>
          <a:latin typeface="+mj-lt"/>
          <a:ea typeface="+mn-ea"/>
          <a:cs typeface="+mn-cs"/>
        </a:defRPr>
      </a:lvl2pPr>
      <a:lvl3pPr marL="857250" indent="-171450" algn="l" rtl="0" eaLnBrk="1" fontAlgn="base" hangingPunct="1">
        <a:spcBef>
          <a:spcPct val="20000"/>
        </a:spcBef>
        <a:spcAft>
          <a:spcPct val="0"/>
        </a:spcAft>
        <a:buChar char="•"/>
        <a:defRPr sz="1800">
          <a:solidFill>
            <a:schemeClr val="tx1"/>
          </a:solidFill>
          <a:effectLst/>
          <a:latin typeface="+mj-lt"/>
          <a:ea typeface="+mn-ea"/>
          <a:cs typeface="+mn-cs"/>
        </a:defRPr>
      </a:lvl3pPr>
      <a:lvl4pPr marL="1200150" indent="-171450" algn="l" rtl="0" eaLnBrk="1" fontAlgn="base" hangingPunct="1">
        <a:spcBef>
          <a:spcPct val="20000"/>
        </a:spcBef>
        <a:spcAft>
          <a:spcPct val="0"/>
        </a:spcAft>
        <a:buChar char="–"/>
        <a:defRPr sz="1500">
          <a:solidFill>
            <a:schemeClr val="tx1"/>
          </a:solidFill>
          <a:effectLst/>
          <a:latin typeface="+mj-lt"/>
          <a:ea typeface="+mn-ea"/>
          <a:cs typeface="+mn-cs"/>
        </a:defRPr>
      </a:lvl4pPr>
      <a:lvl5pPr marL="1543050" indent="-171450" algn="l" rtl="0" eaLnBrk="1" fontAlgn="base" hangingPunct="1">
        <a:spcBef>
          <a:spcPct val="20000"/>
        </a:spcBef>
        <a:spcAft>
          <a:spcPct val="0"/>
        </a:spcAft>
        <a:buChar char="»"/>
        <a:defRPr sz="1500">
          <a:solidFill>
            <a:schemeClr val="tx1"/>
          </a:solidFill>
          <a:effectLst/>
          <a:latin typeface="+mj-lt"/>
          <a:ea typeface="+mn-ea"/>
          <a:cs typeface="+mn-cs"/>
        </a:defRPr>
      </a:lvl5pPr>
      <a:lvl6pPr marL="1885950" indent="-171450" algn="l" rtl="0" eaLnBrk="1" fontAlgn="base" hangingPunct="1">
        <a:spcBef>
          <a:spcPct val="20000"/>
        </a:spcBef>
        <a:spcAft>
          <a:spcPct val="0"/>
        </a:spcAft>
        <a:buChar char="»"/>
        <a:defRPr sz="1500">
          <a:solidFill>
            <a:schemeClr val="tx1"/>
          </a:solidFill>
          <a:effectLst/>
          <a:latin typeface="+mj-lt"/>
          <a:ea typeface="+mn-ea"/>
          <a:cs typeface="+mn-cs"/>
        </a:defRPr>
      </a:lvl6pPr>
      <a:lvl7pPr marL="2228850" indent="-171450" algn="l" rtl="0" eaLnBrk="1" fontAlgn="base" hangingPunct="1">
        <a:spcBef>
          <a:spcPct val="20000"/>
        </a:spcBef>
        <a:spcAft>
          <a:spcPct val="0"/>
        </a:spcAft>
        <a:buChar char="»"/>
        <a:defRPr sz="1500">
          <a:solidFill>
            <a:schemeClr val="tx1"/>
          </a:solidFill>
          <a:effectLst/>
          <a:latin typeface="+mj-lt"/>
          <a:ea typeface="+mn-ea"/>
          <a:cs typeface="+mn-cs"/>
        </a:defRPr>
      </a:lvl7pPr>
      <a:lvl8pPr marL="2571750" indent="-171450" algn="l" rtl="0" eaLnBrk="1" fontAlgn="base" hangingPunct="1">
        <a:spcBef>
          <a:spcPct val="20000"/>
        </a:spcBef>
        <a:spcAft>
          <a:spcPct val="0"/>
        </a:spcAft>
        <a:buChar char="»"/>
        <a:defRPr sz="1500">
          <a:solidFill>
            <a:schemeClr val="tx1"/>
          </a:solidFill>
          <a:effectLst/>
          <a:latin typeface="+mj-lt"/>
          <a:ea typeface="+mn-ea"/>
          <a:cs typeface="+mn-cs"/>
        </a:defRPr>
      </a:lvl8pPr>
      <a:lvl9pPr marL="2914650" indent="-171450" algn="l" rtl="0" eaLnBrk="1" fontAlgn="base" hangingPunct="1">
        <a:spcBef>
          <a:spcPct val="20000"/>
        </a:spcBef>
        <a:spcAft>
          <a:spcPct val="0"/>
        </a:spcAft>
        <a:buChar char="»"/>
        <a:defRPr sz="1500">
          <a:solidFill>
            <a:schemeClr val="tx1"/>
          </a:solidFill>
          <a:effectLst/>
          <a:latin typeface="+mj-lt"/>
          <a:ea typeface="+mn-ea"/>
          <a:cs typeface="+mn-cs"/>
        </a:defRPr>
      </a:lvl9pPr>
    </p:bodyStyle>
    <p:otherStyle>
      <a:defPPr>
        <a:defRPr lang="en-US">
          <a:effectLst/>
        </a:defRPr>
      </a:defPPr>
      <a:lvl1pPr marL="0" algn="l" defTabSz="342900" rtl="0" eaLnBrk="1" latinLnBrk="0" hangingPunct="1">
        <a:defRPr sz="1350" kern="1200">
          <a:solidFill>
            <a:schemeClr val="tx1"/>
          </a:solidFill>
          <a:effectLst/>
          <a:latin typeface="+mn-lt"/>
          <a:ea typeface="+mn-ea"/>
          <a:cs typeface="+mn-cs"/>
        </a:defRPr>
      </a:lvl1pPr>
      <a:lvl2pPr marL="342900" algn="l" defTabSz="342900" rtl="0" eaLnBrk="1" latinLnBrk="0" hangingPunct="1">
        <a:defRPr sz="1350" kern="1200">
          <a:solidFill>
            <a:schemeClr val="tx1"/>
          </a:solidFill>
          <a:effectLst/>
          <a:latin typeface="+mn-lt"/>
          <a:ea typeface="+mn-ea"/>
          <a:cs typeface="+mn-cs"/>
        </a:defRPr>
      </a:lvl2pPr>
      <a:lvl3pPr marL="685800" algn="l" defTabSz="342900" rtl="0" eaLnBrk="1" latinLnBrk="0" hangingPunct="1">
        <a:defRPr sz="1350" kern="1200">
          <a:solidFill>
            <a:schemeClr val="tx1"/>
          </a:solidFill>
          <a:effectLst/>
          <a:latin typeface="+mn-lt"/>
          <a:ea typeface="+mn-ea"/>
          <a:cs typeface="+mn-cs"/>
        </a:defRPr>
      </a:lvl3pPr>
      <a:lvl4pPr marL="1028700" algn="l" defTabSz="342900" rtl="0" eaLnBrk="1" latinLnBrk="0" hangingPunct="1">
        <a:defRPr sz="1350" kern="1200">
          <a:solidFill>
            <a:schemeClr val="tx1"/>
          </a:solidFill>
          <a:effectLst/>
          <a:latin typeface="+mn-lt"/>
          <a:ea typeface="+mn-ea"/>
          <a:cs typeface="+mn-cs"/>
        </a:defRPr>
      </a:lvl4pPr>
      <a:lvl5pPr marL="1371600" algn="l" defTabSz="342900" rtl="0" eaLnBrk="1" latinLnBrk="0" hangingPunct="1">
        <a:defRPr sz="1350" kern="1200">
          <a:solidFill>
            <a:schemeClr val="tx1"/>
          </a:solidFill>
          <a:effectLst/>
          <a:latin typeface="+mn-lt"/>
          <a:ea typeface="+mn-ea"/>
          <a:cs typeface="+mn-cs"/>
        </a:defRPr>
      </a:lvl5pPr>
      <a:lvl6pPr marL="1714500" algn="l" defTabSz="342900" rtl="0" eaLnBrk="1" latinLnBrk="0" hangingPunct="1">
        <a:defRPr sz="1350" kern="1200">
          <a:solidFill>
            <a:schemeClr val="tx1"/>
          </a:solidFill>
          <a:effectLst/>
          <a:latin typeface="+mn-lt"/>
          <a:ea typeface="+mn-ea"/>
          <a:cs typeface="+mn-cs"/>
        </a:defRPr>
      </a:lvl6pPr>
      <a:lvl7pPr marL="2057400" algn="l" defTabSz="342900" rtl="0" eaLnBrk="1" latinLnBrk="0" hangingPunct="1">
        <a:defRPr sz="1350" kern="1200">
          <a:solidFill>
            <a:schemeClr val="tx1"/>
          </a:solidFill>
          <a:effectLst/>
          <a:latin typeface="+mn-lt"/>
          <a:ea typeface="+mn-ea"/>
          <a:cs typeface="+mn-cs"/>
        </a:defRPr>
      </a:lvl7pPr>
      <a:lvl8pPr marL="2400300" algn="l" defTabSz="342900" rtl="0" eaLnBrk="1" latinLnBrk="0" hangingPunct="1">
        <a:defRPr sz="1350" kern="1200">
          <a:solidFill>
            <a:schemeClr val="tx1"/>
          </a:solidFill>
          <a:effectLst/>
          <a:latin typeface="+mn-lt"/>
          <a:ea typeface="+mn-ea"/>
          <a:cs typeface="+mn-cs"/>
        </a:defRPr>
      </a:lvl8pPr>
      <a:lvl9pPr marL="2743200" algn="l" defTabSz="342900" rtl="0" eaLnBrk="1" latinLnBrk="0" hangingPunct="1">
        <a:defRPr sz="135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4.xml"/><Relationship Id="rId1" Type="http://schemas.openxmlformats.org/officeDocument/2006/relationships/tags" Target="../tags/tag193.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21.xml"/><Relationship Id="rId1" Type="http://schemas.openxmlformats.org/officeDocument/2006/relationships/tags" Target="../tags/tag22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23.xml"/><Relationship Id="rId1" Type="http://schemas.openxmlformats.org/officeDocument/2006/relationships/tags" Target="../tags/tag22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3.png"/><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tags" Target="../tags/tag238.xml"/><Relationship Id="rId18" Type="http://schemas.openxmlformats.org/officeDocument/2006/relationships/image" Target="../media/image27.png"/><Relationship Id="rId3" Type="http://schemas.openxmlformats.org/officeDocument/2006/relationships/tags" Target="../tags/tag228.xml"/><Relationship Id="rId21" Type="http://schemas.openxmlformats.org/officeDocument/2006/relationships/image" Target="../media/image30.png"/><Relationship Id="rId7" Type="http://schemas.openxmlformats.org/officeDocument/2006/relationships/tags" Target="../tags/tag232.xml"/><Relationship Id="rId12" Type="http://schemas.openxmlformats.org/officeDocument/2006/relationships/tags" Target="../tags/tag237.xml"/><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tags" Target="../tags/tag227.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tags" Target="../tags/tag236.xml"/><Relationship Id="rId24" Type="http://schemas.openxmlformats.org/officeDocument/2006/relationships/image" Target="../media/image33.png"/><Relationship Id="rId5" Type="http://schemas.openxmlformats.org/officeDocument/2006/relationships/tags" Target="../tags/tag230.xml"/><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tags" Target="../tags/tag235.xml"/><Relationship Id="rId19" Type="http://schemas.openxmlformats.org/officeDocument/2006/relationships/image" Target="../media/image28.png"/><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slideLayout" Target="../slideLayouts/slideLayout8.xml"/><Relationship Id="rId22"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5" Type="http://schemas.openxmlformats.org/officeDocument/2006/relationships/image" Target="../media/image35.jpeg"/><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3.xml"/><Relationship Id="rId1" Type="http://schemas.openxmlformats.org/officeDocument/2006/relationships/tags" Target="../tags/tag24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5" Type="http://schemas.openxmlformats.org/officeDocument/2006/relationships/image" Target="../media/image37.png"/><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249.xml"/><Relationship Id="rId7" Type="http://schemas.openxmlformats.org/officeDocument/2006/relationships/image" Target="../media/image39.png"/><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image" Target="../media/image38.png"/><Relationship Id="rId5" Type="http://schemas.openxmlformats.org/officeDocument/2006/relationships/slideLayout" Target="../slideLayouts/slideLayout27.xml"/><Relationship Id="rId4" Type="http://schemas.openxmlformats.org/officeDocument/2006/relationships/tags" Target="../tags/tag250.xml"/></Relationships>
</file>

<file path=ppt/slides/_rels/slide18.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slideLayout" Target="../slideLayouts/slideLayout29.xml"/><Relationship Id="rId5" Type="http://schemas.openxmlformats.org/officeDocument/2006/relationships/tags" Target="../tags/tag255.xml"/><Relationship Id="rId4" Type="http://schemas.openxmlformats.org/officeDocument/2006/relationships/tags" Target="../tags/tag254.xml"/></Relationships>
</file>

<file path=ppt/slides/_rels/slide19.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4"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image" Target="../media/image9.png"/><Relationship Id="rId4"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5" Type="http://schemas.openxmlformats.org/officeDocument/2006/relationships/image" Target="../media/image41.png"/><Relationship Id="rId4"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3.xml"/><Relationship Id="rId1" Type="http://schemas.openxmlformats.org/officeDocument/2006/relationships/tags" Target="../tags/tag26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tags" Target="../tags/tag266.xml"/><Relationship Id="rId7" Type="http://schemas.openxmlformats.org/officeDocument/2006/relationships/image" Target="../media/image43.jpeg"/><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notesSlide" Target="../notesSlides/notesSlide1.xml"/><Relationship Id="rId5" Type="http://schemas.openxmlformats.org/officeDocument/2006/relationships/slideLayout" Target="../slideLayouts/slideLayout27.xml"/><Relationship Id="rId4" Type="http://schemas.openxmlformats.org/officeDocument/2006/relationships/tags" Target="../tags/tag267.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tags" Target="../tags/tag272.xml"/><Relationship Id="rId7" Type="http://schemas.openxmlformats.org/officeDocument/2006/relationships/tags" Target="../tags/tag276.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5" Type="http://schemas.openxmlformats.org/officeDocument/2006/relationships/image" Target="../media/image47.png"/><Relationship Id="rId4"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5" Type="http://schemas.openxmlformats.org/officeDocument/2006/relationships/image" Target="../media/image48.jpeg"/><Relationship Id="rId4"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image" Target="../media/image49.jpeg"/><Relationship Id="rId4"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image" Target="../media/image10.png"/><Relationship Id="rId4"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 Id="rId5" Type="http://schemas.openxmlformats.org/officeDocument/2006/relationships/image" Target="../media/image50.png"/><Relationship Id="rId4"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image" Target="../media/image51.png"/><Relationship Id="rId5" Type="http://schemas.openxmlformats.org/officeDocument/2006/relationships/notesSlide" Target="../notesSlides/notesSlide4.xml"/><Relationship Id="rId4"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tags" Target="../tags/tag296.xml"/><Relationship Id="rId7" Type="http://schemas.openxmlformats.org/officeDocument/2006/relationships/image" Target="../media/image52.jpeg"/><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notesSlide" Target="../notesSlides/notesSlide5.xml"/><Relationship Id="rId5" Type="http://schemas.openxmlformats.org/officeDocument/2006/relationships/slideLayout" Target="../slideLayouts/slideLayout27.xml"/><Relationship Id="rId4" Type="http://schemas.openxmlformats.org/officeDocument/2006/relationships/tags" Target="../tags/tag297.xml"/></Relationships>
</file>

<file path=ppt/slides/_rels/slide33.xml.rels><?xml version="1.0" encoding="UTF-8" standalone="yes"?>
<Relationships xmlns="http://schemas.openxmlformats.org/package/2006/relationships"><Relationship Id="rId3" Type="http://schemas.openxmlformats.org/officeDocument/2006/relationships/tags" Target="../tags/tag302.xml"/><Relationship Id="rId7" Type="http://schemas.openxmlformats.org/officeDocument/2006/relationships/image" Target="../media/image53.png"/><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notesSlide" Target="../notesSlides/notesSlide6.xml"/><Relationship Id="rId5" Type="http://schemas.openxmlformats.org/officeDocument/2006/relationships/slideLayout" Target="../slideLayouts/slideLayout27.xml"/><Relationship Id="rId4" Type="http://schemas.openxmlformats.org/officeDocument/2006/relationships/tags" Target="../tags/tag303.xml"/></Relationships>
</file>

<file path=ppt/slides/_rels/slide34.xml.rels><?xml version="1.0" encoding="UTF-8" standalone="yes"?>
<Relationships xmlns="http://schemas.openxmlformats.org/package/2006/relationships"><Relationship Id="rId3" Type="http://schemas.openxmlformats.org/officeDocument/2006/relationships/tags" Target="../tags/tag308.xml"/><Relationship Id="rId7" Type="http://schemas.openxmlformats.org/officeDocument/2006/relationships/image" Target="../media/image53.png"/><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notesSlide" Target="../notesSlides/notesSlide7.xml"/><Relationship Id="rId5" Type="http://schemas.openxmlformats.org/officeDocument/2006/relationships/slideLayout" Target="../slideLayouts/slideLayout27.xml"/><Relationship Id="rId4" Type="http://schemas.openxmlformats.org/officeDocument/2006/relationships/tags" Target="../tags/tag30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313.xml"/><Relationship Id="rId1" Type="http://schemas.openxmlformats.org/officeDocument/2006/relationships/tags" Target="../tags/tag31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315.xml"/><Relationship Id="rId1" Type="http://schemas.openxmlformats.org/officeDocument/2006/relationships/tags" Target="../tags/tag314.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 Id="rId5" Type="http://schemas.openxmlformats.org/officeDocument/2006/relationships/image" Target="../media/image55.png"/><Relationship Id="rId4"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 Id="rId5" Type="http://schemas.openxmlformats.org/officeDocument/2006/relationships/image" Target="../media/image56.gif"/><Relationship Id="rId4"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323.xml"/><Relationship Id="rId1" Type="http://schemas.openxmlformats.org/officeDocument/2006/relationships/tags" Target="../tags/tag322.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image" Target="../media/image11.png"/><Relationship Id="rId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 Id="rId5" Type="http://schemas.openxmlformats.org/officeDocument/2006/relationships/image" Target="../media/image58.png"/><Relationship Id="rId4"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 Id="rId5" Type="http://schemas.openxmlformats.org/officeDocument/2006/relationships/image" Target="../media/image59.png"/><Relationship Id="rId4"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331.xml"/><Relationship Id="rId1" Type="http://schemas.openxmlformats.org/officeDocument/2006/relationships/tags" Target="../tags/tag330.xml"/><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333.xml"/><Relationship Id="rId1" Type="http://schemas.openxmlformats.org/officeDocument/2006/relationships/tags" Target="../tags/tag33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335.xml"/><Relationship Id="rId1" Type="http://schemas.openxmlformats.org/officeDocument/2006/relationships/tags" Target="../tags/tag334.xml"/></Relationships>
</file>

<file path=ppt/slides/_rels/slide45.xml.rels><?xml version="1.0" encoding="UTF-8" standalone="yes"?>
<Relationships xmlns="http://schemas.openxmlformats.org/package/2006/relationships"><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 Id="rId5" Type="http://schemas.openxmlformats.org/officeDocument/2006/relationships/image" Target="../media/image61.png"/><Relationship Id="rId4"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ags" Target="../tags/tag339.xml"/><Relationship Id="rId5" Type="http://schemas.openxmlformats.org/officeDocument/2006/relationships/image" Target="../media/image62.png"/><Relationship Id="rId4"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tags" Target="../tags/tag342.xml"/><Relationship Id="rId5" Type="http://schemas.openxmlformats.org/officeDocument/2006/relationships/image" Target="../media/image63.png"/><Relationship Id="rId4"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345.xml"/></Relationships>
</file>

<file path=ppt/slides/_rels/slide49.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348.xml"/><Relationship Id="rId7" Type="http://schemas.openxmlformats.org/officeDocument/2006/relationships/slideLayout" Target="../slideLayouts/slideLayout27.xml"/><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tags" Target="../tags/tag351.xml"/><Relationship Id="rId5" Type="http://schemas.openxmlformats.org/officeDocument/2006/relationships/tags" Target="../tags/tag350.xml"/><Relationship Id="rId4" Type="http://schemas.openxmlformats.org/officeDocument/2006/relationships/tags" Target="../tags/tag349.xml"/><Relationship Id="rId9"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image" Target="../media/image12.png"/><Relationship Id="rId4"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tags" Target="../tags/tag356.xml"/><Relationship Id="rId2" Type="http://schemas.openxmlformats.org/officeDocument/2006/relationships/tags" Target="../tags/tag355.xml"/><Relationship Id="rId1" Type="http://schemas.openxmlformats.org/officeDocument/2006/relationships/tags" Target="../tags/tag354.xml"/><Relationship Id="rId5" Type="http://schemas.openxmlformats.org/officeDocument/2006/relationships/image" Target="../media/image65.png"/><Relationship Id="rId4"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tags" Target="../tags/tag357.xml"/><Relationship Id="rId5" Type="http://schemas.openxmlformats.org/officeDocument/2006/relationships/image" Target="../media/image66.png"/><Relationship Id="rId4"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361.xml"/><Relationship Id="rId1" Type="http://schemas.openxmlformats.org/officeDocument/2006/relationships/tags" Target="../tags/tag360.xml"/><Relationship Id="rId4" Type="http://schemas.openxmlformats.org/officeDocument/2006/relationships/image" Target="../media/image69.jpeg"/></Relationships>
</file>

<file path=ppt/slides/_rels/slide55.xml.rels><?xml version="1.0" encoding="UTF-8" standalone="yes"?>
<Relationships xmlns="http://schemas.openxmlformats.org/package/2006/relationships"><Relationship Id="rId3" Type="http://schemas.openxmlformats.org/officeDocument/2006/relationships/tags" Target="../tags/tag364.xml"/><Relationship Id="rId2" Type="http://schemas.openxmlformats.org/officeDocument/2006/relationships/tags" Target="../tags/tag363.xml"/><Relationship Id="rId1" Type="http://schemas.openxmlformats.org/officeDocument/2006/relationships/tags" Target="../tags/tag362.xml"/><Relationship Id="rId6" Type="http://schemas.openxmlformats.org/officeDocument/2006/relationships/image" Target="../media/image70.png"/><Relationship Id="rId5" Type="http://schemas.openxmlformats.org/officeDocument/2006/relationships/slideLayout" Target="../slideLayouts/slideLayout4.xml"/><Relationship Id="rId4" Type="http://schemas.openxmlformats.org/officeDocument/2006/relationships/tags" Target="../tags/tag365.xml"/></Relationships>
</file>

<file path=ppt/slides/_rels/slide56.xml.rels><?xml version="1.0" encoding="UTF-8" standalone="yes"?>
<Relationships xmlns="http://schemas.openxmlformats.org/package/2006/relationships"><Relationship Id="rId3" Type="http://schemas.openxmlformats.org/officeDocument/2006/relationships/tags" Target="../tags/tag368.xml"/><Relationship Id="rId2" Type="http://schemas.openxmlformats.org/officeDocument/2006/relationships/tags" Target="../tags/tag367.xml"/><Relationship Id="rId1" Type="http://schemas.openxmlformats.org/officeDocument/2006/relationships/tags" Target="../tags/tag366.xml"/><Relationship Id="rId4"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tags" Target="../tags/tag371.xml"/><Relationship Id="rId7" Type="http://schemas.openxmlformats.org/officeDocument/2006/relationships/image" Target="../media/image72.png"/><Relationship Id="rId2" Type="http://schemas.openxmlformats.org/officeDocument/2006/relationships/tags" Target="../tags/tag370.xml"/><Relationship Id="rId1" Type="http://schemas.openxmlformats.org/officeDocument/2006/relationships/tags" Target="../tags/tag369.xml"/><Relationship Id="rId6" Type="http://schemas.openxmlformats.org/officeDocument/2006/relationships/image" Target="../media/image71.png"/><Relationship Id="rId5" Type="http://schemas.openxmlformats.org/officeDocument/2006/relationships/slideLayout" Target="../slideLayouts/slideLayout2.xml"/><Relationship Id="rId4" Type="http://schemas.openxmlformats.org/officeDocument/2006/relationships/tags" Target="../tags/tag372.xml"/></Relationships>
</file>

<file path=ppt/slides/_rels/slide58.xml.rels><?xml version="1.0" encoding="UTF-8" standalone="yes"?>
<Relationships xmlns="http://schemas.openxmlformats.org/package/2006/relationships"><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image" Target="../media/image73.jpeg"/><Relationship Id="rId5" Type="http://schemas.openxmlformats.org/officeDocument/2006/relationships/slideLayout" Target="../slideLayouts/slideLayout4.xml"/><Relationship Id="rId4" Type="http://schemas.openxmlformats.org/officeDocument/2006/relationships/tags" Target="../tags/tag376.xml"/></Relationships>
</file>

<file path=ppt/slides/_rels/slide59.xml.rels><?xml version="1.0" encoding="UTF-8" standalone="yes"?>
<Relationships xmlns="http://schemas.openxmlformats.org/package/2006/relationships"><Relationship Id="rId3" Type="http://schemas.openxmlformats.org/officeDocument/2006/relationships/tags" Target="../tags/tag379.xml"/><Relationship Id="rId2" Type="http://schemas.openxmlformats.org/officeDocument/2006/relationships/tags" Target="../tags/tag378.xml"/><Relationship Id="rId1" Type="http://schemas.openxmlformats.org/officeDocument/2006/relationships/tags" Target="../tags/tag377.xml"/><Relationship Id="rId6" Type="http://schemas.openxmlformats.org/officeDocument/2006/relationships/image" Target="../media/image74.jpeg"/><Relationship Id="rId5" Type="http://schemas.openxmlformats.org/officeDocument/2006/relationships/slideLayout" Target="../slideLayouts/slideLayout4.xml"/><Relationship Id="rId4" Type="http://schemas.openxmlformats.org/officeDocument/2006/relationships/tags" Target="../tags/tag380.xml"/></Relationships>
</file>

<file path=ppt/slides/_rels/slide6.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image" Target="../media/image13.png"/><Relationship Id="rId4"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image" Target="../media/image75.jpeg"/><Relationship Id="rId5" Type="http://schemas.openxmlformats.org/officeDocument/2006/relationships/slideLayout" Target="../slideLayouts/slideLayout2.xml"/><Relationship Id="rId4" Type="http://schemas.openxmlformats.org/officeDocument/2006/relationships/tags" Target="../tags/tag384.xml"/></Relationships>
</file>

<file path=ppt/slides/_rels/slide61.xml.rels><?xml version="1.0" encoding="UTF-8" standalone="yes"?>
<Relationships xmlns="http://schemas.openxmlformats.org/package/2006/relationships"><Relationship Id="rId3" Type="http://schemas.openxmlformats.org/officeDocument/2006/relationships/tags" Target="../tags/tag387.xml"/><Relationship Id="rId2" Type="http://schemas.openxmlformats.org/officeDocument/2006/relationships/tags" Target="../tags/tag386.xml"/><Relationship Id="rId1" Type="http://schemas.openxmlformats.org/officeDocument/2006/relationships/tags" Target="../tags/tag385.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xml"/><Relationship Id="rId1" Type="http://schemas.openxmlformats.org/officeDocument/2006/relationships/tags" Target="../tags/tag388.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6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393.xml"/><Relationship Id="rId2" Type="http://schemas.openxmlformats.org/officeDocument/2006/relationships/tags" Target="../tags/tag392.xml"/><Relationship Id="rId1" Type="http://schemas.openxmlformats.org/officeDocument/2006/relationships/tags" Target="../tags/tag391.xml"/><Relationship Id="rId5" Type="http://schemas.openxmlformats.org/officeDocument/2006/relationships/image" Target="../media/image81.png"/><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5.xml"/><Relationship Id="rId1" Type="http://schemas.openxmlformats.org/officeDocument/2006/relationships/tags" Target="../tags/tag39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5" Type="http://schemas.openxmlformats.org/officeDocument/2006/relationships/image" Target="../media/image14.png"/><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5" Type="http://schemas.openxmlformats.org/officeDocument/2006/relationships/image" Target="../media/image15.png"/><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image" Target="../media/image16.png"/><Relationship Id="rId5" Type="http://schemas.openxmlformats.org/officeDocument/2006/relationships/slideLayout" Target="../slideLayouts/slideLayout8.xml"/><Relationship Id="rId4" Type="http://schemas.openxmlformats.org/officeDocument/2006/relationships/tags" Target="../tags/tag2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ctrTitle"/>
            <p:custDataLst>
              <p:tags r:id="rId1"/>
            </p:custDataLst>
          </p:nvPr>
        </p:nvSpPr>
        <p:spPr>
          <a:xfrm>
            <a:off x="2522437" y="2819400"/>
            <a:ext cx="6390526" cy="2255820"/>
          </a:xfrm>
          <a:effectLst/>
        </p:spPr>
        <p:txBody>
          <a:bodyPr/>
          <a:lstStyle/>
          <a:p>
            <a:pPr algn="ctr"/>
            <a:r>
              <a:rPr lang="en-US" sz="4000" b="1" kern="1200" dirty="0">
                <a:solidFill>
                  <a:srgbClr val="800000"/>
                </a:solidFill>
                <a:effectLst>
                  <a:outerShdw blurRad="50800" dist="38100" dir="2700000" algn="tl" rotWithShape="0">
                    <a:prstClr val="black">
                      <a:alpha val="40000"/>
                    </a:prstClr>
                  </a:outerShdw>
                </a:effectLst>
              </a:rPr>
              <a:t>Cybersecurity Issues in Today’s Workplace</a:t>
            </a:r>
            <a:r>
              <a:rPr lang="en-US" sz="3600" b="1" kern="1200" dirty="0">
                <a:solidFill>
                  <a:srgbClr val="800000"/>
                </a:solidFill>
                <a:effectLst>
                  <a:outerShdw blurRad="50800" dist="38100" dir="2700000" algn="tl" rotWithShape="0">
                    <a:prstClr val="black">
                      <a:alpha val="40000"/>
                    </a:prstClr>
                  </a:outerShdw>
                </a:effectLst>
              </a:rPr>
              <a:t/>
            </a:r>
            <a:br>
              <a:rPr lang="en-US" sz="3600" b="1" kern="1200" dirty="0">
                <a:solidFill>
                  <a:srgbClr val="800000"/>
                </a:solidFill>
                <a:effectLst>
                  <a:outerShdw blurRad="50800" dist="38100" dir="2700000" algn="tl" rotWithShape="0">
                    <a:prstClr val="black">
                      <a:alpha val="40000"/>
                    </a:prstClr>
                  </a:outerShdw>
                </a:effectLst>
              </a:rPr>
            </a:br>
            <a:r>
              <a:rPr lang="en-US" sz="2800" b="1" kern="1200">
                <a:solidFill>
                  <a:srgbClr val="800000"/>
                </a:solidFill>
                <a:effectLst>
                  <a:outerShdw blurRad="50800" dist="38100" dir="2700000" algn="tl" rotWithShape="0">
                    <a:prstClr val="black">
                      <a:alpha val="40000"/>
                    </a:prstClr>
                  </a:outerShdw>
                </a:effectLst>
              </a:rPr>
              <a:t/>
            </a:r>
            <a:br>
              <a:rPr lang="en-US" sz="2800" b="1" kern="1200">
                <a:solidFill>
                  <a:srgbClr val="800000"/>
                </a:solidFill>
                <a:effectLst>
                  <a:outerShdw blurRad="50800" dist="38100" dir="2700000" algn="tl" rotWithShape="0">
                    <a:prstClr val="black">
                      <a:alpha val="40000"/>
                    </a:prstClr>
                  </a:outerShdw>
                </a:effectLst>
              </a:rPr>
            </a:br>
            <a:r>
              <a:rPr lang="en-US" sz="2800" b="1" kern="1200">
                <a:solidFill>
                  <a:srgbClr val="800000"/>
                </a:solidFill>
                <a:effectLst>
                  <a:outerShdw blurRad="50800" dist="38100" dir="2700000" algn="tl" rotWithShape="0">
                    <a:prstClr val="black">
                      <a:alpha val="40000"/>
                    </a:prstClr>
                  </a:outerShdw>
                </a:effectLst>
              </a:rPr>
              <a:t>October </a:t>
            </a:r>
            <a:r>
              <a:rPr lang="en-US" sz="2800" b="1" kern="1200" dirty="0">
                <a:solidFill>
                  <a:srgbClr val="800000"/>
                </a:solidFill>
                <a:effectLst>
                  <a:outerShdw blurRad="50800" dist="38100" dir="2700000" algn="tl" rotWithShape="0">
                    <a:prstClr val="black">
                      <a:alpha val="40000"/>
                    </a:prstClr>
                  </a:outerShdw>
                </a:effectLst>
              </a:rPr>
              <a:t>14, 2019</a:t>
            </a:r>
            <a:r>
              <a:rPr lang="en-US" sz="4000" dirty="0">
                <a:solidFill>
                  <a:srgbClr val="800000"/>
                </a:solidFill>
                <a:effectLst>
                  <a:outerShdw blurRad="50800" dist="38100" dir="2700000" algn="tl" rotWithShape="0">
                    <a:prstClr val="black">
                      <a:alpha val="40000"/>
                    </a:prstClr>
                  </a:outerShdw>
                </a:effectLst>
              </a:rPr>
              <a:t/>
            </a:r>
            <a:br>
              <a:rPr lang="en-US" sz="4000" dirty="0">
                <a:solidFill>
                  <a:srgbClr val="800000"/>
                </a:solidFill>
                <a:effectLst>
                  <a:outerShdw blurRad="50800" dist="38100" dir="2700000" algn="tl" rotWithShape="0">
                    <a:prstClr val="black">
                      <a:alpha val="40000"/>
                    </a:prstClr>
                  </a:outerShdw>
                </a:effectLst>
              </a:rPr>
            </a:br>
            <a:endParaRPr lang="en-US" sz="4000" dirty="0">
              <a:solidFill>
                <a:srgbClr val="800000"/>
              </a:solidFill>
              <a:effectLst>
                <a:outerShdw blurRad="50800" dist="38100" dir="2700000" algn="tl" rotWithShape="0">
                  <a:prstClr val="black">
                    <a:alpha val="40000"/>
                  </a:prstClr>
                </a:outerShdw>
              </a:effectLst>
            </a:endParaRPr>
          </a:p>
        </p:txBody>
      </p:sp>
      <p:sp>
        <p:nvSpPr>
          <p:cNvPr id="3" name="Subtitle 2"/>
          <p:cNvSpPr>
            <a:spLocks noGrp="1"/>
          </p:cNvSpPr>
          <p:nvPr>
            <p:ph type="subTitle" sz="quarter" idx="1"/>
            <p:custDataLst>
              <p:tags r:id="rId2"/>
            </p:custDataLst>
          </p:nvPr>
        </p:nvSpPr>
        <p:spPr>
          <a:xfrm>
            <a:off x="2364900" y="4592978"/>
            <a:ext cx="6705599" cy="1424969"/>
          </a:xfrm>
          <a:effectLst/>
        </p:spPr>
        <p:txBody>
          <a:bodyPr/>
          <a:lstStyle/>
          <a:p>
            <a:r>
              <a:rPr lang="en-US" dirty="0">
                <a:effectLst/>
              </a:rPr>
              <a:t>		      </a:t>
            </a:r>
          </a:p>
          <a:p>
            <a:pPr algn="ctr"/>
            <a:r>
              <a:rPr lang="en-US" dirty="0">
                <a:effectLst/>
              </a:rPr>
              <a:t>		</a:t>
            </a:r>
            <a:br>
              <a:rPr lang="en-US" dirty="0">
                <a:effectLst/>
              </a:rPr>
            </a:br>
            <a:r>
              <a:rPr lang="en-US" sz="2400" b="1" dirty="0">
                <a:solidFill>
                  <a:schemeClr val="accent6"/>
                </a:solidFill>
                <a:effectLst/>
              </a:rPr>
              <a:t>Michael Hooker &amp; Jason Pill</a:t>
            </a:r>
          </a:p>
          <a:p>
            <a:pPr algn="ctr"/>
            <a:r>
              <a:rPr lang="en-US" sz="2400" b="1" dirty="0">
                <a:solidFill>
                  <a:schemeClr val="accent6"/>
                </a:solidFill>
                <a:effectLst/>
              </a:rPr>
              <a:t>Phelps Dunbar LLP</a:t>
            </a:r>
          </a:p>
          <a:p>
            <a:pPr algn="ctr"/>
            <a:r>
              <a:rPr lang="en-US" sz="2400" b="1" dirty="0">
                <a:solidFill>
                  <a:schemeClr val="accent6"/>
                </a:solidFill>
                <a:effectLst/>
              </a:rPr>
              <a:t>813-472-7550</a:t>
            </a:r>
          </a:p>
        </p:txBody>
      </p:sp>
      <p:pic>
        <p:nvPicPr>
          <p:cNvPr id="1028" name="Picture 4" descr="Image result for florida bar rpptl">
            <a:extLst>
              <a:ext uri="{FF2B5EF4-FFF2-40B4-BE49-F238E27FC236}">
                <a16:creationId xmlns:a16="http://schemas.microsoft.com/office/drawing/2014/main" id="{F96FBE92-B9B2-4724-8ACD-D5975A875B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447800"/>
            <a:ext cx="35814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15002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235973" y="187327"/>
            <a:ext cx="8450827" cy="879476"/>
          </a:xfrm>
          <a:effectLst/>
        </p:spPr>
        <p:txBody>
          <a:bodyPr/>
          <a:lstStyle/>
          <a:p>
            <a:r>
              <a:rPr lang="en-US" dirty="0">
                <a:effectLst/>
              </a:rPr>
              <a:t>Settlement Numbers are Rising…</a:t>
            </a:r>
          </a:p>
        </p:txBody>
      </p:sp>
      <p:sp>
        <p:nvSpPr>
          <p:cNvPr id="4" name="Slide Number Placeholder 3"/>
          <p:cNvSpPr>
            <a:spLocks noGrp="1"/>
          </p:cNvSpPr>
          <p:nvPr>
            <p:ph type="sldNum" sz="quarter" idx="10"/>
            <p:custDataLst>
              <p:tags r:id="rId2"/>
            </p:custDataLst>
          </p:nvPr>
        </p:nvSpPr>
        <p:spPr>
          <a:effectLst/>
        </p:spPr>
        <p:txBody>
          <a:bodyPr/>
          <a:lstStyle/>
          <a:p>
            <a:pPr>
              <a:defRPr>
                <a:effectLst/>
              </a:defRPr>
            </a:pPr>
            <a:fld id="{EF3C9C53-427C-43B4-B5CB-49D5C140BD74}" type="slidenum">
              <a:rPr lang="en-US" smtClean="0">
                <a:effectLst/>
              </a:rPr>
              <a:pPr>
                <a:defRPr>
                  <a:effectLst/>
                </a:defRPr>
              </a:pPr>
              <a:t>10</a:t>
            </a:fld>
            <a:endParaRPr lang="en-US">
              <a:effectLst/>
            </a:endParaRPr>
          </a:p>
        </p:txBody>
      </p:sp>
      <p:pic>
        <p:nvPicPr>
          <p:cNvPr id="3" name="Content Placeholder 2">
            <a:extLst>
              <a:ext uri="{FF2B5EF4-FFF2-40B4-BE49-F238E27FC236}">
                <a16:creationId xmlns:a16="http://schemas.microsoft.com/office/drawing/2014/main" id="{72E75EAB-0DF4-4C15-80D5-82ED72418917}"/>
              </a:ext>
            </a:extLst>
          </p:cNvPr>
          <p:cNvPicPr>
            <a:picLocks noGrp="1" noChangeAspect="1"/>
          </p:cNvPicPr>
          <p:nvPr>
            <p:ph idx="1"/>
          </p:nvPr>
        </p:nvPicPr>
        <p:blipFill>
          <a:blip r:embed="rId4"/>
          <a:stretch>
            <a:fillRect/>
          </a:stretch>
        </p:blipFill>
        <p:spPr>
          <a:xfrm>
            <a:off x="1219200" y="1066803"/>
            <a:ext cx="5867400" cy="52599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9015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235973" y="187327"/>
            <a:ext cx="8450827" cy="879476"/>
          </a:xfrm>
          <a:effectLst/>
        </p:spPr>
        <p:txBody>
          <a:bodyPr/>
          <a:lstStyle/>
          <a:p>
            <a:r>
              <a:rPr lang="en-US" dirty="0">
                <a:effectLst/>
              </a:rPr>
              <a:t>Settlement Numbers are Rising…</a:t>
            </a:r>
          </a:p>
        </p:txBody>
      </p:sp>
      <p:sp>
        <p:nvSpPr>
          <p:cNvPr id="4" name="Slide Number Placeholder 3"/>
          <p:cNvSpPr>
            <a:spLocks noGrp="1"/>
          </p:cNvSpPr>
          <p:nvPr>
            <p:ph type="sldNum" sz="quarter" idx="10"/>
            <p:custDataLst>
              <p:tags r:id="rId2"/>
            </p:custDataLst>
          </p:nvPr>
        </p:nvSpPr>
        <p:spPr>
          <a:effectLst/>
        </p:spPr>
        <p:txBody>
          <a:bodyPr/>
          <a:lstStyle/>
          <a:p>
            <a:pPr>
              <a:defRPr>
                <a:effectLst/>
              </a:defRPr>
            </a:pPr>
            <a:fld id="{EF3C9C53-427C-43B4-B5CB-49D5C140BD74}" type="slidenum">
              <a:rPr lang="en-US" smtClean="0">
                <a:effectLst/>
              </a:rPr>
              <a:pPr>
                <a:defRPr>
                  <a:effectLst/>
                </a:defRPr>
              </a:pPr>
              <a:t>11</a:t>
            </a:fld>
            <a:endParaRPr lang="en-US">
              <a:effectLst/>
            </a:endParaRPr>
          </a:p>
        </p:txBody>
      </p:sp>
      <p:pic>
        <p:nvPicPr>
          <p:cNvPr id="7" name="Content Placeholder 6">
            <a:extLst>
              <a:ext uri="{FF2B5EF4-FFF2-40B4-BE49-F238E27FC236}">
                <a16:creationId xmlns:a16="http://schemas.microsoft.com/office/drawing/2014/main" id="{BC460469-3CDA-4409-BFCF-30C38CCBAFD5}"/>
              </a:ext>
            </a:extLst>
          </p:cNvPr>
          <p:cNvPicPr>
            <a:picLocks noGrp="1" noChangeAspect="1"/>
          </p:cNvPicPr>
          <p:nvPr>
            <p:ph idx="1"/>
          </p:nvPr>
        </p:nvPicPr>
        <p:blipFill>
          <a:blip r:embed="rId4"/>
          <a:stretch>
            <a:fillRect/>
          </a:stretch>
        </p:blipFill>
        <p:spPr>
          <a:xfrm>
            <a:off x="1969197" y="1570830"/>
            <a:ext cx="4191000" cy="484584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D71D812-1C63-4D4D-8711-D3AFA3CC8E24}"/>
              </a:ext>
            </a:extLst>
          </p:cNvPr>
          <p:cNvPicPr>
            <a:picLocks noChangeAspect="1"/>
          </p:cNvPicPr>
          <p:nvPr/>
        </p:nvPicPr>
        <p:blipFill>
          <a:blip r:embed="rId5"/>
          <a:stretch>
            <a:fillRect/>
          </a:stretch>
        </p:blipFill>
        <p:spPr>
          <a:xfrm>
            <a:off x="1969197" y="1031042"/>
            <a:ext cx="4191000" cy="539788"/>
          </a:xfrm>
          <a:prstGeom prst="rect">
            <a:avLst/>
          </a:prstGeom>
        </p:spPr>
      </p:pic>
    </p:spTree>
    <p:extLst>
      <p:ext uri="{BB962C8B-B14F-4D97-AF65-F5344CB8AC3E}">
        <p14:creationId xmlns:p14="http://schemas.microsoft.com/office/powerpoint/2010/main" val="81431381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96253" y="169153"/>
            <a:ext cx="8802809" cy="808361"/>
          </a:xfrm>
          <a:effectLst/>
        </p:spPr>
        <p:txBody>
          <a:bodyPr>
            <a:noAutofit/>
          </a:bodyPr>
          <a:lstStyle/>
          <a:p>
            <a:r>
              <a:rPr lang="en-US" sz="2400" dirty="0">
                <a:effectLst/>
              </a:rPr>
              <a:t>The Breached Company Will Not Be Perceived as a “Victim”</a:t>
            </a:r>
          </a:p>
        </p:txBody>
      </p:sp>
      <p:sp>
        <p:nvSpPr>
          <p:cNvPr id="4" name="Slide Number Placeholder 3"/>
          <p:cNvSpPr>
            <a:spLocks noGrp="1"/>
          </p:cNvSpPr>
          <p:nvPr>
            <p:ph type="sldNum" sz="quarter" idx="10"/>
            <p:custDataLst>
              <p:tags r:id="rId2"/>
            </p:custDataLst>
          </p:nvPr>
        </p:nvSpPr>
        <p:spPr>
          <a:effectLst/>
        </p:spPr>
        <p:txBody>
          <a:bodyPr/>
          <a:lstStyle/>
          <a:p>
            <a:pPr>
              <a:defRPr>
                <a:effectLst/>
              </a:defRPr>
            </a:pPr>
            <a:fld id="{EF3C9C53-427C-43B4-B5CB-49D5C140BD74}" type="slidenum">
              <a:rPr lang="en-US" smtClean="0">
                <a:effectLst/>
              </a:rPr>
              <a:pPr>
                <a:defRPr>
                  <a:effectLst/>
                </a:defRPr>
              </a:pPr>
              <a:t>12</a:t>
            </a:fld>
            <a:endParaRPr lang="en-US">
              <a:effectLst/>
            </a:endParaRPr>
          </a:p>
        </p:txBody>
      </p:sp>
      <p:pic>
        <p:nvPicPr>
          <p:cNvPr id="9" name="Content Placeholder 8">
            <a:extLst>
              <a:ext uri="{FF2B5EF4-FFF2-40B4-BE49-F238E27FC236}">
                <a16:creationId xmlns:a16="http://schemas.microsoft.com/office/drawing/2014/main" id="{44A7F8E3-5BB9-497E-8E2F-EB1A2ED7AE5A}"/>
              </a:ext>
            </a:extLst>
          </p:cNvPr>
          <p:cNvPicPr>
            <a:picLocks noGrp="1" noChangeAspect="1"/>
          </p:cNvPicPr>
          <p:nvPr>
            <p:ph idx="1"/>
          </p:nvPr>
        </p:nvPicPr>
        <p:blipFill>
          <a:blip r:embed="rId4"/>
          <a:stretch>
            <a:fillRect/>
          </a:stretch>
        </p:blipFill>
        <p:spPr>
          <a:xfrm>
            <a:off x="4267200" y="3172599"/>
            <a:ext cx="4366419" cy="131685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5629BEF-F491-4CC9-9004-00F3F433990D}"/>
              </a:ext>
            </a:extLst>
          </p:cNvPr>
          <p:cNvPicPr>
            <a:picLocks noChangeAspect="1"/>
          </p:cNvPicPr>
          <p:nvPr/>
        </p:nvPicPr>
        <p:blipFill>
          <a:blip r:embed="rId5"/>
          <a:stretch>
            <a:fillRect/>
          </a:stretch>
        </p:blipFill>
        <p:spPr>
          <a:xfrm>
            <a:off x="210524" y="1332504"/>
            <a:ext cx="4250862" cy="161331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8CA87B15-E488-4D36-8F82-3A2E32BCE7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8524" y="1204290"/>
            <a:ext cx="3140538" cy="1177702"/>
          </a:xfrm>
          <a:prstGeom prst="rect">
            <a:avLst/>
          </a:prstGeom>
        </p:spPr>
      </p:pic>
      <p:pic>
        <p:nvPicPr>
          <p:cNvPr id="12" name="Picture 11">
            <a:extLst>
              <a:ext uri="{FF2B5EF4-FFF2-40B4-BE49-F238E27FC236}">
                <a16:creationId xmlns:a16="http://schemas.microsoft.com/office/drawing/2014/main" id="{73DB6D90-7489-4214-AF91-81D0006B8253}"/>
              </a:ext>
            </a:extLst>
          </p:cNvPr>
          <p:cNvPicPr>
            <a:picLocks noChangeAspect="1"/>
          </p:cNvPicPr>
          <p:nvPr/>
        </p:nvPicPr>
        <p:blipFill>
          <a:blip r:embed="rId7"/>
          <a:stretch>
            <a:fillRect/>
          </a:stretch>
        </p:blipFill>
        <p:spPr>
          <a:xfrm>
            <a:off x="381000" y="4800779"/>
            <a:ext cx="4710113" cy="13045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3703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235973" y="187327"/>
            <a:ext cx="8450827" cy="879476"/>
          </a:xfrm>
          <a:effectLst/>
        </p:spPr>
        <p:txBody>
          <a:bodyPr>
            <a:normAutofit/>
          </a:bodyPr>
          <a:lstStyle/>
          <a:p>
            <a:r>
              <a:rPr lang="en-US">
                <a:effectLst/>
              </a:rPr>
              <a:t>Impact Felt in All Business Sectors…</a:t>
            </a:r>
          </a:p>
        </p:txBody>
      </p:sp>
      <p:sp>
        <p:nvSpPr>
          <p:cNvPr id="4" name="Slide Number Placeholder 3"/>
          <p:cNvSpPr>
            <a:spLocks noGrp="1"/>
          </p:cNvSpPr>
          <p:nvPr>
            <p:ph type="sldNum" sz="quarter" idx="10"/>
            <p:custDataLst>
              <p:tags r:id="rId2"/>
            </p:custDataLst>
          </p:nvPr>
        </p:nvSpPr>
        <p:spPr>
          <a:effectLst/>
        </p:spPr>
        <p:txBody>
          <a:bodyPr/>
          <a:lstStyle/>
          <a:p>
            <a:pPr>
              <a:defRPr>
                <a:effectLst/>
              </a:defRPr>
            </a:pPr>
            <a:fld id="{EF3C9C53-427C-43B4-B5CB-49D5C140BD74}" type="slidenum">
              <a:rPr lang="en-US" smtClean="0">
                <a:effectLst/>
              </a:rPr>
              <a:pPr>
                <a:defRPr>
                  <a:effectLst/>
                </a:defRPr>
              </a:pPr>
              <a:t>13</a:t>
            </a:fld>
            <a:endParaRPr lang="en-US">
              <a:effectLst/>
            </a:endParaRPr>
          </a:p>
        </p:txBody>
      </p:sp>
      <p:pic>
        <p:nvPicPr>
          <p:cNvPr id="2050" name="Picture 2"/>
          <p:cNvPicPr>
            <a:picLocks noChangeAspect="1" noChangeArrowheads="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533400" y="1295400"/>
            <a:ext cx="1767721"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991433" y="2274480"/>
            <a:ext cx="2619375" cy="1128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487549" y="3674590"/>
            <a:ext cx="3627143" cy="676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tretch>
            <a:fillRect/>
          </a:stretch>
        </p:blipFill>
        <p:spPr>
          <a:xfrm>
            <a:off x="3352800" y="1048863"/>
            <a:ext cx="2590800" cy="115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custDataLst>
              <p:tags r:id="rId7"/>
            </p:custDataLst>
          </p:nvPr>
        </p:nvPicPr>
        <p:blipFill>
          <a:blip r:embed="rId19">
            <a:extLst>
              <a:ext uri="{28A0092B-C50C-407E-A947-70E740481C1C}">
                <a14:useLocalDpi xmlns:a14="http://schemas.microsoft.com/office/drawing/2010/main" val="0"/>
              </a:ext>
            </a:extLst>
          </a:blip>
          <a:stretch>
            <a:fillRect/>
          </a:stretch>
        </p:blipFill>
        <p:spPr>
          <a:xfrm>
            <a:off x="487549" y="4969332"/>
            <a:ext cx="1972101" cy="177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a:xfrm>
            <a:off x="7191683" y="1095375"/>
            <a:ext cx="1376363" cy="1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custDataLst>
              <p:tags r:id="rId9"/>
            </p:custDataLst>
          </p:nvPr>
        </p:nvPicPr>
        <p:blipFill>
          <a:blip r:embed="rId21">
            <a:extLst>
              <a:ext uri="{28A0092B-C50C-407E-A947-70E740481C1C}">
                <a14:useLocalDpi xmlns:a14="http://schemas.microsoft.com/office/drawing/2010/main" val="0"/>
              </a:ext>
            </a:extLst>
          </a:blip>
          <a:stretch>
            <a:fillRect/>
          </a:stretch>
        </p:blipFill>
        <p:spPr>
          <a:xfrm>
            <a:off x="7086600" y="3100234"/>
            <a:ext cx="1864826" cy="186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custDataLst>
              <p:tags r:id="rId10"/>
            </p:custDataLst>
          </p:nvPr>
        </p:nvPicPr>
        <p:blipFill>
          <a:blip r:embed="rId22">
            <a:extLst>
              <a:ext uri="{28A0092B-C50C-407E-A947-70E740481C1C}">
                <a14:useLocalDpi xmlns:a14="http://schemas.microsoft.com/office/drawing/2010/main" val="0"/>
              </a:ext>
            </a:extLst>
          </a:blip>
          <a:stretch>
            <a:fillRect/>
          </a:stretch>
        </p:blipFill>
        <p:spPr>
          <a:xfrm>
            <a:off x="4092921" y="4005108"/>
            <a:ext cx="241935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custDataLst>
              <p:tags r:id="rId11"/>
            </p:custDataLst>
          </p:nvPr>
        </p:nvPicPr>
        <p:blipFill>
          <a:blip r:embed="rId23">
            <a:extLst>
              <a:ext uri="{28A0092B-C50C-407E-A947-70E740481C1C}">
                <a14:useLocalDpi xmlns:a14="http://schemas.microsoft.com/office/drawing/2010/main" val="0"/>
              </a:ext>
            </a:extLst>
          </a:blip>
          <a:stretch>
            <a:fillRect/>
          </a:stretch>
        </p:blipFill>
        <p:spPr>
          <a:xfrm>
            <a:off x="4648200" y="2286000"/>
            <a:ext cx="2022553" cy="1128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custDataLst>
              <p:tags r:id="rId12"/>
            </p:custDataLst>
          </p:nvPr>
        </p:nvPicPr>
        <p:blipFill>
          <a:blip r:embed="rId24">
            <a:extLst>
              <a:ext uri="{28A0092B-C50C-407E-A947-70E740481C1C}">
                <a14:useLocalDpi xmlns:a14="http://schemas.microsoft.com/office/drawing/2010/main" val="0"/>
              </a:ext>
            </a:extLst>
          </a:blip>
          <a:stretch>
            <a:fillRect/>
          </a:stretch>
        </p:blipFill>
        <p:spPr>
          <a:xfrm>
            <a:off x="6808301" y="5322857"/>
            <a:ext cx="9334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custDataLst>
              <p:tags r:id="rId13"/>
            </p:custDataLst>
          </p:nvPr>
        </p:nvPicPr>
        <p:blipFill>
          <a:blip r:embed="rId25">
            <a:extLst>
              <a:ext uri="{28A0092B-C50C-407E-A947-70E740481C1C}">
                <a14:useLocalDpi xmlns:a14="http://schemas.microsoft.com/office/drawing/2010/main" val="0"/>
              </a:ext>
            </a:extLst>
          </a:blip>
          <a:stretch>
            <a:fillRect/>
          </a:stretch>
        </p:blipFill>
        <p:spPr>
          <a:xfrm>
            <a:off x="3237139" y="5475257"/>
            <a:ext cx="306841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99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053"/>
                                        </p:tgtEl>
                                        <p:attrNameLst>
                                          <p:attrName>style.visibility</p:attrName>
                                        </p:attrNameLst>
                                      </p:cBhvr>
                                      <p:to>
                                        <p:strVal val="visible"/>
                                      </p:to>
                                    </p:set>
                                    <p:anim calcmode="lin" valueType="num">
                                      <p:cBhvr additive="base">
                                        <p:cTn id="14" dur="500" fill="hold"/>
                                        <p:tgtEl>
                                          <p:spTgt spid="2053"/>
                                        </p:tgtEl>
                                        <p:attrNameLst>
                                          <p:attrName>ppt_x</p:attrName>
                                        </p:attrNameLst>
                                      </p:cBhvr>
                                      <p:tavLst>
                                        <p:tav tm="0">
                                          <p:val>
                                            <p:strVal val="#ppt_x"/>
                                          </p:val>
                                        </p:tav>
                                        <p:tav tm="100000">
                                          <p:val>
                                            <p:strVal val="#ppt_x"/>
                                          </p:val>
                                        </p:tav>
                                      </p:tavLst>
                                    </p:anim>
                                    <p:anim calcmode="lin" valueType="num">
                                      <p:cBhvr additive="base">
                                        <p:cTn id="15"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indefinite"/>
                            </p:stCondLst>
                          </p:cTn>
                        </p:par>
                        <p:par>
                          <p:cTn id="18" fill="hold" nodeType="after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055"/>
                                        </p:tgtEl>
                                        <p:attrNameLst>
                                          <p:attrName>style.visibility</p:attrName>
                                        </p:attrNameLst>
                                      </p:cBhvr>
                                      <p:to>
                                        <p:strVal val="visible"/>
                                      </p:to>
                                    </p:set>
                                    <p:anim calcmode="lin" valueType="num">
                                      <p:cBhvr additive="base">
                                        <p:cTn id="21" dur="500" fill="hold"/>
                                        <p:tgtEl>
                                          <p:spTgt spid="2055"/>
                                        </p:tgtEl>
                                        <p:attrNameLst>
                                          <p:attrName>ppt_x</p:attrName>
                                        </p:attrNameLst>
                                      </p:cBhvr>
                                      <p:tavLst>
                                        <p:tav tm="0">
                                          <p:val>
                                            <p:strVal val="#ppt_x"/>
                                          </p:val>
                                        </p:tav>
                                        <p:tav tm="100000">
                                          <p:val>
                                            <p:strVal val="#ppt_x"/>
                                          </p:val>
                                        </p:tav>
                                      </p:tavLst>
                                    </p:anim>
                                    <p:anim calcmode="lin" valueType="num">
                                      <p:cBhvr additive="base">
                                        <p:cTn id="22"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indefinite"/>
                            </p:stCondLst>
                          </p:cTn>
                        </p:par>
                        <p:par>
                          <p:cTn id="25" fill="hold" nodeType="after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051"/>
                                        </p:tgtEl>
                                        <p:attrNameLst>
                                          <p:attrName>style.visibility</p:attrName>
                                        </p:attrNameLst>
                                      </p:cBhvr>
                                      <p:to>
                                        <p:strVal val="visible"/>
                                      </p:to>
                                    </p:set>
                                    <p:anim calcmode="lin" valueType="num">
                                      <p:cBhvr additive="base">
                                        <p:cTn id="28" dur="500" fill="hold"/>
                                        <p:tgtEl>
                                          <p:spTgt spid="2051"/>
                                        </p:tgtEl>
                                        <p:attrNameLst>
                                          <p:attrName>ppt_x</p:attrName>
                                        </p:attrNameLst>
                                      </p:cBhvr>
                                      <p:tavLst>
                                        <p:tav tm="0">
                                          <p:val>
                                            <p:strVal val="#ppt_x"/>
                                          </p:val>
                                        </p:tav>
                                        <p:tav tm="100000">
                                          <p:val>
                                            <p:strVal val="#ppt_x"/>
                                          </p:val>
                                        </p:tav>
                                      </p:tavLst>
                                    </p:anim>
                                    <p:anim calcmode="lin" valueType="num">
                                      <p:cBhvr additive="base">
                                        <p:cTn id="29"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indefinite"/>
                            </p:stCondLst>
                          </p:cTn>
                        </p:par>
                        <p:par>
                          <p:cTn id="32" fill="hold" nodeType="after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060"/>
                                        </p:tgtEl>
                                        <p:attrNameLst>
                                          <p:attrName>style.visibility</p:attrName>
                                        </p:attrNameLst>
                                      </p:cBhvr>
                                      <p:to>
                                        <p:strVal val="visible"/>
                                      </p:to>
                                    </p:set>
                                    <p:anim calcmode="lin" valueType="num">
                                      <p:cBhvr additive="base">
                                        <p:cTn id="35" dur="500" fill="hold"/>
                                        <p:tgtEl>
                                          <p:spTgt spid="2060"/>
                                        </p:tgtEl>
                                        <p:attrNameLst>
                                          <p:attrName>ppt_x</p:attrName>
                                        </p:attrNameLst>
                                      </p:cBhvr>
                                      <p:tavLst>
                                        <p:tav tm="0">
                                          <p:val>
                                            <p:strVal val="#ppt_x"/>
                                          </p:val>
                                        </p:tav>
                                        <p:tav tm="100000">
                                          <p:val>
                                            <p:strVal val="#ppt_x"/>
                                          </p:val>
                                        </p:tav>
                                      </p:tavLst>
                                    </p:anim>
                                    <p:anim calcmode="lin" valueType="num">
                                      <p:cBhvr additive="base">
                                        <p:cTn id="36"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indefinite"/>
                            </p:stCondLst>
                          </p:cTn>
                        </p:par>
                        <p:par>
                          <p:cTn id="39" fill="hold" nodeType="afterGroup">
                            <p:stCondLst>
                              <p:cond delay="0"/>
                            </p:stCondLst>
                            <p:childTnLst>
                              <p:par>
                                <p:cTn id="40" presetID="2" presetClass="entr" presetSubtype="4"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additive="base">
                                        <p:cTn id="42" dur="500" fill="hold"/>
                                        <p:tgtEl>
                                          <p:spTgt spid="2052"/>
                                        </p:tgtEl>
                                        <p:attrNameLst>
                                          <p:attrName>ppt_x</p:attrName>
                                        </p:attrNameLst>
                                      </p:cBhvr>
                                      <p:tavLst>
                                        <p:tav tm="0">
                                          <p:val>
                                            <p:strVal val="#ppt_x"/>
                                          </p:val>
                                        </p:tav>
                                        <p:tav tm="100000">
                                          <p:val>
                                            <p:strVal val="#ppt_x"/>
                                          </p:val>
                                        </p:tav>
                                      </p:tavLst>
                                    </p:anim>
                                    <p:anim calcmode="lin" valueType="num">
                                      <p:cBhvr additive="base">
                                        <p:cTn id="43"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indefinite"/>
                            </p:stCondLst>
                          </p:cTn>
                        </p:par>
                        <p:par>
                          <p:cTn id="46" fill="hold" nodeType="after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058"/>
                                        </p:tgtEl>
                                        <p:attrNameLst>
                                          <p:attrName>style.visibility</p:attrName>
                                        </p:attrNameLst>
                                      </p:cBhvr>
                                      <p:to>
                                        <p:strVal val="visible"/>
                                      </p:to>
                                    </p:set>
                                    <p:anim calcmode="lin" valueType="num">
                                      <p:cBhvr additive="base">
                                        <p:cTn id="49" dur="500" fill="hold"/>
                                        <p:tgtEl>
                                          <p:spTgt spid="2058"/>
                                        </p:tgtEl>
                                        <p:attrNameLst>
                                          <p:attrName>ppt_x</p:attrName>
                                        </p:attrNameLst>
                                      </p:cBhvr>
                                      <p:tavLst>
                                        <p:tav tm="0">
                                          <p:val>
                                            <p:strVal val="#ppt_x"/>
                                          </p:val>
                                        </p:tav>
                                        <p:tav tm="100000">
                                          <p:val>
                                            <p:strVal val="#ppt_x"/>
                                          </p:val>
                                        </p:tav>
                                      </p:tavLst>
                                    </p:anim>
                                    <p:anim calcmode="lin" valueType="num">
                                      <p:cBhvr additive="base">
                                        <p:cTn id="50"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indefinite"/>
                            </p:stCondLst>
                          </p:cTn>
                        </p:par>
                        <p:par>
                          <p:cTn id="53" fill="hold" nodeType="afterGroup">
                            <p:stCondLst>
                              <p:cond delay="0"/>
                            </p:stCondLst>
                            <p:childTnLst>
                              <p:par>
                                <p:cTn id="54" presetID="2" presetClass="entr" presetSubtype="4" fill="hold" nodeType="clickEffect">
                                  <p:stCondLst>
                                    <p:cond delay="0"/>
                                  </p:stCondLst>
                                  <p:childTnLst>
                                    <p:set>
                                      <p:cBhvr>
                                        <p:cTn id="55" dur="1" fill="hold">
                                          <p:stCondLst>
                                            <p:cond delay="0"/>
                                          </p:stCondLst>
                                        </p:cTn>
                                        <p:tgtEl>
                                          <p:spTgt spid="2057"/>
                                        </p:tgtEl>
                                        <p:attrNameLst>
                                          <p:attrName>style.visibility</p:attrName>
                                        </p:attrNameLst>
                                      </p:cBhvr>
                                      <p:to>
                                        <p:strVal val="visible"/>
                                      </p:to>
                                    </p:set>
                                    <p:anim calcmode="lin" valueType="num">
                                      <p:cBhvr additive="base">
                                        <p:cTn id="56" dur="500" fill="hold"/>
                                        <p:tgtEl>
                                          <p:spTgt spid="2057"/>
                                        </p:tgtEl>
                                        <p:attrNameLst>
                                          <p:attrName>ppt_x</p:attrName>
                                        </p:attrNameLst>
                                      </p:cBhvr>
                                      <p:tavLst>
                                        <p:tav tm="0">
                                          <p:val>
                                            <p:strVal val="#ppt_x"/>
                                          </p:val>
                                        </p:tav>
                                        <p:tav tm="100000">
                                          <p:val>
                                            <p:strVal val="#ppt_x"/>
                                          </p:val>
                                        </p:tav>
                                      </p:tavLst>
                                    </p:anim>
                                    <p:anim calcmode="lin" valueType="num">
                                      <p:cBhvr additive="base">
                                        <p:cTn id="57"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indefinite"/>
                            </p:stCondLst>
                          </p:cTn>
                        </p:par>
                        <p:par>
                          <p:cTn id="60" fill="hold" nodeType="afterGroup">
                            <p:stCondLst>
                              <p:cond delay="0"/>
                            </p:stCondLst>
                            <p:childTnLst>
                              <p:par>
                                <p:cTn id="61" presetID="2" presetClass="entr" presetSubtype="4" fill="hold" nodeType="clickEffect">
                                  <p:stCondLst>
                                    <p:cond delay="0"/>
                                  </p:stCondLst>
                                  <p:childTnLst>
                                    <p:set>
                                      <p:cBhvr>
                                        <p:cTn id="62" dur="1" fill="hold">
                                          <p:stCondLst>
                                            <p:cond delay="0"/>
                                          </p:stCondLst>
                                        </p:cTn>
                                        <p:tgtEl>
                                          <p:spTgt spid="2054"/>
                                        </p:tgtEl>
                                        <p:attrNameLst>
                                          <p:attrName>style.visibility</p:attrName>
                                        </p:attrNameLst>
                                      </p:cBhvr>
                                      <p:to>
                                        <p:strVal val="visible"/>
                                      </p:to>
                                    </p:set>
                                    <p:anim calcmode="lin" valueType="num">
                                      <p:cBhvr additive="base">
                                        <p:cTn id="63" dur="500" fill="hold"/>
                                        <p:tgtEl>
                                          <p:spTgt spid="2054"/>
                                        </p:tgtEl>
                                        <p:attrNameLst>
                                          <p:attrName>ppt_x</p:attrName>
                                        </p:attrNameLst>
                                      </p:cBhvr>
                                      <p:tavLst>
                                        <p:tav tm="0">
                                          <p:val>
                                            <p:strVal val="#ppt_x"/>
                                          </p:val>
                                        </p:tav>
                                        <p:tav tm="100000">
                                          <p:val>
                                            <p:strVal val="#ppt_x"/>
                                          </p:val>
                                        </p:tav>
                                      </p:tavLst>
                                    </p:anim>
                                    <p:anim calcmode="lin" valueType="num">
                                      <p:cBhvr additive="base">
                                        <p:cTn id="6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indefinite"/>
                            </p:stCondLst>
                          </p:cTn>
                        </p:par>
                        <p:par>
                          <p:cTn id="67" fill="hold" nodeType="afterGroup">
                            <p:stCondLst>
                              <p:cond delay="0"/>
                            </p:stCondLst>
                            <p:childTnLst>
                              <p:par>
                                <p:cTn id="68" presetID="2" presetClass="entr" presetSubtype="4" fill="hold" nodeType="clickEffect">
                                  <p:stCondLst>
                                    <p:cond delay="0"/>
                                  </p:stCondLst>
                                  <p:childTnLst>
                                    <p:set>
                                      <p:cBhvr>
                                        <p:cTn id="69" dur="1" fill="hold">
                                          <p:stCondLst>
                                            <p:cond delay="0"/>
                                          </p:stCondLst>
                                        </p:cTn>
                                        <p:tgtEl>
                                          <p:spTgt spid="2062"/>
                                        </p:tgtEl>
                                        <p:attrNameLst>
                                          <p:attrName>style.visibility</p:attrName>
                                        </p:attrNameLst>
                                      </p:cBhvr>
                                      <p:to>
                                        <p:strVal val="visible"/>
                                      </p:to>
                                    </p:set>
                                    <p:anim calcmode="lin" valueType="num">
                                      <p:cBhvr additive="base">
                                        <p:cTn id="70" dur="500" fill="hold"/>
                                        <p:tgtEl>
                                          <p:spTgt spid="2062"/>
                                        </p:tgtEl>
                                        <p:attrNameLst>
                                          <p:attrName>ppt_x</p:attrName>
                                        </p:attrNameLst>
                                      </p:cBhvr>
                                      <p:tavLst>
                                        <p:tav tm="0">
                                          <p:val>
                                            <p:strVal val="#ppt_x"/>
                                          </p:val>
                                        </p:tav>
                                        <p:tav tm="100000">
                                          <p:val>
                                            <p:strVal val="#ppt_x"/>
                                          </p:val>
                                        </p:tav>
                                      </p:tavLst>
                                    </p:anim>
                                    <p:anim calcmode="lin" valueType="num">
                                      <p:cBhvr additive="base">
                                        <p:cTn id="71"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indefinite"/>
                            </p:stCondLst>
                          </p:cTn>
                        </p:par>
                        <p:par>
                          <p:cTn id="74" fill="hold" nodeType="afterGroup">
                            <p:stCondLst>
                              <p:cond delay="0"/>
                            </p:stCondLst>
                            <p:childTnLst>
                              <p:par>
                                <p:cTn id="75" presetID="2" presetClass="entr" presetSubtype="4" fill="hold" nodeType="clickEffect">
                                  <p:stCondLst>
                                    <p:cond delay="0"/>
                                  </p:stCondLst>
                                  <p:childTnLst>
                                    <p:set>
                                      <p:cBhvr>
                                        <p:cTn id="76" dur="1" fill="hold">
                                          <p:stCondLst>
                                            <p:cond delay="0"/>
                                          </p:stCondLst>
                                        </p:cTn>
                                        <p:tgtEl>
                                          <p:spTgt spid="2061"/>
                                        </p:tgtEl>
                                        <p:attrNameLst>
                                          <p:attrName>style.visibility</p:attrName>
                                        </p:attrNameLst>
                                      </p:cBhvr>
                                      <p:to>
                                        <p:strVal val="visible"/>
                                      </p:to>
                                    </p:set>
                                    <p:anim calcmode="lin" valueType="num">
                                      <p:cBhvr additive="base">
                                        <p:cTn id="77" dur="500" fill="hold"/>
                                        <p:tgtEl>
                                          <p:spTgt spid="2061"/>
                                        </p:tgtEl>
                                        <p:attrNameLst>
                                          <p:attrName>ppt_x</p:attrName>
                                        </p:attrNameLst>
                                      </p:cBhvr>
                                      <p:tavLst>
                                        <p:tav tm="0">
                                          <p:val>
                                            <p:strVal val="#ppt_x"/>
                                          </p:val>
                                        </p:tav>
                                        <p:tav tm="100000">
                                          <p:val>
                                            <p:strVal val="#ppt_x"/>
                                          </p:val>
                                        </p:tav>
                                      </p:tavLst>
                                    </p:anim>
                                    <p:anim calcmode="lin" valueType="num">
                                      <p:cBhvr additive="base">
                                        <p:cTn id="78" dur="500" fill="hold"/>
                                        <p:tgtEl>
                                          <p:spTgt spid="2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 name="Content Placeholder 4"/>
          <p:cNvSpPr>
            <a:spLocks noGrp="1"/>
          </p:cNvSpPr>
          <p:nvPr>
            <p:ph sz="quarter" idx="4"/>
            <p:custDataLst>
              <p:tags r:id="rId1"/>
            </p:custDataLst>
          </p:nvPr>
        </p:nvSpPr>
        <p:spPr>
          <a:xfrm>
            <a:off x="381000" y="1219200"/>
            <a:ext cx="8382000" cy="4800600"/>
          </a:xfrm>
          <a:effectLst/>
        </p:spPr>
        <p:txBody>
          <a:bodyPr/>
          <a:lstStyle/>
          <a:p>
            <a:pPr marL="0" indent="0">
              <a:buClr>
                <a:srgbClr val="003876"/>
              </a:buClr>
              <a:buNone/>
            </a:pPr>
            <a:r>
              <a:rPr lang="en-US" sz="3200" dirty="0">
                <a:effectLst/>
                <a:latin typeface="Arial" panose="020B0604020202020204" pitchFamily="34" charset="0"/>
                <a:cs typeface="Arial" panose="020B0604020202020204" pitchFamily="34" charset="0"/>
              </a:rPr>
              <a:t>“I am convinced that there are only two types of companies: those that have been hacked and those that will be.  And even they are converging into one category: companies that have been hacked and will be hacked again.”</a:t>
            </a:r>
          </a:p>
          <a:p>
            <a:endParaRPr lang="en-US" dirty="0">
              <a:effectLst/>
            </a:endParaRPr>
          </a:p>
          <a:p>
            <a:pPr marL="0" indent="0">
              <a:buNone/>
            </a:pPr>
            <a:r>
              <a:rPr lang="en-US" dirty="0"/>
              <a:t>- Robert Mueller </a:t>
            </a:r>
          </a:p>
          <a:p>
            <a:pPr marL="0" indent="0">
              <a:buNone/>
            </a:pPr>
            <a:r>
              <a:rPr lang="en-US" dirty="0">
                <a:effectLst/>
              </a:rPr>
              <a:t>(2012, then-FBI Director)</a:t>
            </a:r>
          </a:p>
        </p:txBody>
      </p:sp>
      <p:sp>
        <p:nvSpPr>
          <p:cNvPr id="6" name="Slide Number Placeholder 5"/>
          <p:cNvSpPr>
            <a:spLocks noGrp="1"/>
          </p:cNvSpPr>
          <p:nvPr>
            <p:ph type="sldNum" sz="quarter" idx="10"/>
            <p:custDataLst>
              <p:tags r:id="rId2"/>
            </p:custDataLst>
          </p:nvPr>
        </p:nvSpPr>
        <p:spPr>
          <a:effectLst/>
        </p:spPr>
        <p:txBody>
          <a:bodyPr/>
          <a:lstStyle/>
          <a:p>
            <a:pPr>
              <a:defRPr>
                <a:effectLst/>
              </a:defRPr>
            </a:pPr>
            <a:fld id="{D540B5AC-6272-440E-B71F-D0840E62861E}" type="slidenum">
              <a:rPr lang="en-US" smtClean="0">
                <a:effectLst/>
              </a:rPr>
              <a:pPr>
                <a:defRPr>
                  <a:effectLst/>
                </a:defRPr>
              </a:pPr>
              <a:t>14</a:t>
            </a:fld>
            <a:endParaRPr lang="en-US">
              <a:effectLst/>
            </a:endParaRPr>
          </a:p>
        </p:txBody>
      </p:sp>
      <p:sp>
        <p:nvSpPr>
          <p:cNvPr id="7" name="Title 6"/>
          <p:cNvSpPr>
            <a:spLocks noGrp="1"/>
          </p:cNvSpPr>
          <p:nvPr>
            <p:ph type="title"/>
            <p:custDataLst>
              <p:tags r:id="rId3"/>
            </p:custDataLst>
          </p:nvPr>
        </p:nvSpPr>
        <p:spPr>
          <a:effectLst/>
        </p:spPr>
        <p:txBody>
          <a:bodyPr/>
          <a:lstStyle/>
          <a:p>
            <a:r>
              <a:rPr lang="en-US">
                <a:effectLst/>
              </a:rPr>
              <a:t>Cybersecurity – A new business priority</a:t>
            </a:r>
          </a:p>
        </p:txBody>
      </p:sp>
      <p:pic>
        <p:nvPicPr>
          <p:cNvPr id="1028" name="Picture 4" descr="Image result for robert mueller fbi">
            <a:extLst>
              <a:ext uri="{FF2B5EF4-FFF2-40B4-BE49-F238E27FC236}">
                <a16:creationId xmlns:a16="http://schemas.microsoft.com/office/drawing/2014/main" id="{81CBE6F5-AF53-4C13-8BEA-60997AF6CD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061899"/>
            <a:ext cx="3532163" cy="235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2697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BE38D31B-AD98-490B-8C47-2A73BE7CAFF3}"/>
              </a:ext>
            </a:extLst>
          </p:cNvPr>
          <p:cNvSpPr>
            <a:spLocks noGrp="1"/>
          </p:cNvSpPr>
          <p:nvPr>
            <p:ph type="title"/>
            <p:custDataLst>
              <p:tags r:id="rId1"/>
            </p:custDataLst>
          </p:nvPr>
        </p:nvSpPr>
        <p:spPr>
          <a:effectLst/>
        </p:spPr>
        <p:txBody>
          <a:bodyPr/>
          <a:lstStyle/>
          <a:p>
            <a:r>
              <a:rPr lang="en-US">
                <a:effectLst/>
              </a:rPr>
              <a:t>What data is typically at risk?</a:t>
            </a:r>
          </a:p>
        </p:txBody>
      </p:sp>
      <p:pic>
        <p:nvPicPr>
          <p:cNvPr id="3" name="Picture 3">
            <a:extLst>
              <a:ext uri="{FF2B5EF4-FFF2-40B4-BE49-F238E27FC236}">
                <a16:creationId xmlns:a16="http://schemas.microsoft.com/office/drawing/2014/main" id="{4F546DAA-3B8A-4B73-86D1-1498F1F8C52C}"/>
              </a:ext>
            </a:extLst>
          </p:cNvPr>
          <p:cNvPicPr>
            <a:picLocks noChangeAspect="1"/>
          </p:cNvPicPr>
          <p:nvPr>
            <p:custDataLst>
              <p:tags r:id="rId2"/>
            </p:custDataLst>
          </p:nvPr>
        </p:nvPicPr>
        <p:blipFill>
          <a:blip r:embed="rId4"/>
          <a:stretch>
            <a:fillRect/>
          </a:stretch>
        </p:blipFill>
        <p:spPr>
          <a:xfrm>
            <a:off x="275330" y="1507692"/>
            <a:ext cx="8593339" cy="38426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8900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Placeholder 5">
            <a:extLst>
              <a:ext uri="{FF2B5EF4-FFF2-40B4-BE49-F238E27FC236}">
                <a16:creationId xmlns:a16="http://schemas.microsoft.com/office/drawing/2014/main" id="{53BA6A8D-4975-4366-B3C2-CA86E346B36E}"/>
              </a:ext>
            </a:extLst>
          </p:cNvPr>
          <p:cNvPicPr>
            <a:picLocks noGrp="1" noChangeAspect="1"/>
          </p:cNvPicPr>
          <p:nvPr>
            <p:ph type="pic" idx="1"/>
            <p:custDataLst>
              <p:tags r:id="rId1"/>
            </p:custDataLst>
          </p:nvPr>
        </p:nvPicPr>
        <p:blipFill>
          <a:blip r:embed="rId5">
            <a:extLst>
              <a:ext uri="{28A0092B-C50C-407E-A947-70E740481C1C}">
                <a14:useLocalDpi xmlns:a14="http://schemas.microsoft.com/office/drawing/2010/main" val="0"/>
              </a:ext>
            </a:extLst>
          </a:blip>
          <a:srcRect t="5358" b="5358"/>
          <a:stretch>
            <a:fillRect/>
          </a:stretch>
        </p:blipFill>
        <p:spPr>
          <a:xfrm>
            <a:off x="358902" y="1825823"/>
            <a:ext cx="8426196" cy="4343400"/>
          </a:xfrm>
          <a:effectLst/>
        </p:spPr>
      </p:pic>
      <p:sp>
        <p:nvSpPr>
          <p:cNvPr id="3" name="Text Placeholder 2">
            <a:extLst>
              <a:ext uri="{FF2B5EF4-FFF2-40B4-BE49-F238E27FC236}">
                <a16:creationId xmlns:a16="http://schemas.microsoft.com/office/drawing/2014/main" id="{5E1F0F23-6C9D-4804-8943-62DDE74F6297}"/>
              </a:ext>
            </a:extLst>
          </p:cNvPr>
          <p:cNvSpPr>
            <a:spLocks noGrp="1"/>
          </p:cNvSpPr>
          <p:nvPr>
            <p:ph type="body" sz="half" idx="2"/>
            <p:custDataLst>
              <p:tags r:id="rId2"/>
            </p:custDataLst>
          </p:nvPr>
        </p:nvSpPr>
        <p:spPr>
          <a:xfrm>
            <a:off x="1676400" y="1222176"/>
            <a:ext cx="5486400" cy="603647"/>
          </a:xfrm>
          <a:effectLst/>
        </p:spPr>
        <p:txBody>
          <a:bodyPr/>
          <a:lstStyle/>
          <a:p>
            <a:pPr algn="ctr"/>
            <a:r>
              <a:rPr lang="en-US" sz="3200">
                <a:effectLst/>
              </a:rPr>
              <a:t>Incident Causes</a:t>
            </a:r>
          </a:p>
        </p:txBody>
      </p:sp>
      <p:sp>
        <p:nvSpPr>
          <p:cNvPr id="4" name="Title 3">
            <a:extLst>
              <a:ext uri="{FF2B5EF4-FFF2-40B4-BE49-F238E27FC236}">
                <a16:creationId xmlns:a16="http://schemas.microsoft.com/office/drawing/2014/main" id="{35D051A4-34DE-4F86-BC01-A8FA72E07F34}"/>
              </a:ext>
            </a:extLst>
          </p:cNvPr>
          <p:cNvSpPr>
            <a:spLocks noGrp="1"/>
          </p:cNvSpPr>
          <p:nvPr>
            <p:ph type="title"/>
            <p:custDataLst>
              <p:tags r:id="rId3"/>
            </p:custDataLst>
          </p:nvPr>
        </p:nvSpPr>
        <p:spPr>
          <a:effectLst/>
        </p:spPr>
        <p:txBody>
          <a:bodyPr/>
          <a:lstStyle/>
          <a:p>
            <a:endParaRPr lang="en-US">
              <a:effectLst/>
            </a:endParaRPr>
          </a:p>
        </p:txBody>
      </p:sp>
    </p:spTree>
    <p:extLst>
      <p:ext uri="{BB962C8B-B14F-4D97-AF65-F5344CB8AC3E}">
        <p14:creationId xmlns:p14="http://schemas.microsoft.com/office/powerpoint/2010/main" val="410275221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TextBox 2">
            <a:extLst>
              <a:ext uri="{FF2B5EF4-FFF2-40B4-BE49-F238E27FC236}">
                <a16:creationId xmlns:a16="http://schemas.microsoft.com/office/drawing/2014/main" id="{D3317CA7-8368-4F17-A212-969EC6F4F59D}"/>
              </a:ext>
            </a:extLst>
          </p:cNvPr>
          <p:cNvSpPr txBox="1"/>
          <p:nvPr>
            <p:custDataLst>
              <p:tags r:id="rId1"/>
            </p:custDataLst>
          </p:nvPr>
        </p:nvSpPr>
        <p:spPr>
          <a:xfrm>
            <a:off x="692269" y="1219200"/>
            <a:ext cx="6553919" cy="1354217"/>
          </a:xfrm>
          <a:prstGeom prst="rect">
            <a:avLst/>
          </a:prstGeom>
          <a:noFill/>
          <a:effectLst/>
        </p:spPr>
        <p:txBody>
          <a:bodyPr wrap="square" rtlCol="0">
            <a:spAutoFit/>
          </a:bodyPr>
          <a:lstStyle/>
          <a:p>
            <a:pPr defTabSz="685800" fontAlgn="base">
              <a:spcBef>
                <a:spcPct val="0"/>
              </a:spcBef>
              <a:spcAft>
                <a:spcPct val="0"/>
              </a:spcAft>
            </a:pPr>
            <a:r>
              <a:rPr lang="en-US" sz="2800" b="1">
                <a:solidFill>
                  <a:srgbClr val="003876"/>
                </a:solidFill>
                <a:effectLst/>
                <a:latin typeface="Arial" panose="020B0604020202020204" pitchFamily="34" charset="0"/>
                <a:ea typeface="MS PGothic" pitchFamily="34" charset="-128"/>
                <a:cs typeface="Arial"/>
              </a:rPr>
              <a:t>Common Phishing Technique:</a:t>
            </a:r>
          </a:p>
          <a:p>
            <a:pPr marL="257175" indent="-257175" algn="just" defTabSz="685800" fontAlgn="base">
              <a:spcBef>
                <a:spcPct val="0"/>
              </a:spcBef>
              <a:spcAft>
                <a:spcPct val="0"/>
              </a:spcAft>
              <a:buFont typeface="Arial" panose="020B0604020202020204" pitchFamily="34" charset="0"/>
              <a:buChar char="•"/>
            </a:pPr>
            <a:r>
              <a:rPr lang="en-US">
                <a:solidFill>
                  <a:srgbClr val="003876"/>
                </a:solidFill>
                <a:effectLst/>
                <a:latin typeface="Arial" panose="020B0604020202020204" pitchFamily="34" charset="0"/>
                <a:ea typeface="MS PGothic" pitchFamily="34" charset="-128"/>
                <a:cs typeface="Arial"/>
              </a:rPr>
              <a:t>Hackers use emails from a target organizations CEO, asking human resources and accounting departments for employee W-2 information:</a:t>
            </a:r>
          </a:p>
        </p:txBody>
      </p:sp>
      <p:pic>
        <p:nvPicPr>
          <p:cNvPr id="4" name="Content Placeholder 3">
            <a:extLst>
              <a:ext uri="{FF2B5EF4-FFF2-40B4-BE49-F238E27FC236}">
                <a16:creationId xmlns:a16="http://schemas.microsoft.com/office/drawing/2014/main" id="{C6DC1F7A-550D-44EB-9685-E0FFFD6612DF}"/>
              </a:ext>
            </a:extLst>
          </p:cNvPr>
          <p:cNvPicPr>
            <a:picLocks noChangeAspect="1"/>
          </p:cNvPicPr>
          <p:nvPr>
            <p:custDataLst>
              <p:tags r:id="rId2"/>
            </p:custDataLst>
          </p:nvPr>
        </p:nvPicPr>
        <p:blipFill>
          <a:blip r:embed="rId6"/>
          <a:stretch>
            <a:fillRect/>
          </a:stretch>
        </p:blipFill>
        <p:spPr>
          <a:xfrm>
            <a:off x="817319" y="2821246"/>
            <a:ext cx="5050081" cy="3122353"/>
          </a:xfrm>
          <a:prstGeom prst="round2DiagRect">
            <a:avLst>
              <a:gd name="adj1" fmla="val 1463"/>
              <a:gd name="adj2" fmla="val 0"/>
            </a:avLst>
          </a:prstGeom>
          <a:ln w="73025" cap="sq">
            <a:solidFill>
              <a:srgbClr val="FFFFFF"/>
            </a:solidFill>
            <a:miter lim="800000"/>
          </a:ln>
          <a:effectLst>
            <a:outerShdw blurRad="254000" algn="tl" rotWithShape="0">
              <a:srgbClr val="000000">
                <a:alpha val="43000"/>
              </a:srgbClr>
            </a:outerShdw>
          </a:effectLst>
        </p:spPr>
      </p:pic>
      <p:pic>
        <p:nvPicPr>
          <p:cNvPr id="7" name="Picture 5">
            <a:extLst>
              <a:ext uri="{FF2B5EF4-FFF2-40B4-BE49-F238E27FC236}">
                <a16:creationId xmlns:a16="http://schemas.microsoft.com/office/drawing/2014/main" id="{209BD4C7-0AD7-4BDA-9327-3D0C5DBD60FD}"/>
              </a:ext>
            </a:extLst>
          </p:cNvPr>
          <p:cNvPicPr>
            <a:picLocks noChangeAspect="1"/>
          </p:cNvPicPr>
          <p:nvPr>
            <p:custDataLst>
              <p:tags r:id="rId3"/>
            </p:custDataLst>
          </p:nvPr>
        </p:nvPicPr>
        <p:blipFill>
          <a:blip r:embed="rId7"/>
          <a:stretch>
            <a:fillRect/>
          </a:stretch>
        </p:blipFill>
        <p:spPr>
          <a:xfrm>
            <a:off x="6141312" y="2971800"/>
            <a:ext cx="2160985" cy="2090082"/>
          </a:xfrm>
          <a:prstGeom prst="rect">
            <a:avLst/>
          </a:prstGeom>
          <a:noFill/>
          <a:ln>
            <a:noFill/>
          </a:ln>
          <a:effectLst>
            <a:reflection blurRad="6350" stA="15000" endPos="5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EA2B4EC-53B3-45C8-9FE2-D74FAB421C43}"/>
              </a:ext>
            </a:extLst>
          </p:cNvPr>
          <p:cNvSpPr>
            <a:spLocks noGrp="1"/>
          </p:cNvSpPr>
          <p:nvPr>
            <p:ph type="title"/>
            <p:custDataLst>
              <p:tags r:id="rId4"/>
            </p:custDataLst>
          </p:nvPr>
        </p:nvSpPr>
        <p:spPr>
          <a:effectLst/>
        </p:spPr>
        <p:txBody>
          <a:bodyPr>
            <a:normAutofit/>
          </a:bodyPr>
          <a:lstStyle/>
          <a:p>
            <a:r>
              <a:rPr lang="en-US" sz="2700">
                <a:effectLst/>
              </a:rPr>
              <a:t>Phishing</a:t>
            </a:r>
          </a:p>
        </p:txBody>
      </p:sp>
    </p:spTree>
    <p:extLst>
      <p:ext uri="{BB962C8B-B14F-4D97-AF65-F5344CB8AC3E}">
        <p14:creationId xmlns:p14="http://schemas.microsoft.com/office/powerpoint/2010/main" val="8473641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ext Placeholder 1">
            <a:extLst>
              <a:ext uri="{FF2B5EF4-FFF2-40B4-BE49-F238E27FC236}">
                <a16:creationId xmlns:a16="http://schemas.microsoft.com/office/drawing/2014/main" id="{111FD763-1EE0-4226-B245-AA843609E4AE}"/>
              </a:ext>
            </a:extLst>
          </p:cNvPr>
          <p:cNvSpPr>
            <a:spLocks noGrp="1"/>
          </p:cNvSpPr>
          <p:nvPr>
            <p:ph type="body" idx="1"/>
            <p:custDataLst>
              <p:tags r:id="rId1"/>
            </p:custDataLst>
          </p:nvPr>
        </p:nvSpPr>
        <p:spPr>
          <a:xfrm>
            <a:off x="540774" y="1259441"/>
            <a:ext cx="3888349" cy="479822"/>
          </a:xfrm>
          <a:effectLst/>
        </p:spPr>
        <p:txBody>
          <a:bodyPr/>
          <a:lstStyle/>
          <a:p>
            <a:r>
              <a:rPr lang="en-US" sz="2400">
                <a:effectLst/>
              </a:rPr>
              <a:t>How it Happens:</a:t>
            </a:r>
          </a:p>
        </p:txBody>
      </p:sp>
      <p:sp>
        <p:nvSpPr>
          <p:cNvPr id="3" name="Content Placeholder 2">
            <a:extLst>
              <a:ext uri="{FF2B5EF4-FFF2-40B4-BE49-F238E27FC236}">
                <a16:creationId xmlns:a16="http://schemas.microsoft.com/office/drawing/2014/main" id="{38D5B2BE-2C19-45D6-95EA-BFB99B58C144}"/>
              </a:ext>
            </a:extLst>
          </p:cNvPr>
          <p:cNvSpPr>
            <a:spLocks noGrp="1"/>
          </p:cNvSpPr>
          <p:nvPr>
            <p:ph sz="half" idx="2"/>
            <p:custDataLst>
              <p:tags r:id="rId2"/>
            </p:custDataLst>
          </p:nvPr>
        </p:nvSpPr>
        <p:spPr>
          <a:xfrm>
            <a:off x="531630" y="1947267"/>
            <a:ext cx="3888349" cy="2963466"/>
          </a:xfrm>
          <a:effectLst/>
        </p:spPr>
        <p:txBody>
          <a:bodyPr/>
          <a:lstStyle/>
          <a:p>
            <a:pPr algn="just" fontAlgn="auto">
              <a:spcBef>
                <a:spcPct val="0"/>
              </a:spcBef>
              <a:buFont typeface="Arial" panose="020B0604020202020204" pitchFamily="34" charset="0"/>
              <a:buChar char="•"/>
              <a:defRPr>
                <a:effectLst/>
              </a:defRPr>
            </a:pPr>
            <a:r>
              <a:rPr lang="en-US" sz="2200">
                <a:effectLst/>
                <a:latin typeface="Helvetica Neue"/>
              </a:rPr>
              <a:t>Hackers gain access to your computer’s file system by installing a program via phishing link or attachment</a:t>
            </a:r>
          </a:p>
          <a:p>
            <a:pPr marL="0" indent="0" algn="just" fontAlgn="auto">
              <a:spcBef>
                <a:spcPct val="0"/>
              </a:spcBef>
              <a:buNone/>
              <a:defRPr>
                <a:effectLst/>
              </a:defRPr>
            </a:pPr>
            <a:endParaRPr lang="en-US" sz="2200">
              <a:effectLst/>
              <a:latin typeface="Helvetica Neue"/>
            </a:endParaRPr>
          </a:p>
          <a:p>
            <a:pPr algn="just" fontAlgn="auto">
              <a:spcBef>
                <a:spcPct val="0"/>
              </a:spcBef>
              <a:buFont typeface="Arial" panose="020B0604020202020204" pitchFamily="34" charset="0"/>
              <a:buChar char="•"/>
              <a:defRPr>
                <a:effectLst/>
              </a:defRPr>
            </a:pPr>
            <a:r>
              <a:rPr lang="en-US" sz="2200">
                <a:effectLst/>
                <a:latin typeface="Helvetica Neue"/>
              </a:rPr>
              <a:t>The ransomware encrypts all the data stored on the computer</a:t>
            </a:r>
          </a:p>
          <a:p>
            <a:pPr marL="0" indent="0" algn="just" fontAlgn="auto">
              <a:spcBef>
                <a:spcPct val="0"/>
              </a:spcBef>
              <a:buNone/>
              <a:defRPr>
                <a:effectLst/>
              </a:defRPr>
            </a:pPr>
            <a:endParaRPr lang="en-US" sz="2200">
              <a:effectLst/>
              <a:latin typeface="Helvetica Neue"/>
            </a:endParaRPr>
          </a:p>
          <a:p>
            <a:pPr algn="just" fontAlgn="auto">
              <a:spcBef>
                <a:spcPct val="0"/>
              </a:spcBef>
              <a:buFont typeface="Arial" panose="020B0604020202020204" pitchFamily="34" charset="0"/>
              <a:buChar char="•"/>
              <a:defRPr>
                <a:effectLst/>
              </a:defRPr>
            </a:pPr>
            <a:r>
              <a:rPr lang="en-US" sz="2200">
                <a:effectLst/>
                <a:latin typeface="Helvetica Neue"/>
              </a:rPr>
              <a:t>The user asks the victim to pay a fixed amount of money before decrypting</a:t>
            </a:r>
            <a:endParaRPr lang="en-US" sz="2200">
              <a:effectLst/>
            </a:endParaRPr>
          </a:p>
        </p:txBody>
      </p:sp>
      <p:sp>
        <p:nvSpPr>
          <p:cNvPr id="4" name="Text Placeholder 3">
            <a:extLst>
              <a:ext uri="{FF2B5EF4-FFF2-40B4-BE49-F238E27FC236}">
                <a16:creationId xmlns:a16="http://schemas.microsoft.com/office/drawing/2014/main" id="{2BF1D29E-8EF8-404F-9253-49C7F3B35E8F}"/>
              </a:ext>
            </a:extLst>
          </p:cNvPr>
          <p:cNvSpPr>
            <a:spLocks noGrp="1"/>
          </p:cNvSpPr>
          <p:nvPr>
            <p:ph type="body" sz="quarter" idx="3"/>
            <p:custDataLst>
              <p:tags r:id="rId3"/>
            </p:custDataLst>
          </p:nvPr>
        </p:nvSpPr>
        <p:spPr>
          <a:xfrm>
            <a:off x="4623759" y="1259441"/>
            <a:ext cx="3889876" cy="479822"/>
          </a:xfrm>
          <a:effectLst/>
        </p:spPr>
        <p:txBody>
          <a:bodyPr/>
          <a:lstStyle/>
          <a:p>
            <a:r>
              <a:rPr lang="en-US" sz="2400">
                <a:effectLst/>
              </a:rPr>
              <a:t>Best Practices:</a:t>
            </a:r>
          </a:p>
        </p:txBody>
      </p:sp>
      <p:sp>
        <p:nvSpPr>
          <p:cNvPr id="5" name="Content Placeholder 4">
            <a:extLst>
              <a:ext uri="{FF2B5EF4-FFF2-40B4-BE49-F238E27FC236}">
                <a16:creationId xmlns:a16="http://schemas.microsoft.com/office/drawing/2014/main" id="{62BFB309-49EA-47E4-88E6-46A0674BB402}"/>
              </a:ext>
            </a:extLst>
          </p:cNvPr>
          <p:cNvSpPr>
            <a:spLocks noGrp="1"/>
          </p:cNvSpPr>
          <p:nvPr>
            <p:ph sz="quarter" idx="4"/>
            <p:custDataLst>
              <p:tags r:id="rId4"/>
            </p:custDataLst>
          </p:nvPr>
        </p:nvSpPr>
        <p:spPr>
          <a:xfrm>
            <a:off x="4572000" y="1968603"/>
            <a:ext cx="4031225" cy="1655010"/>
          </a:xfrm>
          <a:effectLst/>
        </p:spPr>
        <p:txBody>
          <a:bodyPr/>
          <a:lstStyle/>
          <a:p>
            <a:r>
              <a:rPr lang="en-US" sz="2400">
                <a:effectLst/>
              </a:rPr>
              <a:t>Maintain off-site backup of data</a:t>
            </a:r>
          </a:p>
          <a:p>
            <a:pPr marL="0" indent="0">
              <a:buNone/>
            </a:pPr>
            <a:endParaRPr lang="en-US" sz="2100">
              <a:effectLst/>
            </a:endParaRPr>
          </a:p>
          <a:p>
            <a:pPr marL="0" indent="0">
              <a:buNone/>
            </a:pPr>
            <a:endParaRPr lang="en-US">
              <a:effectLst/>
            </a:endParaRPr>
          </a:p>
        </p:txBody>
      </p:sp>
      <p:sp>
        <p:nvSpPr>
          <p:cNvPr id="6" name="Title 5">
            <a:extLst>
              <a:ext uri="{FF2B5EF4-FFF2-40B4-BE49-F238E27FC236}">
                <a16:creationId xmlns:a16="http://schemas.microsoft.com/office/drawing/2014/main" id="{1868B3BF-2084-4796-9D8E-FE0BF793BC32}"/>
              </a:ext>
            </a:extLst>
          </p:cNvPr>
          <p:cNvSpPr>
            <a:spLocks noGrp="1"/>
          </p:cNvSpPr>
          <p:nvPr>
            <p:ph type="title"/>
            <p:custDataLst>
              <p:tags r:id="rId5"/>
            </p:custDataLst>
          </p:nvPr>
        </p:nvSpPr>
        <p:spPr>
          <a:effectLst/>
        </p:spPr>
        <p:txBody>
          <a:bodyPr/>
          <a:lstStyle/>
          <a:p>
            <a:r>
              <a:rPr lang="en-US" sz="2700" b="1">
                <a:effectLst/>
              </a:rPr>
              <a:t>Ransomware</a:t>
            </a:r>
          </a:p>
        </p:txBody>
      </p:sp>
    </p:spTree>
    <p:extLst>
      <p:ext uri="{BB962C8B-B14F-4D97-AF65-F5344CB8AC3E}">
        <p14:creationId xmlns:p14="http://schemas.microsoft.com/office/powerpoint/2010/main" val="404290820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1524DAF4-9225-43FE-BECA-663E7AF54170}"/>
              </a:ext>
            </a:extLst>
          </p:cNvPr>
          <p:cNvSpPr>
            <a:spLocks noGrp="1"/>
          </p:cNvSpPr>
          <p:nvPr>
            <p:ph type="title"/>
            <p:custDataLst>
              <p:tags r:id="rId1"/>
            </p:custDataLst>
          </p:nvPr>
        </p:nvSpPr>
        <p:spPr>
          <a:effectLst/>
        </p:spPr>
        <p:txBody>
          <a:bodyPr>
            <a:normAutofit/>
          </a:bodyPr>
          <a:lstStyle/>
          <a:p>
            <a:r>
              <a:rPr lang="en-US" sz="2700" b="1">
                <a:effectLst/>
              </a:rPr>
              <a:t>Ransomware Average Payment</a:t>
            </a:r>
          </a:p>
        </p:txBody>
      </p:sp>
      <p:sp>
        <p:nvSpPr>
          <p:cNvPr id="3" name="Content Placeholder 2">
            <a:extLst>
              <a:ext uri="{FF2B5EF4-FFF2-40B4-BE49-F238E27FC236}">
                <a16:creationId xmlns:a16="http://schemas.microsoft.com/office/drawing/2014/main" id="{B2956754-26D5-4658-BC53-E12EFEDBEDBA}"/>
              </a:ext>
            </a:extLst>
          </p:cNvPr>
          <p:cNvSpPr>
            <a:spLocks noGrp="1"/>
          </p:cNvSpPr>
          <p:nvPr>
            <p:ph idx="1"/>
            <p:custDataLst>
              <p:tags r:id="rId2"/>
            </p:custDataLst>
          </p:nvPr>
        </p:nvSpPr>
        <p:spPr>
          <a:xfrm>
            <a:off x="530924" y="1443415"/>
            <a:ext cx="8072303" cy="1568282"/>
          </a:xfrm>
          <a:effectLst/>
        </p:spPr>
        <p:txBody>
          <a:bodyPr/>
          <a:lstStyle/>
          <a:p>
            <a:pPr algn="ctr"/>
            <a:r>
              <a:rPr lang="en-US" sz="13500" b="1">
                <a:effectLst/>
              </a:rPr>
              <a:t>$40,000</a:t>
            </a:r>
          </a:p>
        </p:txBody>
      </p:sp>
      <p:sp>
        <p:nvSpPr>
          <p:cNvPr id="4" name="TextBox 3">
            <a:extLst>
              <a:ext uri="{FF2B5EF4-FFF2-40B4-BE49-F238E27FC236}">
                <a16:creationId xmlns:a16="http://schemas.microsoft.com/office/drawing/2014/main" id="{9F25724E-D569-43B4-B8EC-68929448B175}"/>
              </a:ext>
            </a:extLst>
          </p:cNvPr>
          <p:cNvSpPr txBox="1"/>
          <p:nvPr>
            <p:custDataLst>
              <p:tags r:id="rId3"/>
            </p:custDataLst>
          </p:nvPr>
        </p:nvSpPr>
        <p:spPr>
          <a:xfrm>
            <a:off x="1219200" y="3581400"/>
            <a:ext cx="6781800" cy="2000548"/>
          </a:xfrm>
          <a:prstGeom prst="rect">
            <a:avLst/>
          </a:prstGeom>
          <a:solidFill>
            <a:schemeClr val="accent3">
              <a:lumMod val="95000"/>
            </a:schemeClr>
          </a:solidFill>
          <a:effectLst>
            <a:outerShdw blurRad="76200" dir="13500000" sy="23000" kx="1200000" algn="br" rotWithShape="0">
              <a:prstClr val="black">
                <a:alpha val="20000"/>
              </a:prstClr>
            </a:outerShdw>
          </a:effectLst>
        </p:spPr>
        <p:txBody>
          <a:bodyPr wrap="square" rtlCol="0">
            <a:spAutoFit/>
          </a:bodyPr>
          <a:lstStyle/>
          <a:p>
            <a:pPr algn="ctr"/>
            <a:r>
              <a:rPr lang="en-US" sz="2800" b="1">
                <a:effectLst/>
              </a:rPr>
              <a:t>Ransomware Is Here To Stay</a:t>
            </a:r>
          </a:p>
          <a:p>
            <a:pPr marL="257175" indent="-257175">
              <a:buFont typeface="Wingdings" panose="05000000000000000000" pitchFamily="2" charset="2"/>
              <a:buChar char="Ø"/>
            </a:pPr>
            <a:r>
              <a:rPr lang="en-US" sz="2800">
                <a:effectLst/>
              </a:rPr>
              <a:t>Low entry cost for cybercriminals</a:t>
            </a:r>
          </a:p>
          <a:p>
            <a:pPr marL="257175" indent="-257175">
              <a:buFont typeface="Wingdings" panose="05000000000000000000" pitchFamily="2" charset="2"/>
              <a:buChar char="Ø"/>
            </a:pPr>
            <a:r>
              <a:rPr lang="en-US" sz="2800">
                <a:effectLst/>
              </a:rPr>
              <a:t>Ransomware models are:</a:t>
            </a:r>
          </a:p>
          <a:p>
            <a:pPr marL="600075" lvl="1" indent="-257175">
              <a:buFont typeface="Wingdings" panose="05000000000000000000" pitchFamily="2" charset="2"/>
              <a:buChar char="Ø"/>
            </a:pPr>
            <a:r>
              <a:rPr lang="en-US" sz="2000">
                <a:effectLst/>
              </a:rPr>
              <a:t>Developing new strains</a:t>
            </a:r>
          </a:p>
          <a:p>
            <a:pPr marL="600075" lvl="1" indent="-257175">
              <a:buFont typeface="Wingdings" panose="05000000000000000000" pitchFamily="2" charset="2"/>
              <a:buChar char="Ø"/>
            </a:pPr>
            <a:r>
              <a:rPr lang="en-US" sz="2000">
                <a:effectLst/>
              </a:rPr>
              <a:t>Data mining</a:t>
            </a:r>
            <a:endParaRPr lang="en-US">
              <a:effectLst/>
            </a:endParaRPr>
          </a:p>
        </p:txBody>
      </p:sp>
    </p:spTree>
    <p:extLst>
      <p:ext uri="{BB962C8B-B14F-4D97-AF65-F5344CB8AC3E}">
        <p14:creationId xmlns:p14="http://schemas.microsoft.com/office/powerpoint/2010/main" val="413477709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228600" y="187327"/>
            <a:ext cx="8374627" cy="879476"/>
          </a:xfrm>
          <a:effectLst/>
        </p:spPr>
        <p:txBody>
          <a:bodyPr/>
          <a:lstStyle/>
          <a:p>
            <a:r>
              <a:rPr lang="en-US">
                <a:effectLst/>
              </a:rPr>
              <a:t>Where we started . . .</a:t>
            </a:r>
            <a:endParaRPr lang="en-US" i="1">
              <a:effectLst/>
            </a:endParaRPr>
          </a:p>
        </p:txBody>
      </p:sp>
      <p:sp>
        <p:nvSpPr>
          <p:cNvPr id="4" name="Slide Number Placeholder 3"/>
          <p:cNvSpPr>
            <a:spLocks noGrp="1"/>
          </p:cNvSpPr>
          <p:nvPr>
            <p:ph type="sldNum" sz="quarter" idx="10"/>
            <p:custDataLst>
              <p:tags r:id="rId2"/>
            </p:custDataLst>
          </p:nvPr>
        </p:nvSpPr>
        <p:spPr>
          <a:effectLst/>
        </p:spPr>
        <p:txBody>
          <a:bodyPr/>
          <a:lstStyle/>
          <a:p>
            <a:pPr>
              <a:defRPr>
                <a:effectLst/>
              </a:defRPr>
            </a:pPr>
            <a:fld id="{EF3C9C53-427C-43B4-B5CB-49D5C140BD74}" type="slidenum">
              <a:rPr lang="en-US" smtClean="0">
                <a:effectLst/>
              </a:rPr>
              <a:pPr>
                <a:defRPr>
                  <a:effectLst/>
                </a:defRPr>
              </a:pPr>
              <a:t>2</a:t>
            </a:fld>
            <a:endParaRPr lang="en-US">
              <a:effectLst/>
            </a:endParaRPr>
          </a:p>
        </p:txBody>
      </p:sp>
      <p:pic>
        <p:nvPicPr>
          <p:cNvPr id="1026" name="Picture 2"/>
          <p:cNvPicPr>
            <a:picLocks noGrp="1" noChangeAspect="1" noChangeArrowheads="1"/>
          </p:cNvPicPr>
          <p:nvPr>
            <p:ph idx="1"/>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1682230" y="1463675"/>
            <a:ext cx="5790652" cy="456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11611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B165C-B7B5-4AB0-BBD0-A4E2789B47D8}"/>
              </a:ext>
            </a:extLst>
          </p:cNvPr>
          <p:cNvSpPr>
            <a:spLocks noGrp="1"/>
          </p:cNvSpPr>
          <p:nvPr>
            <p:ph type="title"/>
          </p:nvPr>
        </p:nvSpPr>
        <p:spPr/>
        <p:txBody>
          <a:bodyPr/>
          <a:lstStyle/>
          <a:p>
            <a:r>
              <a:rPr lang="en-US" dirty="0"/>
              <a:t>Construction Industry is Not Immune</a:t>
            </a:r>
          </a:p>
        </p:txBody>
      </p:sp>
      <p:sp>
        <p:nvSpPr>
          <p:cNvPr id="3" name="Content Placeholder 2">
            <a:extLst>
              <a:ext uri="{FF2B5EF4-FFF2-40B4-BE49-F238E27FC236}">
                <a16:creationId xmlns:a16="http://schemas.microsoft.com/office/drawing/2014/main" id="{91DDEB3E-D40E-4D3D-9639-BFE67BEF3659}"/>
              </a:ext>
            </a:extLst>
          </p:cNvPr>
          <p:cNvSpPr>
            <a:spLocks noGrp="1"/>
          </p:cNvSpPr>
          <p:nvPr>
            <p:ph idx="1"/>
          </p:nvPr>
        </p:nvSpPr>
        <p:spPr>
          <a:xfrm>
            <a:off x="530924" y="1178439"/>
            <a:ext cx="8072303" cy="4569058"/>
          </a:xfrm>
        </p:spPr>
        <p:txBody>
          <a:bodyPr/>
          <a:lstStyle/>
          <a:p>
            <a:pPr>
              <a:buClr>
                <a:srgbClr val="003876"/>
              </a:buClr>
            </a:pPr>
            <a:r>
              <a:rPr lang="en-US" sz="2800" dirty="0">
                <a:latin typeface="Arial" panose="020B0604020202020204" pitchFamily="34" charset="0"/>
                <a:cs typeface="Arial" panose="020B0604020202020204" pitchFamily="34" charset="0"/>
              </a:rPr>
              <a:t>Unique risks associated with</a:t>
            </a:r>
          </a:p>
          <a:p>
            <a:pPr>
              <a:buClr>
                <a:srgbClr val="003876"/>
              </a:buClr>
            </a:pPr>
            <a:endParaRPr lang="en-US" sz="1000" dirty="0">
              <a:latin typeface="Arial" panose="020B0604020202020204" pitchFamily="34" charset="0"/>
              <a:cs typeface="Arial" panose="020B0604020202020204" pitchFamily="34" charset="0"/>
            </a:endParaRPr>
          </a:p>
          <a:p>
            <a:pPr marL="285750" indent="-285750">
              <a:buClr>
                <a:srgbClr val="003876"/>
              </a:buClr>
              <a:buFont typeface="Arial" panose="020B0604020202020204" pitchFamily="34" charset="0"/>
              <a:buChar char="•"/>
            </a:pPr>
            <a:r>
              <a:rPr lang="en-US" sz="2400" dirty="0">
                <a:latin typeface="Arial" panose="020B0604020202020204" pitchFamily="34" charset="0"/>
                <a:cs typeface="Arial" panose="020B0604020202020204" pitchFamily="34" charset="0"/>
              </a:rPr>
              <a:t>Use of automation on the job site (e.g., remotely operated construction equipment that can be hacked)</a:t>
            </a:r>
          </a:p>
          <a:p>
            <a:pPr marL="285750" indent="-285750">
              <a:buClr>
                <a:srgbClr val="003876"/>
              </a:buClr>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Clr>
                <a:srgbClr val="003876"/>
              </a:buClr>
              <a:buFont typeface="Arial" panose="020B0604020202020204" pitchFamily="34" charset="0"/>
              <a:buChar char="•"/>
            </a:pPr>
            <a:r>
              <a:rPr lang="en-US" sz="2400" dirty="0">
                <a:latin typeface="Arial" panose="020B0604020202020204" pitchFamily="34" charset="0"/>
                <a:cs typeface="Arial" panose="020B0604020202020204" pitchFamily="34" charset="0"/>
              </a:rPr>
              <a:t>A mobile workforce </a:t>
            </a:r>
          </a:p>
          <a:p>
            <a:pPr marL="285750" indent="-285750">
              <a:buClr>
                <a:srgbClr val="003876"/>
              </a:buClr>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Clr>
                <a:srgbClr val="003876"/>
              </a:buClr>
              <a:buFont typeface="Arial" panose="020B0604020202020204" pitchFamily="34" charset="0"/>
              <a:buChar char="•"/>
            </a:pPr>
            <a:r>
              <a:rPr lang="en-US" sz="2400" dirty="0">
                <a:latin typeface="Arial" panose="020B0604020202020204" pitchFamily="34" charset="0"/>
                <a:cs typeface="Arial" panose="020B0604020202020204" pitchFamily="34" charset="0"/>
              </a:rPr>
              <a:t>High Personnel turnover </a:t>
            </a:r>
          </a:p>
          <a:p>
            <a:pPr marL="285750" indent="-285750">
              <a:buClr>
                <a:srgbClr val="003876"/>
              </a:buClr>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Clr>
                <a:srgbClr val="003876"/>
              </a:buClr>
              <a:buFont typeface="Arial" panose="020B0604020202020204" pitchFamily="34" charset="0"/>
              <a:buChar char="•"/>
            </a:pPr>
            <a:r>
              <a:rPr lang="en-US" sz="2400" dirty="0">
                <a:latin typeface="Arial" panose="020B0604020202020204" pitchFamily="34" charset="0"/>
                <a:cs typeface="Arial" panose="020B0604020202020204" pitchFamily="34" charset="0"/>
              </a:rPr>
              <a:t>Valuable digital information often is stored with limited protections </a:t>
            </a:r>
          </a:p>
          <a:p>
            <a:endParaRPr lang="en-US" dirty="0"/>
          </a:p>
        </p:txBody>
      </p:sp>
      <p:pic>
        <p:nvPicPr>
          <p:cNvPr id="2050" name="Picture 2" descr="Image result for cyber security issues construction industry">
            <a:extLst>
              <a:ext uri="{FF2B5EF4-FFF2-40B4-BE49-F238E27FC236}">
                <a16:creationId xmlns:a16="http://schemas.microsoft.com/office/drawing/2014/main" id="{EC408C34-61FD-438A-B4A9-D49EFC651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075" y="4648200"/>
            <a:ext cx="3657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01332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2" name="Content Placeholder 1">
            <a:extLst>
              <a:ext uri="{FF2B5EF4-FFF2-40B4-BE49-F238E27FC236}">
                <a16:creationId xmlns:a16="http://schemas.microsoft.com/office/drawing/2014/main" id="{302DF572-284C-4FE9-ABAF-435F4DB8D2DD}"/>
              </a:ext>
            </a:extLst>
          </p:cNvPr>
          <p:cNvPicPr>
            <a:picLocks noGrp="1" noChangeAspect="1"/>
          </p:cNvPicPr>
          <p:nvPr>
            <p:ph sz="quarter" idx="4"/>
            <p:custDataLst>
              <p:tags r:id="rId1"/>
            </p:custDataLst>
          </p:nvPr>
        </p:nvPicPr>
        <p:blipFill>
          <a:blip r:embed="rId5"/>
          <a:stretch>
            <a:fillRect/>
          </a:stretch>
        </p:blipFill>
        <p:spPr>
          <a:xfrm>
            <a:off x="1638300" y="1203592"/>
            <a:ext cx="5867400" cy="5076290"/>
          </a:xfrm>
          <a:prstGeom prst="rect">
            <a:avLst/>
          </a:prstGeom>
          <a:effectLst/>
        </p:spPr>
      </p:pic>
      <p:sp>
        <p:nvSpPr>
          <p:cNvPr id="6" name="Slide Number Placeholder 5"/>
          <p:cNvSpPr>
            <a:spLocks noGrp="1"/>
          </p:cNvSpPr>
          <p:nvPr>
            <p:ph type="sldNum" sz="quarter" idx="10"/>
            <p:custDataLst>
              <p:tags r:id="rId2"/>
            </p:custDataLst>
          </p:nvPr>
        </p:nvSpPr>
        <p:spPr>
          <a:effectLst/>
        </p:spPr>
        <p:txBody>
          <a:bodyPr/>
          <a:lstStyle/>
          <a:p>
            <a:pPr>
              <a:defRPr>
                <a:effectLst/>
              </a:defRPr>
            </a:pPr>
            <a:fld id="{D540B5AC-6272-440E-B71F-D0840E62861E}" type="slidenum">
              <a:rPr lang="en-US" smtClean="0">
                <a:effectLst/>
              </a:rPr>
              <a:pPr>
                <a:defRPr>
                  <a:effectLst/>
                </a:defRPr>
              </a:pPr>
              <a:t>21</a:t>
            </a:fld>
            <a:endParaRPr lang="en-US">
              <a:effectLst/>
            </a:endParaRPr>
          </a:p>
        </p:txBody>
      </p:sp>
      <p:sp>
        <p:nvSpPr>
          <p:cNvPr id="8" name="Title 6"/>
          <p:cNvSpPr>
            <a:spLocks noGrp="1"/>
          </p:cNvSpPr>
          <p:nvPr>
            <p:ph type="title"/>
            <p:custDataLst>
              <p:tags r:id="rId3"/>
            </p:custDataLst>
          </p:nvPr>
        </p:nvSpPr>
        <p:spPr>
          <a:xfrm>
            <a:off x="540777" y="187325"/>
            <a:ext cx="8062450" cy="879475"/>
          </a:xfrm>
          <a:effectLst/>
        </p:spPr>
        <p:txBody>
          <a:bodyPr/>
          <a:lstStyle/>
          <a:p>
            <a:r>
              <a:rPr lang="en-US">
                <a:effectLst/>
              </a:rPr>
              <a:t>Increased Fears with the Rise of Automation</a:t>
            </a:r>
          </a:p>
        </p:txBody>
      </p:sp>
    </p:spTree>
    <p:extLst>
      <p:ext uri="{BB962C8B-B14F-4D97-AF65-F5344CB8AC3E}">
        <p14:creationId xmlns:p14="http://schemas.microsoft.com/office/powerpoint/2010/main" val="140214360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96DBE112-8BFF-452D-85D1-A72F6712A8B0}"/>
              </a:ext>
            </a:extLst>
          </p:cNvPr>
          <p:cNvSpPr>
            <a:spLocks noGrp="1"/>
          </p:cNvSpPr>
          <p:nvPr>
            <p:ph type="ctrTitle"/>
            <p:custDataLst>
              <p:tags r:id="rId1"/>
            </p:custDataLst>
          </p:nvPr>
        </p:nvSpPr>
        <p:spPr>
          <a:xfrm>
            <a:off x="2590800" y="1524000"/>
            <a:ext cx="6390526" cy="1691865"/>
          </a:xfrm>
          <a:effectLst/>
        </p:spPr>
        <p:txBody>
          <a:bodyPr/>
          <a:lstStyle/>
          <a:p>
            <a:pPr algn="ctr"/>
            <a:r>
              <a:rPr lang="en-US" sz="5400" b="1">
                <a:effectLst/>
              </a:rPr>
              <a:t>GET IN FRONT OF THE PROBLEM</a:t>
            </a:r>
          </a:p>
        </p:txBody>
      </p:sp>
      <p:pic>
        <p:nvPicPr>
          <p:cNvPr id="5" name="Picture 4">
            <a:extLst>
              <a:ext uri="{FF2B5EF4-FFF2-40B4-BE49-F238E27FC236}">
                <a16:creationId xmlns:a16="http://schemas.microsoft.com/office/drawing/2014/main" id="{B4727EE0-2A1A-43D3-9B17-736006819346}"/>
              </a:ext>
            </a:extLst>
          </p:cNvPr>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3810000" y="3724698"/>
            <a:ext cx="5028553" cy="2916924"/>
          </a:xfrm>
          <a:prstGeom prst="rect">
            <a:avLst/>
          </a:prstGeom>
          <a:effectLst/>
        </p:spPr>
      </p:pic>
    </p:spTree>
    <p:extLst>
      <p:ext uri="{BB962C8B-B14F-4D97-AF65-F5344CB8AC3E}">
        <p14:creationId xmlns:p14="http://schemas.microsoft.com/office/powerpoint/2010/main" val="225230105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Content Placeholder 2"/>
          <p:cNvSpPr>
            <a:spLocks noGrp="1"/>
          </p:cNvSpPr>
          <p:nvPr>
            <p:ph idx="1"/>
            <p:custDataLst>
              <p:tags r:id="rId1"/>
            </p:custDataLst>
          </p:nvPr>
        </p:nvSpPr>
        <p:spPr>
          <a:xfrm>
            <a:off x="431341" y="1519224"/>
            <a:ext cx="4878238" cy="3222996"/>
          </a:xfrm>
          <a:effectLst/>
        </p:spPr>
        <p:txBody>
          <a:bodyPr>
            <a:noAutofit/>
          </a:bodyPr>
          <a:lstStyle/>
          <a:p>
            <a:pPr indent="2381" eaLnBrk="0" hangingPunct="0">
              <a:lnSpc>
                <a:spcPct val="90000"/>
              </a:lnSpc>
              <a:buClrTx/>
            </a:pPr>
            <a:r>
              <a:rPr lang="en-US" altLang="en-US" sz="4200">
                <a:effectLst/>
                <a:latin typeface="Arial" panose="020B0604020202020204" pitchFamily="34" charset="0"/>
              </a:rPr>
              <a:t>The best plan is to have a plan. Insurers and certain compliance standards already require plans and systems in place. </a:t>
            </a:r>
          </a:p>
        </p:txBody>
      </p:sp>
      <p:sp>
        <p:nvSpPr>
          <p:cNvPr id="4" name="Slide Number Placeholder 3"/>
          <p:cNvSpPr>
            <a:spLocks noGrp="1"/>
          </p:cNvSpPr>
          <p:nvPr>
            <p:ph type="sldNum" sz="quarter" idx="10"/>
            <p:custDataLst>
              <p:tags r:id="rId2"/>
            </p:custDataLst>
          </p:nvPr>
        </p:nvSpPr>
        <p:spPr>
          <a:prstGeom prst="rect">
            <a:avLst/>
          </a:prstGeom>
          <a:effectLst/>
        </p:spPr>
        <p:txBody>
          <a:bodyPr/>
          <a:lstStyle/>
          <a:p>
            <a:pPr defTabSz="685800" fontAlgn="base">
              <a:spcBef>
                <a:spcPct val="0"/>
              </a:spcBef>
              <a:spcAft>
                <a:spcPct val="0"/>
              </a:spcAft>
            </a:pPr>
            <a:fld id="{879CAC20-8658-4DCF-89D8-36F4FE613268}" type="slidenum">
              <a:rPr lang="en-US">
                <a:solidFill>
                  <a:srgbClr val="FFFFFF"/>
                </a:solidFill>
                <a:effectLst/>
                <a:ea typeface="MS PGothic" pitchFamily="34" charset="-128"/>
                <a:cs typeface="Arial"/>
              </a:rPr>
              <a:pPr defTabSz="685800" fontAlgn="base">
                <a:spcBef>
                  <a:spcPct val="0"/>
                </a:spcBef>
                <a:spcAft>
                  <a:spcPct val="0"/>
                </a:spcAft>
              </a:pPr>
              <a:t>23</a:t>
            </a:fld>
            <a:endParaRPr lang="en-US">
              <a:solidFill>
                <a:srgbClr val="FFFFFF"/>
              </a:solidFill>
              <a:effectLst/>
              <a:ea typeface="MS PGothic" pitchFamily="34" charset="-128"/>
              <a:cs typeface="Arial"/>
            </a:endParaRPr>
          </a:p>
        </p:txBody>
      </p:sp>
      <p:pic>
        <p:nvPicPr>
          <p:cNvPr id="6" name="Picture 2" descr="\\florl02\20180\UserProfile\Desktop\download.jpg"/>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5628736" y="2743200"/>
            <a:ext cx="3086100" cy="2926557"/>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7D0437D5-0C9A-4ABE-B6FD-6BBAB6DEDE10}"/>
              </a:ext>
            </a:extLst>
          </p:cNvPr>
          <p:cNvSpPr>
            <a:spLocks noGrp="1"/>
          </p:cNvSpPr>
          <p:nvPr>
            <p:ph type="title"/>
            <p:custDataLst>
              <p:tags r:id="rId4"/>
            </p:custDataLst>
          </p:nvPr>
        </p:nvSpPr>
        <p:spPr>
          <a:xfrm>
            <a:off x="540774" y="240901"/>
            <a:ext cx="8062452" cy="904863"/>
          </a:xfrm>
          <a:effectLst/>
        </p:spPr>
        <p:txBody>
          <a:bodyPr>
            <a:normAutofit/>
          </a:bodyPr>
          <a:lstStyle/>
          <a:p>
            <a:r>
              <a:rPr lang="en-US" sz="3600">
                <a:effectLst/>
              </a:rPr>
              <a:t>An ounce of prevention . . . </a:t>
            </a:r>
          </a:p>
        </p:txBody>
      </p:sp>
    </p:spTree>
    <p:extLst>
      <p:ext uri="{BB962C8B-B14F-4D97-AF65-F5344CB8AC3E}">
        <p14:creationId xmlns:p14="http://schemas.microsoft.com/office/powerpoint/2010/main" val="353638928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Text Placeholder 2">
            <a:extLst>
              <a:ext uri="{FF2B5EF4-FFF2-40B4-BE49-F238E27FC236}">
                <a16:creationId xmlns:a16="http://schemas.microsoft.com/office/drawing/2014/main" id="{C6B54531-5FDE-4448-8122-FE3144177604}"/>
              </a:ext>
            </a:extLst>
          </p:cNvPr>
          <p:cNvSpPr>
            <a:spLocks noGrp="1"/>
          </p:cNvSpPr>
          <p:nvPr>
            <p:ph type="body" sz="half" idx="2"/>
            <p:custDataLst>
              <p:tags r:id="rId1"/>
            </p:custDataLst>
          </p:nvPr>
        </p:nvSpPr>
        <p:spPr>
          <a:xfrm>
            <a:off x="338892" y="1791462"/>
            <a:ext cx="2447874" cy="734497"/>
          </a:xfrm>
          <a:effectLst/>
        </p:spPr>
        <p:txBody>
          <a:bodyPr/>
          <a:lstStyle/>
          <a:p>
            <a:pPr algn="ctr"/>
            <a:r>
              <a:rPr lang="en-US" sz="2100" i="1">
                <a:effectLst/>
              </a:rPr>
              <a:t>“We have a vendor that protects our data”</a:t>
            </a:r>
          </a:p>
          <a:p>
            <a:pPr algn="ctr"/>
            <a:endParaRPr lang="en-US" sz="1350" i="1">
              <a:effectLst/>
            </a:endParaRPr>
          </a:p>
          <a:p>
            <a:pPr algn="ctr"/>
            <a:endParaRPr lang="en-US" sz="1350" i="1">
              <a:effectLst/>
            </a:endParaRPr>
          </a:p>
          <a:p>
            <a:pPr algn="ctr"/>
            <a:endParaRPr lang="en-US" sz="1350" i="1">
              <a:effectLst/>
            </a:endParaRPr>
          </a:p>
          <a:p>
            <a:pPr algn="ctr"/>
            <a:r>
              <a:rPr lang="en-US" sz="2400" i="1">
                <a:effectLst/>
              </a:rPr>
              <a:t>“We have an IT department”</a:t>
            </a:r>
            <a:endParaRPr lang="en-US" sz="1800" i="1">
              <a:effectLst/>
            </a:endParaRPr>
          </a:p>
        </p:txBody>
      </p:sp>
      <p:sp>
        <p:nvSpPr>
          <p:cNvPr id="4" name="Title 3">
            <a:extLst>
              <a:ext uri="{FF2B5EF4-FFF2-40B4-BE49-F238E27FC236}">
                <a16:creationId xmlns:a16="http://schemas.microsoft.com/office/drawing/2014/main" id="{1DE6CE52-4DED-48C6-A686-941CF708FB05}"/>
              </a:ext>
            </a:extLst>
          </p:cNvPr>
          <p:cNvSpPr>
            <a:spLocks noGrp="1"/>
          </p:cNvSpPr>
          <p:nvPr>
            <p:ph type="title"/>
            <p:custDataLst>
              <p:tags r:id="rId2"/>
            </p:custDataLst>
          </p:nvPr>
        </p:nvSpPr>
        <p:spPr>
          <a:xfrm>
            <a:off x="530942" y="220279"/>
            <a:ext cx="8082116" cy="734497"/>
          </a:xfrm>
          <a:effectLst/>
        </p:spPr>
        <p:txBody>
          <a:bodyPr/>
          <a:lstStyle/>
          <a:p>
            <a:r>
              <a:rPr lang="en-US" sz="3600">
                <a:effectLst/>
              </a:rPr>
              <a:t>All Too Common Approach</a:t>
            </a:r>
          </a:p>
        </p:txBody>
      </p:sp>
      <p:pic>
        <p:nvPicPr>
          <p:cNvPr id="5" name="Picture 10">
            <a:extLst>
              <a:ext uri="{FF2B5EF4-FFF2-40B4-BE49-F238E27FC236}">
                <a16:creationId xmlns:a16="http://schemas.microsoft.com/office/drawing/2014/main" id="{097AF4A8-A3F9-43C0-9F38-BA299161A322}"/>
              </a:ext>
            </a:extLst>
          </p:cNvPr>
          <p:cNvPicPr>
            <a:picLocks noGrp="1" noChangeAspect="1"/>
          </p:cNvPicPr>
          <p:nvPr>
            <p:ph idx="1"/>
            <p:custDataLst>
              <p:tags r:id="rId3"/>
            </p:custDataLst>
          </p:nvPr>
        </p:nvPicPr>
        <p:blipFill>
          <a:blip r:embed="rId9"/>
          <a:stretch>
            <a:fillRect/>
          </a:stretch>
        </p:blipFill>
        <p:spPr>
          <a:xfrm>
            <a:off x="2892007" y="1595828"/>
            <a:ext cx="4227250" cy="4195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3817A3E9-5C9F-4DCF-8E54-22CA7FC1CEED}"/>
              </a:ext>
            </a:extLst>
          </p:cNvPr>
          <p:cNvCxnSpPr/>
          <p:nvPr>
            <p:custDataLst>
              <p:tags r:id="rId4"/>
            </p:custDataLst>
          </p:nvPr>
        </p:nvCxnSpPr>
        <p:spPr>
          <a:xfrm flipH="1" flipV="1">
            <a:off x="2892006" y="2394597"/>
            <a:ext cx="1274402" cy="43747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12BA360B-7572-4280-995E-1DFA68116C66}"/>
              </a:ext>
            </a:extLst>
          </p:cNvPr>
          <p:cNvCxnSpPr>
            <a:endCxn id="5" idx="1"/>
          </p:cNvCxnSpPr>
          <p:nvPr>
            <p:custDataLst>
              <p:tags r:id="rId5"/>
            </p:custDataLst>
          </p:nvPr>
        </p:nvCxnSpPr>
        <p:spPr>
          <a:xfrm flipH="1">
            <a:off x="2892007" y="3306075"/>
            <a:ext cx="1073840" cy="38743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D247B83-B6AB-4576-BB73-158DD2D9F95B}"/>
              </a:ext>
            </a:extLst>
          </p:cNvPr>
          <p:cNvSpPr txBox="1"/>
          <p:nvPr>
            <p:custDataLst>
              <p:tags r:id="rId6"/>
            </p:custDataLst>
          </p:nvPr>
        </p:nvSpPr>
        <p:spPr>
          <a:xfrm>
            <a:off x="7224498" y="2090703"/>
            <a:ext cx="1375497" cy="1708160"/>
          </a:xfrm>
          <a:prstGeom prst="rect">
            <a:avLst/>
          </a:prstGeom>
          <a:noFill/>
          <a:effectLst/>
        </p:spPr>
        <p:txBody>
          <a:bodyPr wrap="square" rtlCol="0">
            <a:spAutoFit/>
          </a:bodyPr>
          <a:lstStyle/>
          <a:p>
            <a:pPr algn="ctr" defTabSz="685800" fontAlgn="base">
              <a:spcBef>
                <a:spcPct val="0"/>
              </a:spcBef>
              <a:spcAft>
                <a:spcPct val="0"/>
              </a:spcAft>
            </a:pPr>
            <a:r>
              <a:rPr lang="en-US" sz="1350" i="1">
                <a:solidFill>
                  <a:srgbClr val="003876"/>
                </a:solidFill>
                <a:effectLst/>
                <a:latin typeface="Arial" panose="020B0604020202020204" pitchFamily="34" charset="0"/>
                <a:ea typeface="MS PGothic" pitchFamily="34" charset="-128"/>
                <a:cs typeface="Arial"/>
              </a:rPr>
              <a:t>“</a:t>
            </a:r>
            <a:r>
              <a:rPr lang="en-US" sz="2100" i="1">
                <a:solidFill>
                  <a:srgbClr val="003876"/>
                </a:solidFill>
                <a:effectLst/>
                <a:latin typeface="Arial" panose="020B0604020202020204" pitchFamily="34" charset="0"/>
                <a:ea typeface="MS PGothic" pitchFamily="34" charset="-128"/>
                <a:cs typeface="Arial"/>
              </a:rPr>
              <a:t>We don’t have anything hackers want”</a:t>
            </a:r>
            <a:endParaRPr lang="en-US" sz="1350" i="1">
              <a:solidFill>
                <a:srgbClr val="003876"/>
              </a:solidFill>
              <a:effectLst/>
              <a:latin typeface="Arial" panose="020B0604020202020204" pitchFamily="34" charset="0"/>
              <a:ea typeface="MS PGothic" pitchFamily="34" charset="-128"/>
              <a:cs typeface="Arial"/>
            </a:endParaRPr>
          </a:p>
        </p:txBody>
      </p:sp>
      <p:cxnSp>
        <p:nvCxnSpPr>
          <p:cNvPr id="17" name="Straight Arrow Connector 16">
            <a:extLst>
              <a:ext uri="{FF2B5EF4-FFF2-40B4-BE49-F238E27FC236}">
                <a16:creationId xmlns:a16="http://schemas.microsoft.com/office/drawing/2014/main" id="{5A197948-750F-40B3-A87C-516EB30610A8}"/>
              </a:ext>
            </a:extLst>
          </p:cNvPr>
          <p:cNvCxnSpPr/>
          <p:nvPr>
            <p:custDataLst>
              <p:tags r:id="rId7"/>
            </p:custDataLst>
          </p:nvPr>
        </p:nvCxnSpPr>
        <p:spPr>
          <a:xfrm flipV="1">
            <a:off x="5525219" y="2613335"/>
            <a:ext cx="1594038" cy="275093"/>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398836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62000"/>
          </a:xfrm>
        </p:spPr>
        <p:txBody>
          <a:bodyPr>
            <a:normAutofit/>
          </a:bodyPr>
          <a:lstStyle/>
          <a:p>
            <a:pPr algn="l"/>
            <a:r>
              <a:rPr lang="en-US" sz="3600" dirty="0">
                <a:solidFill>
                  <a:schemeClr val="bg1"/>
                </a:solidFill>
              </a:rPr>
              <a:t>Preventative Measures </a:t>
            </a:r>
          </a:p>
        </p:txBody>
      </p:sp>
      <p:sp>
        <p:nvSpPr>
          <p:cNvPr id="3" name="Content Placeholder 2"/>
          <p:cNvSpPr>
            <a:spLocks noGrp="1"/>
          </p:cNvSpPr>
          <p:nvPr>
            <p:ph idx="1"/>
          </p:nvPr>
        </p:nvSpPr>
        <p:spPr>
          <a:xfrm>
            <a:off x="364627" y="1219200"/>
            <a:ext cx="8072303" cy="4797659"/>
          </a:xfrm>
        </p:spPr>
        <p:txBody>
          <a:bodyPr>
            <a:normAutofit/>
          </a:bodyPr>
          <a:lstStyle/>
          <a:p>
            <a:pPr marL="285750" indent="-285750">
              <a:buClr>
                <a:srgbClr val="003876"/>
              </a:buClr>
              <a:buFont typeface="Arial" panose="020B0604020202020204" pitchFamily="34" charset="0"/>
              <a:buChar char="•"/>
            </a:pPr>
            <a:r>
              <a:rPr lang="en-US" sz="4000" dirty="0">
                <a:latin typeface="Arial" panose="020B0604020202020204" pitchFamily="34" charset="0"/>
                <a:cs typeface="Arial" panose="020B0604020202020204" pitchFamily="34" charset="0"/>
              </a:rPr>
              <a:t>Incident response policies</a:t>
            </a:r>
          </a:p>
          <a:p>
            <a:pPr marL="285750" indent="-285750">
              <a:buClr>
                <a:srgbClr val="003876"/>
              </a:buClr>
              <a:buFont typeface="Arial" panose="020B0604020202020204" pitchFamily="34" charset="0"/>
              <a:buChar char="•"/>
            </a:pPr>
            <a:r>
              <a:rPr lang="en-US" sz="4000" dirty="0">
                <a:latin typeface="Arial" panose="020B0604020202020204" pitchFamily="34" charset="0"/>
                <a:cs typeface="Arial" panose="020B0604020202020204" pitchFamily="34" charset="0"/>
              </a:rPr>
              <a:t>Privacy policies and notices</a:t>
            </a:r>
          </a:p>
          <a:p>
            <a:pPr marL="285750" indent="-285750">
              <a:buClr>
                <a:srgbClr val="003876"/>
              </a:buClr>
              <a:buFont typeface="Arial" panose="020B0604020202020204" pitchFamily="34" charset="0"/>
              <a:buChar char="•"/>
            </a:pPr>
            <a:r>
              <a:rPr lang="en-US" sz="4000" dirty="0">
                <a:latin typeface="Arial" panose="020B0604020202020204" pitchFamily="34" charset="0"/>
                <a:cs typeface="Arial" panose="020B0604020202020204" pitchFamily="34" charset="0"/>
              </a:rPr>
              <a:t>Information security policies</a:t>
            </a:r>
          </a:p>
          <a:p>
            <a:pPr marL="285750" indent="-285750">
              <a:buClr>
                <a:srgbClr val="003876"/>
              </a:buClr>
              <a:buFont typeface="Arial" panose="020B0604020202020204" pitchFamily="34" charset="0"/>
              <a:buChar char="•"/>
            </a:pPr>
            <a:r>
              <a:rPr lang="en-US" sz="4000" dirty="0">
                <a:latin typeface="Arial" panose="020B0604020202020204" pitchFamily="34" charset="0"/>
                <a:cs typeface="Arial" panose="020B0604020202020204" pitchFamily="34" charset="0"/>
              </a:rPr>
              <a:t>Document retention policies</a:t>
            </a:r>
          </a:p>
          <a:p>
            <a:pPr lvl="0" indent="3175" eaLnBrk="0" hangingPunct="0">
              <a:lnSpc>
                <a:spcPct val="90000"/>
              </a:lnSpc>
              <a:buClrTx/>
            </a:pPr>
            <a:endParaRPr lang="en-US" altLang="en-US" sz="2400" dirty="0">
              <a:latin typeface="Arial" pitchFamily="34" charset="0"/>
            </a:endParaRPr>
          </a:p>
        </p:txBody>
      </p:sp>
      <p:sp>
        <p:nvSpPr>
          <p:cNvPr id="4" name="Slide Number Placeholder 3"/>
          <p:cNvSpPr>
            <a:spLocks noGrp="1"/>
          </p:cNvSpPr>
          <p:nvPr>
            <p:ph type="sldNum" sz="quarter" idx="10"/>
          </p:nvPr>
        </p:nvSpPr>
        <p:spPr>
          <a:prstGeom prst="rect">
            <a:avLst/>
          </a:prstGeom>
        </p:spPr>
        <p:txBody>
          <a:bodyPr/>
          <a:lstStyle/>
          <a:p>
            <a:fld id="{879CAC20-8658-4DCF-89D8-36F4FE613268}" type="slidenum">
              <a:rPr lang="en-US" smtClean="0"/>
              <a:t>25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09655"/>
            <a:ext cx="3048000" cy="2286000"/>
          </a:xfrm>
          <a:prstGeom prst="rect">
            <a:avLst/>
          </a:prstGeom>
        </p:spPr>
      </p:pic>
    </p:spTree>
    <p:extLst>
      <p:ext uri="{BB962C8B-B14F-4D97-AF65-F5344CB8AC3E}">
        <p14:creationId xmlns:p14="http://schemas.microsoft.com/office/powerpoint/2010/main" val="199641653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62000"/>
          </a:xfrm>
        </p:spPr>
        <p:txBody>
          <a:bodyPr>
            <a:normAutofit/>
          </a:bodyPr>
          <a:lstStyle/>
          <a:p>
            <a:pPr algn="l"/>
            <a:r>
              <a:rPr lang="en-US" sz="3600" dirty="0">
                <a:solidFill>
                  <a:schemeClr val="bg1"/>
                </a:solidFill>
              </a:rPr>
              <a:t>Preventative Measures </a:t>
            </a:r>
          </a:p>
        </p:txBody>
      </p:sp>
      <p:sp>
        <p:nvSpPr>
          <p:cNvPr id="3" name="Content Placeholder 2"/>
          <p:cNvSpPr>
            <a:spLocks noGrp="1"/>
          </p:cNvSpPr>
          <p:nvPr>
            <p:ph idx="1"/>
          </p:nvPr>
        </p:nvSpPr>
        <p:spPr>
          <a:xfrm>
            <a:off x="364627" y="1219200"/>
            <a:ext cx="8072303" cy="5105400"/>
          </a:xfrm>
        </p:spPr>
        <p:txBody>
          <a:bodyPr>
            <a:normAutofit/>
          </a:bodyPr>
          <a:lstStyle/>
          <a:p>
            <a:pPr marL="285750" indent="-285750">
              <a:buClr>
                <a:srgbClr val="003876"/>
              </a:buClr>
              <a:buFont typeface="Arial" panose="020B0604020202020204" pitchFamily="34" charset="0"/>
              <a:buChar char="•"/>
            </a:pPr>
            <a:r>
              <a:rPr lang="en-US" sz="3200" dirty="0">
                <a:latin typeface="Arial" panose="020B0604020202020204" pitchFamily="34" charset="0"/>
                <a:cs typeface="Arial" panose="020B0604020202020204" pitchFamily="34" charset="0"/>
              </a:rPr>
              <a:t>BYOD policies</a:t>
            </a:r>
          </a:p>
          <a:p>
            <a:pPr marL="285750" indent="-285750">
              <a:buClr>
                <a:srgbClr val="003876"/>
              </a:buClr>
              <a:buFont typeface="Arial" panose="020B0604020202020204" pitchFamily="34" charset="0"/>
              <a:buChar char="•"/>
            </a:pPr>
            <a:r>
              <a:rPr lang="en-US" sz="3200" dirty="0">
                <a:latin typeface="Arial" panose="020B0604020202020204" pitchFamily="34" charset="0"/>
                <a:cs typeface="Arial" panose="020B0604020202020204" pitchFamily="34" charset="0"/>
              </a:rPr>
              <a:t>Non-party agreements </a:t>
            </a:r>
          </a:p>
          <a:p>
            <a:pPr marL="285750" indent="-285750">
              <a:buClr>
                <a:srgbClr val="003876"/>
              </a:buClr>
              <a:buFont typeface="Arial" panose="020B0604020202020204" pitchFamily="34" charset="0"/>
              <a:buChar char="•"/>
            </a:pPr>
            <a:r>
              <a:rPr lang="en-US" sz="3200" dirty="0">
                <a:latin typeface="Arial" panose="020B0604020202020204" pitchFamily="34" charset="0"/>
                <a:cs typeface="Arial" panose="020B0604020202020204" pitchFamily="34" charset="0"/>
              </a:rPr>
              <a:t>Confidentiality Agreements</a:t>
            </a:r>
          </a:p>
          <a:p>
            <a:pPr>
              <a:buClr>
                <a:srgbClr val="003876"/>
              </a:buCl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1"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1"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1"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1" u="sng" dirty="0">
              <a:latin typeface="Arial" panose="020B0604020202020204" pitchFamily="34" charset="0"/>
              <a:cs typeface="Arial" panose="020B0604020202020204" pitchFamily="34" charset="0"/>
            </a:endParaRPr>
          </a:p>
          <a:p>
            <a:pPr marL="285750" indent="-285750">
              <a:buClr>
                <a:srgbClr val="003876"/>
              </a:buClr>
              <a:buFont typeface="Arial" panose="020B0604020202020204" pitchFamily="34" charset="0"/>
              <a:buChar char="•"/>
            </a:pPr>
            <a:r>
              <a:rPr lang="en-US" sz="3200" b="1" u="sng" dirty="0">
                <a:latin typeface="Arial" panose="020B0604020202020204" pitchFamily="34" charset="0"/>
                <a:cs typeface="Arial" panose="020B0604020202020204" pitchFamily="34" charset="0"/>
              </a:rPr>
              <a:t>HOWEVER</a:t>
            </a:r>
            <a:r>
              <a:rPr lang="en-US" sz="3200" dirty="0">
                <a:latin typeface="Arial" panose="020B0604020202020204" pitchFamily="34" charset="0"/>
                <a:cs typeface="Arial" panose="020B0604020202020204" pitchFamily="34" charset="0"/>
              </a:rPr>
              <a:t>, policies are bad if not enforced, not practical, and unknown to the employees who need to follow them</a:t>
            </a:r>
          </a:p>
          <a:p>
            <a:pPr lvl="0" indent="3175" eaLnBrk="0" hangingPunct="0">
              <a:lnSpc>
                <a:spcPct val="90000"/>
              </a:lnSpc>
              <a:buClrTx/>
            </a:pPr>
            <a:endParaRPr lang="en-US" altLang="en-US" sz="2400" dirty="0">
              <a:latin typeface="Arial" pitchFamily="34" charset="0"/>
            </a:endParaRPr>
          </a:p>
        </p:txBody>
      </p:sp>
      <p:sp>
        <p:nvSpPr>
          <p:cNvPr id="4" name="Slide Number Placeholder 3"/>
          <p:cNvSpPr>
            <a:spLocks noGrp="1"/>
          </p:cNvSpPr>
          <p:nvPr>
            <p:ph type="sldNum" sz="quarter" idx="10"/>
          </p:nvPr>
        </p:nvSpPr>
        <p:spPr>
          <a:prstGeom prst="rect">
            <a:avLst/>
          </a:prstGeom>
        </p:spPr>
        <p:txBody>
          <a:bodyPr/>
          <a:lstStyle/>
          <a:p>
            <a:fld id="{879CAC20-8658-4DCF-89D8-36F4FE613268}" type="slidenum">
              <a:rPr lang="en-US" smtClean="0"/>
              <a:t>26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799" y="2931232"/>
            <a:ext cx="2190509" cy="1640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75012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Content Placeholder 1">
            <a:extLst>
              <a:ext uri="{FF2B5EF4-FFF2-40B4-BE49-F238E27FC236}">
                <a16:creationId xmlns:a16="http://schemas.microsoft.com/office/drawing/2014/main" id="{136EEA1B-1DB8-4B93-B5E0-97D386F27465}"/>
              </a:ext>
            </a:extLst>
          </p:cNvPr>
          <p:cNvSpPr>
            <a:spLocks noGrp="1"/>
          </p:cNvSpPr>
          <p:nvPr>
            <p:ph idx="1"/>
            <p:custDataLst>
              <p:tags r:id="rId1"/>
            </p:custDataLst>
          </p:nvPr>
        </p:nvSpPr>
        <p:spPr>
          <a:xfrm>
            <a:off x="3742966" y="1295400"/>
            <a:ext cx="4840594" cy="4547620"/>
          </a:xfrm>
          <a:effectLst/>
        </p:spPr>
        <p:txBody>
          <a:bodyPr/>
          <a:lstStyle/>
          <a:p>
            <a:r>
              <a:rPr lang="en-US" sz="2600">
                <a:effectLst/>
              </a:rPr>
              <a:t>Establish a risk committee</a:t>
            </a:r>
          </a:p>
          <a:p>
            <a:r>
              <a:rPr lang="en-US" sz="2600">
                <a:effectLst/>
              </a:rPr>
              <a:t>Review risk assessments</a:t>
            </a:r>
          </a:p>
          <a:p>
            <a:r>
              <a:rPr lang="en-US" sz="2600">
                <a:effectLst/>
              </a:rPr>
              <a:t>Evaluate whether appropriate privacy and security roles exist (e.g., CISO, CPO)</a:t>
            </a:r>
          </a:p>
          <a:p>
            <a:r>
              <a:rPr lang="en-US" sz="2600">
                <a:effectLst/>
              </a:rPr>
              <a:t>Evaluate security budgets</a:t>
            </a:r>
          </a:p>
          <a:p>
            <a:r>
              <a:rPr lang="en-US" sz="2600">
                <a:effectLst/>
              </a:rPr>
              <a:t>Discuss with board how they will be notified and what their role will be</a:t>
            </a:r>
          </a:p>
          <a:p>
            <a:r>
              <a:rPr lang="en-US" sz="2600">
                <a:effectLst/>
              </a:rPr>
              <a:t>Address risk shifting through insurance</a:t>
            </a:r>
          </a:p>
        </p:txBody>
      </p:sp>
      <p:sp>
        <p:nvSpPr>
          <p:cNvPr id="4" name="Title 3">
            <a:extLst>
              <a:ext uri="{FF2B5EF4-FFF2-40B4-BE49-F238E27FC236}">
                <a16:creationId xmlns:a16="http://schemas.microsoft.com/office/drawing/2014/main" id="{647AA559-7388-4F04-9F01-8BEF7B678A6D}"/>
              </a:ext>
            </a:extLst>
          </p:cNvPr>
          <p:cNvSpPr>
            <a:spLocks noGrp="1"/>
          </p:cNvSpPr>
          <p:nvPr>
            <p:ph type="title"/>
            <p:custDataLst>
              <p:tags r:id="rId2"/>
            </p:custDataLst>
          </p:nvPr>
        </p:nvSpPr>
        <p:spPr>
          <a:effectLst/>
        </p:spPr>
        <p:txBody>
          <a:bodyPr/>
          <a:lstStyle/>
          <a:p>
            <a:r>
              <a:rPr lang="en-US" sz="3600">
                <a:effectLst/>
              </a:rPr>
              <a:t>Be Proactive</a:t>
            </a:r>
          </a:p>
        </p:txBody>
      </p:sp>
      <p:pic>
        <p:nvPicPr>
          <p:cNvPr id="6" name="Picture 3">
            <a:extLst>
              <a:ext uri="{FF2B5EF4-FFF2-40B4-BE49-F238E27FC236}">
                <a16:creationId xmlns:a16="http://schemas.microsoft.com/office/drawing/2014/main" id="{E05E03E1-8E51-4751-AC30-F6538120DA5D}"/>
              </a:ext>
            </a:extLst>
          </p:cNvPr>
          <p:cNvPicPr>
            <a:picLocks noChangeAspect="1"/>
          </p:cNvPicPr>
          <p:nvPr>
            <p:custDataLst>
              <p:tags r:id="rId3"/>
            </p:custDataLst>
          </p:nvPr>
        </p:nvPicPr>
        <p:blipFill>
          <a:blip r:embed="rId5"/>
          <a:stretch>
            <a:fillRect/>
          </a:stretch>
        </p:blipFill>
        <p:spPr>
          <a:xfrm>
            <a:off x="533400" y="1981200"/>
            <a:ext cx="2743200" cy="315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5120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B554E67B-2B72-44F3-A1A4-FFC44400237E}"/>
              </a:ext>
            </a:extLst>
          </p:cNvPr>
          <p:cNvSpPr>
            <a:spLocks noGrp="1"/>
          </p:cNvSpPr>
          <p:nvPr>
            <p:ph type="title"/>
            <p:custDataLst>
              <p:tags r:id="rId1"/>
            </p:custDataLst>
          </p:nvPr>
        </p:nvSpPr>
        <p:spPr>
          <a:effectLst/>
        </p:spPr>
        <p:txBody>
          <a:bodyPr>
            <a:normAutofit/>
          </a:bodyPr>
          <a:lstStyle/>
          <a:p>
            <a:r>
              <a:rPr lang="en-US" sz="3600">
                <a:effectLst/>
              </a:rPr>
              <a:t>Train Employees</a:t>
            </a:r>
          </a:p>
        </p:txBody>
      </p:sp>
      <p:sp>
        <p:nvSpPr>
          <p:cNvPr id="3" name="Content Placeholder 2">
            <a:extLst>
              <a:ext uri="{FF2B5EF4-FFF2-40B4-BE49-F238E27FC236}">
                <a16:creationId xmlns:a16="http://schemas.microsoft.com/office/drawing/2014/main" id="{9B66029B-B60A-40D0-9DBC-A812894C9209}"/>
              </a:ext>
            </a:extLst>
          </p:cNvPr>
          <p:cNvSpPr>
            <a:spLocks noGrp="1"/>
          </p:cNvSpPr>
          <p:nvPr>
            <p:ph idx="1"/>
            <p:custDataLst>
              <p:tags r:id="rId2"/>
            </p:custDataLst>
          </p:nvPr>
        </p:nvSpPr>
        <p:spPr>
          <a:xfrm>
            <a:off x="511330" y="1295400"/>
            <a:ext cx="8072303" cy="3573923"/>
          </a:xfrm>
          <a:effectLst/>
        </p:spPr>
        <p:txBody>
          <a:bodyPr/>
          <a:lstStyle/>
          <a:p>
            <a:r>
              <a:rPr lang="en-US" sz="2800" b="1">
                <a:effectLst/>
              </a:rPr>
              <a:t>Train employees at the time of hiring:</a:t>
            </a:r>
          </a:p>
          <a:p>
            <a:pPr marL="342900" indent="-342900">
              <a:buFont typeface="Arial" panose="020B0604020202020204" pitchFamily="34" charset="0"/>
              <a:buChar char="•"/>
            </a:pPr>
            <a:r>
              <a:rPr lang="en-US" sz="2800">
                <a:effectLst/>
              </a:rPr>
              <a:t>How do employee’s spot security problems?</a:t>
            </a:r>
          </a:p>
          <a:p>
            <a:pPr marL="342900" indent="-342900">
              <a:buFont typeface="Arial" panose="020B0604020202020204" pitchFamily="34" charset="0"/>
              <a:buChar char="•"/>
            </a:pPr>
            <a:r>
              <a:rPr lang="en-US" sz="2800">
                <a:effectLst/>
              </a:rPr>
              <a:t>What is the reporting procedure?</a:t>
            </a:r>
          </a:p>
          <a:p>
            <a:pPr marL="342900" indent="-342900">
              <a:buFont typeface="Arial" panose="020B0604020202020204" pitchFamily="34" charset="0"/>
              <a:buChar char="•"/>
            </a:pPr>
            <a:r>
              <a:rPr lang="en-US" sz="2800">
                <a:effectLst/>
              </a:rPr>
              <a:t>Are leaders trained to handle reports?</a:t>
            </a:r>
          </a:p>
          <a:p>
            <a:endParaRPr lang="en-US" sz="2400">
              <a:effectLst/>
            </a:endParaRPr>
          </a:p>
          <a:p>
            <a:r>
              <a:rPr lang="en-US" sz="2800" b="1">
                <a:effectLst/>
              </a:rPr>
              <a:t>Continue training employees regularly:</a:t>
            </a:r>
          </a:p>
          <a:p>
            <a:pPr marL="342900" indent="-342900">
              <a:buFont typeface="Arial" panose="020B0604020202020204" pitchFamily="34" charset="0"/>
              <a:buChar char="•"/>
            </a:pPr>
            <a:r>
              <a:rPr lang="en-US" sz="2800">
                <a:effectLst/>
              </a:rPr>
              <a:t>Formal online training course</a:t>
            </a:r>
          </a:p>
          <a:p>
            <a:pPr marL="342900" indent="-342900">
              <a:buFont typeface="Arial" panose="020B0604020202020204" pitchFamily="34" charset="0"/>
              <a:buChar char="•"/>
            </a:pPr>
            <a:r>
              <a:rPr lang="en-US" sz="2800">
                <a:effectLst/>
              </a:rPr>
              <a:t>Monthly staff meetings</a:t>
            </a:r>
          </a:p>
          <a:p>
            <a:pPr marL="257175" indent="-257175">
              <a:buFont typeface="Wingdings" panose="05000000000000000000" pitchFamily="2" charset="2"/>
              <a:buChar char="v"/>
            </a:pPr>
            <a:endParaRPr lang="en-US">
              <a:effectLst/>
            </a:endParaRPr>
          </a:p>
        </p:txBody>
      </p:sp>
      <p:pic>
        <p:nvPicPr>
          <p:cNvPr id="5" name="Picture 4">
            <a:extLst>
              <a:ext uri="{FF2B5EF4-FFF2-40B4-BE49-F238E27FC236}">
                <a16:creationId xmlns:a16="http://schemas.microsoft.com/office/drawing/2014/main" id="{316ACFE5-2C3B-4122-A0F8-3B8244ECF74B}"/>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6477000" y="4343400"/>
            <a:ext cx="2493214" cy="2253785"/>
          </a:xfrm>
          <a:prstGeom prst="rect">
            <a:avLst/>
          </a:prstGeom>
          <a:effectLst/>
        </p:spPr>
      </p:pic>
    </p:spTree>
    <p:extLst>
      <p:ext uri="{BB962C8B-B14F-4D97-AF65-F5344CB8AC3E}">
        <p14:creationId xmlns:p14="http://schemas.microsoft.com/office/powerpoint/2010/main" val="168395997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C4BBF5C0-72C9-4FA2-AC68-5FB6B2C9133A}"/>
              </a:ext>
            </a:extLst>
          </p:cNvPr>
          <p:cNvSpPr>
            <a:spLocks noGrp="1"/>
          </p:cNvSpPr>
          <p:nvPr>
            <p:ph type="title"/>
            <p:custDataLst>
              <p:tags r:id="rId1"/>
            </p:custDataLst>
          </p:nvPr>
        </p:nvSpPr>
        <p:spPr>
          <a:effectLst/>
        </p:spPr>
        <p:txBody>
          <a:bodyPr>
            <a:normAutofit/>
          </a:bodyPr>
          <a:lstStyle/>
          <a:p>
            <a:r>
              <a:rPr lang="en-US" sz="3200">
                <a:effectLst/>
              </a:rPr>
              <a:t>Incident Response Team</a:t>
            </a:r>
          </a:p>
        </p:txBody>
      </p:sp>
      <p:sp>
        <p:nvSpPr>
          <p:cNvPr id="3" name="Content Placeholder 2">
            <a:extLst>
              <a:ext uri="{FF2B5EF4-FFF2-40B4-BE49-F238E27FC236}">
                <a16:creationId xmlns:a16="http://schemas.microsoft.com/office/drawing/2014/main" id="{0664FF07-EA29-440C-9503-060FD07E7DDF}"/>
              </a:ext>
            </a:extLst>
          </p:cNvPr>
          <p:cNvSpPr>
            <a:spLocks noGrp="1"/>
          </p:cNvSpPr>
          <p:nvPr>
            <p:ph idx="1"/>
            <p:custDataLst>
              <p:tags r:id="rId2"/>
            </p:custDataLst>
          </p:nvPr>
        </p:nvSpPr>
        <p:spPr>
          <a:xfrm>
            <a:off x="1371600" y="1463041"/>
            <a:ext cx="7251418" cy="4569058"/>
          </a:xfrm>
          <a:effectLst/>
        </p:spPr>
        <p:txBody>
          <a:bodyPr/>
          <a:lstStyle/>
          <a:p>
            <a:pPr marL="461963" indent="-461963">
              <a:buFont typeface="Arial" panose="020B0604020202020204" pitchFamily="34" charset="0"/>
              <a:buChar char="•"/>
            </a:pPr>
            <a:r>
              <a:rPr lang="en-US" sz="3600">
                <a:effectLst/>
              </a:rPr>
              <a:t>Team Manager</a:t>
            </a:r>
          </a:p>
          <a:p>
            <a:pPr marL="461963" indent="-461963">
              <a:buFont typeface="Arial" panose="020B0604020202020204" pitchFamily="34" charset="0"/>
              <a:buChar char="•"/>
            </a:pPr>
            <a:r>
              <a:rPr lang="en-US" sz="3600">
                <a:effectLst/>
              </a:rPr>
              <a:t>Cybersecurity Law Firm</a:t>
            </a:r>
          </a:p>
          <a:p>
            <a:pPr marL="461963" indent="-461963">
              <a:buFont typeface="Arial" panose="020B0604020202020204" pitchFamily="34" charset="0"/>
              <a:buChar char="•"/>
            </a:pPr>
            <a:r>
              <a:rPr lang="en-US" sz="3600">
                <a:effectLst/>
              </a:rPr>
              <a:t>Computer Forensics Firm</a:t>
            </a:r>
          </a:p>
          <a:p>
            <a:pPr marL="461963" indent="-461963">
              <a:buFont typeface="Arial" panose="020B0604020202020204" pitchFamily="34" charset="0"/>
              <a:buChar char="•"/>
            </a:pPr>
            <a:r>
              <a:rPr lang="en-US" sz="3600">
                <a:effectLst/>
              </a:rPr>
              <a:t>Notification Vendor</a:t>
            </a:r>
          </a:p>
          <a:p>
            <a:pPr marL="461963" indent="-461963">
              <a:buFont typeface="Arial" panose="020B0604020202020204" pitchFamily="34" charset="0"/>
              <a:buChar char="•"/>
            </a:pPr>
            <a:r>
              <a:rPr lang="en-US" sz="3600">
                <a:effectLst/>
              </a:rPr>
              <a:t>Public Relations Firm</a:t>
            </a:r>
          </a:p>
          <a:p>
            <a:pPr marL="285750" indent="-285750">
              <a:buFont typeface="Arial" panose="020B0604020202020204" pitchFamily="34" charset="0"/>
              <a:buChar char="•"/>
            </a:pPr>
            <a:endParaRPr lang="en-US">
              <a:effectLst/>
            </a:endParaRPr>
          </a:p>
        </p:txBody>
      </p:sp>
      <p:pic>
        <p:nvPicPr>
          <p:cNvPr id="7" name="Picture 6">
            <a:extLst>
              <a:ext uri="{FF2B5EF4-FFF2-40B4-BE49-F238E27FC236}">
                <a16:creationId xmlns:a16="http://schemas.microsoft.com/office/drawing/2014/main" id="{B1937D68-2311-4BB2-BB29-AC3976C00554}"/>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5867400" y="5029200"/>
            <a:ext cx="2857500" cy="1428750"/>
          </a:xfrm>
          <a:prstGeom prst="rect">
            <a:avLst/>
          </a:prstGeom>
          <a:effectLst/>
        </p:spPr>
      </p:pic>
    </p:spTree>
    <p:extLst>
      <p:ext uri="{BB962C8B-B14F-4D97-AF65-F5344CB8AC3E}">
        <p14:creationId xmlns:p14="http://schemas.microsoft.com/office/powerpoint/2010/main" val="312422484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235973" y="187327"/>
            <a:ext cx="8450827" cy="879476"/>
          </a:xfrm>
          <a:effectLst/>
        </p:spPr>
        <p:txBody>
          <a:bodyPr/>
          <a:lstStyle/>
          <a:p>
            <a:r>
              <a:rPr lang="en-US">
                <a:effectLst/>
              </a:rPr>
              <a:t>Where we ended up . . .</a:t>
            </a:r>
          </a:p>
        </p:txBody>
      </p:sp>
      <p:sp>
        <p:nvSpPr>
          <p:cNvPr id="4" name="Slide Number Placeholder 3"/>
          <p:cNvSpPr>
            <a:spLocks noGrp="1"/>
          </p:cNvSpPr>
          <p:nvPr>
            <p:ph type="sldNum" sz="quarter" idx="10"/>
            <p:custDataLst>
              <p:tags r:id="rId2"/>
            </p:custDataLst>
          </p:nvPr>
        </p:nvSpPr>
        <p:spPr>
          <a:effectLst/>
        </p:spPr>
        <p:txBody>
          <a:bodyPr/>
          <a:lstStyle/>
          <a:p>
            <a:pPr>
              <a:defRPr>
                <a:effectLst/>
              </a:defRPr>
            </a:pPr>
            <a:fld id="{EF3C9C53-427C-43B4-B5CB-49D5C140BD74}" type="slidenum">
              <a:rPr lang="en-US" smtClean="0">
                <a:effectLst/>
              </a:rPr>
              <a:pPr>
                <a:defRPr>
                  <a:effectLst/>
                </a:defRPr>
              </a:pPr>
              <a:t>3</a:t>
            </a:fld>
            <a:endParaRPr lang="en-US">
              <a:effectLst/>
            </a:endParaRPr>
          </a:p>
        </p:txBody>
      </p:sp>
      <p:pic>
        <p:nvPicPr>
          <p:cNvPr id="6" name="Picture 2" descr="\\florl02\20180\UserProfile\Desktop\target-logo.png"/>
          <p:cNvPicPr>
            <a:picLocks noGrp="1" noChangeAspect="1" noChangeArrowheads="1"/>
          </p:cNvPicPr>
          <p:nvPr>
            <p:ph idx="1"/>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1985532" y="1143000"/>
            <a:ext cx="4944335" cy="488950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09405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Title 3">
            <a:extLst>
              <a:ext uri="{FF2B5EF4-FFF2-40B4-BE49-F238E27FC236}">
                <a16:creationId xmlns:a16="http://schemas.microsoft.com/office/drawing/2014/main" id="{4DA9B0F4-7E94-46AA-AACA-7A825837ABC0}"/>
              </a:ext>
            </a:extLst>
          </p:cNvPr>
          <p:cNvSpPr>
            <a:spLocks noGrp="1"/>
          </p:cNvSpPr>
          <p:nvPr>
            <p:ph type="title"/>
            <p:custDataLst>
              <p:tags r:id="rId1"/>
            </p:custDataLst>
          </p:nvPr>
        </p:nvSpPr>
        <p:spPr>
          <a:xfrm>
            <a:off x="540774" y="265034"/>
            <a:ext cx="8062452" cy="904863"/>
          </a:xfrm>
          <a:effectLst/>
        </p:spPr>
        <p:txBody>
          <a:bodyPr>
            <a:normAutofit/>
          </a:bodyPr>
          <a:lstStyle/>
          <a:p>
            <a:r>
              <a:rPr lang="en-US" sz="3400">
                <a:effectLst/>
              </a:rPr>
              <a:t>Conduct Periodic Risk Assessments</a:t>
            </a:r>
          </a:p>
        </p:txBody>
      </p:sp>
      <p:pic>
        <p:nvPicPr>
          <p:cNvPr id="7" name="Picture Placeholder 6">
            <a:extLst>
              <a:ext uri="{FF2B5EF4-FFF2-40B4-BE49-F238E27FC236}">
                <a16:creationId xmlns:a16="http://schemas.microsoft.com/office/drawing/2014/main" id="{335A4ACB-ACEA-4465-B40D-65FC503C752C}"/>
              </a:ext>
            </a:extLst>
          </p:cNvPr>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5562600" y="2667000"/>
            <a:ext cx="3060220" cy="3386006"/>
          </a:xfrm>
          <a:effectLst/>
        </p:spPr>
      </p:pic>
      <p:sp>
        <p:nvSpPr>
          <p:cNvPr id="3" name="Text Placeholder 2">
            <a:extLst>
              <a:ext uri="{FF2B5EF4-FFF2-40B4-BE49-F238E27FC236}">
                <a16:creationId xmlns:a16="http://schemas.microsoft.com/office/drawing/2014/main" id="{5B674E70-B024-4D33-9AF9-C2C6C7AD48A4}"/>
              </a:ext>
            </a:extLst>
          </p:cNvPr>
          <p:cNvSpPr>
            <a:spLocks noGrp="1"/>
          </p:cNvSpPr>
          <p:nvPr>
            <p:ph type="body" sz="half" idx="4294967295"/>
            <p:custDataLst>
              <p:tags r:id="rId3"/>
            </p:custDataLst>
          </p:nvPr>
        </p:nvSpPr>
        <p:spPr>
          <a:xfrm>
            <a:off x="560369" y="1295400"/>
            <a:ext cx="4926031" cy="3638550"/>
          </a:xfrm>
          <a:effectLst/>
        </p:spPr>
        <p:txBody>
          <a:bodyPr/>
          <a:lstStyle/>
          <a:p>
            <a:pPr marL="258366" indent="-258366">
              <a:buFont typeface="Arial" panose="020B0604020202020204" pitchFamily="34" charset="0"/>
              <a:buChar char="•"/>
              <a:tabLst>
                <a:tab pos="258366" algn="l"/>
              </a:tabLst>
            </a:pPr>
            <a:r>
              <a:rPr lang="en-US" sz="2600">
                <a:effectLst/>
              </a:rPr>
              <a:t>Review Administrative Safeguards</a:t>
            </a:r>
          </a:p>
          <a:p>
            <a:pPr marL="258366" indent="-258366">
              <a:buFont typeface="Arial" panose="020B0604020202020204" pitchFamily="34" charset="0"/>
              <a:buChar char="•"/>
            </a:pPr>
            <a:r>
              <a:rPr lang="en-US" sz="2600">
                <a:effectLst/>
              </a:rPr>
              <a:t>Review Physical Safeguards</a:t>
            </a:r>
          </a:p>
          <a:p>
            <a:pPr marL="258366" indent="-258366">
              <a:buFont typeface="Arial" panose="020B0604020202020204" pitchFamily="34" charset="0"/>
              <a:buChar char="•"/>
            </a:pPr>
            <a:r>
              <a:rPr lang="en-US" sz="2600">
                <a:effectLst/>
              </a:rPr>
              <a:t>Review Technical Safeguards</a:t>
            </a:r>
          </a:p>
          <a:p>
            <a:pPr marL="258366" indent="-258366">
              <a:buFont typeface="Arial" panose="020B0604020202020204" pitchFamily="34" charset="0"/>
              <a:buChar char="•"/>
              <a:tabLst>
                <a:tab pos="213122" algn="l"/>
              </a:tabLst>
            </a:pPr>
            <a:r>
              <a:rPr lang="en-US" sz="2600">
                <a:effectLst/>
              </a:rPr>
              <a:t>Review Data Flow – has the quantity/nature/sensitivity of the data changed?</a:t>
            </a:r>
          </a:p>
        </p:txBody>
      </p:sp>
    </p:spTree>
    <p:extLst>
      <p:ext uri="{BB962C8B-B14F-4D97-AF65-F5344CB8AC3E}">
        <p14:creationId xmlns:p14="http://schemas.microsoft.com/office/powerpoint/2010/main" val="132910337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517115" y="228600"/>
            <a:ext cx="6280970" cy="517080"/>
          </a:xfrm>
          <a:effectLst/>
        </p:spPr>
        <p:txBody>
          <a:bodyPr>
            <a:normAutofit fontScale="90000"/>
          </a:bodyPr>
          <a:lstStyle/>
          <a:p>
            <a:pPr algn="l"/>
            <a:r>
              <a:rPr lang="en-US" sz="3600">
                <a:solidFill>
                  <a:schemeClr val="bg1"/>
                </a:solidFill>
                <a:effectLst/>
              </a:rPr>
              <a:t>Perform Dat</a:t>
            </a:r>
            <a:r>
              <a:rPr lang="en-US" sz="3600">
                <a:effectLst/>
              </a:rPr>
              <a:t>a Breach Fire Drill</a:t>
            </a:r>
            <a:endParaRPr lang="en-US" sz="3600">
              <a:solidFill>
                <a:schemeClr val="bg1"/>
              </a:solidFill>
              <a:effectLst/>
            </a:endParaRPr>
          </a:p>
        </p:txBody>
      </p:sp>
      <p:sp>
        <p:nvSpPr>
          <p:cNvPr id="3" name="Content Placeholder 2"/>
          <p:cNvSpPr>
            <a:spLocks noGrp="1"/>
          </p:cNvSpPr>
          <p:nvPr>
            <p:ph idx="1"/>
            <p:custDataLst>
              <p:tags r:id="rId2"/>
            </p:custDataLst>
          </p:nvPr>
        </p:nvSpPr>
        <p:spPr>
          <a:xfrm>
            <a:off x="517115" y="1447800"/>
            <a:ext cx="6645685" cy="3657600"/>
          </a:xfrm>
          <a:effectLst/>
        </p:spPr>
        <p:txBody>
          <a:bodyPr/>
          <a:lstStyle/>
          <a:p>
            <a:pPr marL="214313" indent="-214313">
              <a:buClr>
                <a:srgbClr val="003876"/>
              </a:buClr>
              <a:buFont typeface="Arial" panose="020B0604020202020204" pitchFamily="34" charset="0"/>
              <a:buChar char="•"/>
            </a:pPr>
            <a:r>
              <a:rPr lang="en-US" sz="2800">
                <a:effectLst/>
              </a:rPr>
              <a:t>Determine weaknesses in Response Plan</a:t>
            </a:r>
          </a:p>
          <a:p>
            <a:pPr marL="214313" indent="-214313">
              <a:buClr>
                <a:srgbClr val="003876"/>
              </a:buClr>
              <a:buFont typeface="Arial" panose="020B0604020202020204" pitchFamily="34" charset="0"/>
              <a:buChar char="•"/>
            </a:pPr>
            <a:r>
              <a:rPr lang="en-US" sz="2800">
                <a:effectLst/>
              </a:rPr>
              <a:t>Test lines of communications </a:t>
            </a:r>
          </a:p>
          <a:p>
            <a:pPr marL="214313" indent="-214313">
              <a:buClr>
                <a:srgbClr val="003876"/>
              </a:buClr>
              <a:buFont typeface="Arial" panose="020B0604020202020204" pitchFamily="34" charset="0"/>
              <a:buChar char="•"/>
            </a:pPr>
            <a:r>
              <a:rPr lang="en-US" sz="2800">
                <a:effectLst/>
              </a:rPr>
              <a:t>Consider what documents are being created and which documents could become evidence in litigation</a:t>
            </a:r>
          </a:p>
          <a:p>
            <a:pPr marL="214313" indent="-214313">
              <a:buClr>
                <a:srgbClr val="003876"/>
              </a:buClr>
              <a:buFont typeface="Arial" panose="020B0604020202020204" pitchFamily="34" charset="0"/>
              <a:buChar char="•"/>
            </a:pPr>
            <a:r>
              <a:rPr lang="en-US" sz="2800">
                <a:effectLst/>
              </a:rPr>
              <a:t>Test again to look for improvements </a:t>
            </a:r>
          </a:p>
          <a:p>
            <a:pPr marL="257175" indent="-257175">
              <a:buFont typeface="Arial" panose="020B0604020202020204" pitchFamily="34" charset="0"/>
              <a:buChar char="•"/>
            </a:pPr>
            <a:endParaRPr lang="en-US">
              <a:effectLst/>
            </a:endParaRPr>
          </a:p>
          <a:p>
            <a:pPr marL="257175" indent="-257175">
              <a:buFont typeface="Arial" panose="020B0604020202020204" pitchFamily="34" charset="0"/>
              <a:buChar char="•"/>
            </a:pPr>
            <a:endParaRPr lang="en-US">
              <a:effectLst/>
            </a:endParaRPr>
          </a:p>
          <a:p>
            <a:pPr marL="257175" indent="-257175">
              <a:buFont typeface="Arial" panose="020B0604020202020204" pitchFamily="34" charset="0"/>
              <a:buChar char="•"/>
            </a:pPr>
            <a:endParaRPr lang="en-US">
              <a:effectLst/>
            </a:endParaRPr>
          </a:p>
          <a:p>
            <a:pPr marL="257175" indent="-257175">
              <a:buFont typeface="Arial" panose="020B0604020202020204" pitchFamily="34" charset="0"/>
              <a:buChar char="•"/>
            </a:pPr>
            <a:endParaRPr lang="en-US">
              <a:effectLst/>
            </a:endParaRPr>
          </a:p>
        </p:txBody>
      </p:sp>
      <p:pic>
        <p:nvPicPr>
          <p:cNvPr id="2050"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7162800" y="4191000"/>
            <a:ext cx="1585913" cy="204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49460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533400" y="253450"/>
            <a:ext cx="6686550" cy="571500"/>
          </a:xfrm>
          <a:effectLst/>
        </p:spPr>
        <p:txBody>
          <a:bodyPr>
            <a:normAutofit/>
          </a:bodyPr>
          <a:lstStyle/>
          <a:p>
            <a:pPr algn="l"/>
            <a:r>
              <a:rPr lang="en-US" sz="3600" i="1">
                <a:effectLst/>
              </a:rPr>
              <a:t>You’ve Been Hacked!</a:t>
            </a:r>
          </a:p>
        </p:txBody>
      </p:sp>
      <p:sp>
        <p:nvSpPr>
          <p:cNvPr id="3" name="Content Placeholder 2"/>
          <p:cNvSpPr>
            <a:spLocks noGrp="1"/>
          </p:cNvSpPr>
          <p:nvPr>
            <p:ph idx="1"/>
            <p:custDataLst>
              <p:tags r:id="rId2"/>
            </p:custDataLst>
          </p:nvPr>
        </p:nvSpPr>
        <p:spPr>
          <a:xfrm>
            <a:off x="1257300" y="1447800"/>
            <a:ext cx="6693167" cy="4419600"/>
          </a:xfrm>
          <a:effectLst/>
        </p:spPr>
        <p:txBody>
          <a:bodyPr>
            <a:normAutofit/>
          </a:bodyPr>
          <a:lstStyle/>
          <a:p>
            <a:pPr algn="just">
              <a:buClr>
                <a:srgbClr val="003876"/>
              </a:buClr>
            </a:pPr>
            <a:r>
              <a:rPr lang="en-US" sz="3600">
                <a:effectLst/>
                <a:latin typeface="Arial" panose="020B0604020202020204" pitchFamily="34" charset="0"/>
                <a:cs typeface="Arial" panose="020B0604020202020204" pitchFamily="34" charset="0"/>
              </a:rPr>
              <a:t>Despite your best efforts, you’ve been hacked. . .  </a:t>
            </a:r>
          </a:p>
          <a:p>
            <a:pPr>
              <a:buClr>
                <a:srgbClr val="003876"/>
              </a:buClr>
            </a:pPr>
            <a:endParaRPr lang="en-US" sz="3000">
              <a:effectLst/>
              <a:latin typeface="Arial" panose="020B0604020202020204" pitchFamily="34" charset="0"/>
              <a:cs typeface="Arial" panose="020B0604020202020204" pitchFamily="34" charset="0"/>
            </a:endParaRPr>
          </a:p>
          <a:p>
            <a:pPr>
              <a:buClr>
                <a:srgbClr val="003876"/>
              </a:buClr>
            </a:pPr>
            <a:endParaRPr lang="en-US" sz="3000">
              <a:effectLst/>
              <a:latin typeface="Arial" panose="020B0604020202020204" pitchFamily="34" charset="0"/>
              <a:cs typeface="Arial" panose="020B0604020202020204" pitchFamily="34" charset="0"/>
            </a:endParaRPr>
          </a:p>
          <a:p>
            <a:pPr>
              <a:buClr>
                <a:srgbClr val="003876"/>
              </a:buClr>
            </a:pPr>
            <a:endParaRPr lang="en-US" sz="3000">
              <a:effectLst/>
              <a:latin typeface="Arial" panose="020B0604020202020204" pitchFamily="34" charset="0"/>
              <a:cs typeface="Arial" panose="020B0604020202020204" pitchFamily="34" charset="0"/>
            </a:endParaRPr>
          </a:p>
          <a:p>
            <a:pPr algn="just">
              <a:buClr>
                <a:srgbClr val="003876"/>
              </a:buClr>
            </a:pPr>
            <a:r>
              <a:rPr lang="en-US" sz="3600">
                <a:effectLst/>
                <a:latin typeface="Arial" panose="020B0604020202020204" pitchFamily="34" charset="0"/>
                <a:cs typeface="Arial" panose="020B0604020202020204" pitchFamily="34" charset="0"/>
              </a:rPr>
              <a:t>How do you respond and who is on your response team?</a:t>
            </a:r>
          </a:p>
          <a:p>
            <a:pPr indent="2381" eaLnBrk="0" hangingPunct="0">
              <a:lnSpc>
                <a:spcPct val="90000"/>
              </a:lnSpc>
              <a:buClrTx/>
            </a:pPr>
            <a:endParaRPr lang="en-US" altLang="en-US">
              <a:effectLst/>
              <a:latin typeface="Arial" panose="020B0604020202020204" pitchFamily="34" charset="0"/>
            </a:endParaRPr>
          </a:p>
        </p:txBody>
      </p:sp>
      <p:sp>
        <p:nvSpPr>
          <p:cNvPr id="4" name="Slide Number Placeholder 3"/>
          <p:cNvSpPr>
            <a:spLocks noGrp="1"/>
          </p:cNvSpPr>
          <p:nvPr>
            <p:ph type="sldNum" sz="quarter" idx="10"/>
            <p:custDataLst>
              <p:tags r:id="rId3"/>
            </p:custDataLst>
          </p:nvPr>
        </p:nvSpPr>
        <p:spPr>
          <a:prstGeom prst="rect">
            <a:avLst/>
          </a:prstGeom>
          <a:effectLst/>
        </p:spPr>
        <p:txBody>
          <a:bodyPr/>
          <a:lstStyle/>
          <a:p>
            <a:pPr defTabSz="685800" fontAlgn="base">
              <a:spcBef>
                <a:spcPct val="0"/>
              </a:spcBef>
              <a:spcAft>
                <a:spcPct val="0"/>
              </a:spcAft>
            </a:pPr>
            <a:fld id="{879CAC20-8658-4DCF-89D8-36F4FE613268}" type="slidenum">
              <a:rPr lang="en-US">
                <a:solidFill>
                  <a:srgbClr val="FFFFFF"/>
                </a:solidFill>
                <a:effectLst/>
                <a:ea typeface="MS PGothic" pitchFamily="34" charset="-128"/>
                <a:cs typeface="Arial"/>
              </a:rPr>
              <a:pPr defTabSz="685800" fontAlgn="base">
                <a:spcBef>
                  <a:spcPct val="0"/>
                </a:spcBef>
                <a:spcAft>
                  <a:spcPct val="0"/>
                </a:spcAft>
              </a:pPr>
              <a:t>32</a:t>
            </a:fld>
            <a:endParaRPr lang="en-US">
              <a:solidFill>
                <a:srgbClr val="FFFFFF"/>
              </a:solidFill>
              <a:effectLst/>
              <a:ea typeface="MS PGothic" pitchFamily="34" charset="-128"/>
              <a:cs typeface="Arial"/>
            </a:endParaRPr>
          </a:p>
        </p:txBody>
      </p:sp>
      <p:pic>
        <p:nvPicPr>
          <p:cNvPr id="1026" name="Picture 2" descr="Image result for data breach response">
            <a:extLst>
              <a:ext uri="{FF2B5EF4-FFF2-40B4-BE49-F238E27FC236}">
                <a16:creationId xmlns:a16="http://schemas.microsoft.com/office/drawing/2014/main" id="{4A9582C4-C8DE-4CA6-A2A3-680125D73E62}"/>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2659093" y="2759182"/>
            <a:ext cx="3771900" cy="137826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9028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additive="base">
                                        <p:cTn id="1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457200" y="228600"/>
            <a:ext cx="6686550" cy="571500"/>
          </a:xfrm>
          <a:effectLst/>
        </p:spPr>
        <p:txBody>
          <a:bodyPr>
            <a:normAutofit fontScale="90000"/>
          </a:bodyPr>
          <a:lstStyle/>
          <a:p>
            <a:pPr algn="l"/>
            <a:r>
              <a:rPr lang="en-US" sz="4000">
                <a:effectLst/>
              </a:rPr>
              <a:t>Data Breach Checklist </a:t>
            </a:r>
          </a:p>
        </p:txBody>
      </p:sp>
      <p:sp>
        <p:nvSpPr>
          <p:cNvPr id="3" name="Content Placeholder 2"/>
          <p:cNvSpPr>
            <a:spLocks noGrp="1"/>
          </p:cNvSpPr>
          <p:nvPr>
            <p:ph idx="1"/>
            <p:custDataLst>
              <p:tags r:id="rId2"/>
            </p:custDataLst>
          </p:nvPr>
        </p:nvSpPr>
        <p:spPr>
          <a:xfrm>
            <a:off x="457200" y="1143000"/>
            <a:ext cx="6850339" cy="4953000"/>
          </a:xfrm>
          <a:effectLst/>
        </p:spPr>
        <p:txBody>
          <a:bodyPr>
            <a:normAutofit fontScale="85000" lnSpcReduction="10000"/>
          </a:bodyPr>
          <a:lstStyle/>
          <a:p>
            <a:pPr marL="257175" indent="-257175" algn="just">
              <a:lnSpc>
                <a:spcPct val="120000"/>
              </a:lnSpc>
              <a:spcBef>
                <a:spcPct val="0"/>
              </a:spcBef>
              <a:spcAft>
                <a:spcPts val="600"/>
              </a:spcAft>
              <a:buClr>
                <a:srgbClr val="003876"/>
              </a:buClr>
              <a:buFont typeface="Wingdings" panose="05000000000000000000" pitchFamily="2" charset="2"/>
              <a:buChar char="q"/>
            </a:pPr>
            <a:r>
              <a:rPr lang="en-US" sz="2400">
                <a:effectLst/>
              </a:rPr>
              <a:t>Consider Insurance</a:t>
            </a:r>
          </a:p>
          <a:p>
            <a:pPr marL="257175" indent="-257175" algn="just">
              <a:lnSpc>
                <a:spcPct val="120000"/>
              </a:lnSpc>
              <a:spcBef>
                <a:spcPct val="0"/>
              </a:spcBef>
              <a:spcAft>
                <a:spcPts val="600"/>
              </a:spcAft>
              <a:buClr>
                <a:srgbClr val="003876"/>
              </a:buClr>
              <a:buFont typeface="Wingdings" panose="05000000000000000000" pitchFamily="2" charset="2"/>
              <a:buChar char="q"/>
            </a:pPr>
            <a:r>
              <a:rPr lang="en-US" sz="2400">
                <a:effectLst/>
              </a:rPr>
              <a:t>Validate the Breach</a:t>
            </a:r>
          </a:p>
          <a:p>
            <a:pPr marL="257175" indent="-257175" algn="just">
              <a:lnSpc>
                <a:spcPct val="120000"/>
              </a:lnSpc>
              <a:spcBef>
                <a:spcPct val="0"/>
              </a:spcBef>
              <a:spcAft>
                <a:spcPts val="600"/>
              </a:spcAft>
              <a:buClr>
                <a:srgbClr val="003876"/>
              </a:buClr>
              <a:buFont typeface="Wingdings" panose="05000000000000000000" pitchFamily="2" charset="2"/>
              <a:buChar char="q"/>
            </a:pPr>
            <a:r>
              <a:rPr lang="en-US" sz="2400">
                <a:effectLst/>
              </a:rPr>
              <a:t>Engage Incident Response Team </a:t>
            </a:r>
          </a:p>
          <a:p>
            <a:pPr marL="257175" indent="-257175" algn="just">
              <a:lnSpc>
                <a:spcPct val="120000"/>
              </a:lnSpc>
              <a:spcBef>
                <a:spcPct val="0"/>
              </a:spcBef>
              <a:spcAft>
                <a:spcPts val="600"/>
              </a:spcAft>
              <a:buClr>
                <a:srgbClr val="003876"/>
              </a:buClr>
              <a:buFont typeface="Wingdings" panose="05000000000000000000" pitchFamily="2" charset="2"/>
              <a:buChar char="q"/>
            </a:pPr>
            <a:r>
              <a:rPr lang="en-US" sz="2400">
                <a:effectLst/>
              </a:rPr>
              <a:t>Establish a “privileged” reporting and communication channel</a:t>
            </a:r>
          </a:p>
          <a:p>
            <a:pPr marL="257175" indent="-257175" algn="just">
              <a:lnSpc>
                <a:spcPct val="120000"/>
              </a:lnSpc>
              <a:spcBef>
                <a:spcPct val="0"/>
              </a:spcBef>
              <a:spcAft>
                <a:spcPts val="600"/>
              </a:spcAft>
              <a:buClr>
                <a:srgbClr val="003876"/>
              </a:buClr>
              <a:buFont typeface="Wingdings" panose="05000000000000000000" pitchFamily="2" charset="2"/>
              <a:buChar char="q"/>
            </a:pPr>
            <a:r>
              <a:rPr lang="en-US" sz="2400">
                <a:effectLst/>
              </a:rPr>
              <a:t>Use independent cyber security and forensic experts</a:t>
            </a:r>
          </a:p>
          <a:p>
            <a:pPr marL="257175" indent="-257175" algn="just">
              <a:lnSpc>
                <a:spcPct val="120000"/>
              </a:lnSpc>
              <a:spcBef>
                <a:spcPct val="0"/>
              </a:spcBef>
              <a:spcAft>
                <a:spcPts val="600"/>
              </a:spcAft>
              <a:buClr>
                <a:srgbClr val="003876"/>
              </a:buClr>
              <a:buFont typeface="Wingdings" panose="05000000000000000000" pitchFamily="2" charset="2"/>
              <a:buChar char="q"/>
            </a:pPr>
            <a:r>
              <a:rPr lang="en-US" sz="2400">
                <a:effectLst/>
              </a:rPr>
              <a:t>Stop additional data loss</a:t>
            </a:r>
          </a:p>
          <a:p>
            <a:pPr marL="257175" indent="-257175" algn="just">
              <a:lnSpc>
                <a:spcPct val="120000"/>
              </a:lnSpc>
              <a:spcBef>
                <a:spcPct val="0"/>
              </a:spcBef>
              <a:spcAft>
                <a:spcPts val="600"/>
              </a:spcAft>
              <a:buClr>
                <a:srgbClr val="003876"/>
              </a:buClr>
              <a:buFont typeface="Wingdings" panose="05000000000000000000" pitchFamily="2" charset="2"/>
              <a:buChar char="q"/>
            </a:pPr>
            <a:r>
              <a:rPr lang="en-US" sz="2400">
                <a:effectLst/>
              </a:rPr>
              <a:t>Secure evidence</a:t>
            </a:r>
          </a:p>
          <a:p>
            <a:pPr marL="257175" indent="-257175" algn="just">
              <a:lnSpc>
                <a:spcPct val="120000"/>
              </a:lnSpc>
              <a:spcBef>
                <a:spcPct val="0"/>
              </a:spcBef>
              <a:spcAft>
                <a:spcPts val="600"/>
              </a:spcAft>
              <a:buClr>
                <a:srgbClr val="003876"/>
              </a:buClr>
              <a:buFont typeface="Wingdings" panose="05000000000000000000" pitchFamily="2" charset="2"/>
              <a:buChar char="q"/>
            </a:pPr>
            <a:r>
              <a:rPr lang="en-US" sz="2400">
                <a:effectLst/>
              </a:rPr>
              <a:t>Prevent physical access to the affected systems (e.g., work stations, servers, etc.)</a:t>
            </a:r>
          </a:p>
          <a:p>
            <a:pPr marL="257175" indent="-257175" algn="just">
              <a:lnSpc>
                <a:spcPct val="120000"/>
              </a:lnSpc>
              <a:spcBef>
                <a:spcPct val="0"/>
              </a:spcBef>
              <a:spcAft>
                <a:spcPts val="600"/>
              </a:spcAft>
              <a:buClr>
                <a:srgbClr val="003876"/>
              </a:buClr>
              <a:buFont typeface="Wingdings" panose="05000000000000000000" pitchFamily="2" charset="2"/>
              <a:buChar char="q"/>
            </a:pPr>
            <a:r>
              <a:rPr lang="en-US" sz="2400">
                <a:effectLst/>
              </a:rPr>
              <a:t>Preserve all security access devices, logs, surveillance tapes, and computer logs</a:t>
            </a:r>
          </a:p>
          <a:p>
            <a:pPr indent="2381" eaLnBrk="0" hangingPunct="0">
              <a:lnSpc>
                <a:spcPct val="90000"/>
              </a:lnSpc>
              <a:buClrTx/>
            </a:pPr>
            <a:endParaRPr lang="en-US" altLang="en-US" sz="1000">
              <a:effectLst/>
              <a:latin typeface="Arial" panose="020B0604020202020204" pitchFamily="34" charset="0"/>
            </a:endParaRPr>
          </a:p>
        </p:txBody>
      </p:sp>
      <p:sp>
        <p:nvSpPr>
          <p:cNvPr id="4" name="Slide Number Placeholder 3"/>
          <p:cNvSpPr>
            <a:spLocks noGrp="1"/>
          </p:cNvSpPr>
          <p:nvPr>
            <p:ph type="sldNum" sz="quarter" idx="10"/>
            <p:custDataLst>
              <p:tags r:id="rId3"/>
            </p:custDataLst>
          </p:nvPr>
        </p:nvSpPr>
        <p:spPr>
          <a:prstGeom prst="rect">
            <a:avLst/>
          </a:prstGeom>
          <a:effectLst/>
        </p:spPr>
        <p:txBody>
          <a:bodyPr/>
          <a:lstStyle/>
          <a:p>
            <a:pPr defTabSz="685800" fontAlgn="base">
              <a:spcBef>
                <a:spcPct val="0"/>
              </a:spcBef>
              <a:spcAft>
                <a:spcPct val="0"/>
              </a:spcAft>
            </a:pPr>
            <a:fld id="{879CAC20-8658-4DCF-89D8-36F4FE613268}" type="slidenum">
              <a:rPr lang="en-US">
                <a:solidFill>
                  <a:srgbClr val="FFFFFF"/>
                </a:solidFill>
                <a:effectLst/>
                <a:ea typeface="MS PGothic" pitchFamily="34" charset="-128"/>
                <a:cs typeface="Arial"/>
              </a:rPr>
              <a:pPr defTabSz="685800" fontAlgn="base">
                <a:spcBef>
                  <a:spcPct val="0"/>
                </a:spcBef>
                <a:spcAft>
                  <a:spcPct val="0"/>
                </a:spcAft>
              </a:pPr>
              <a:t>33</a:t>
            </a:fld>
            <a:endParaRPr lang="en-US">
              <a:solidFill>
                <a:srgbClr val="FFFFFF"/>
              </a:solidFill>
              <a:effectLst/>
              <a:ea typeface="MS PGothic" pitchFamily="34" charset="-128"/>
              <a:cs typeface="Arial"/>
            </a:endParaRPr>
          </a:p>
        </p:txBody>
      </p:sp>
      <p:pic>
        <p:nvPicPr>
          <p:cNvPr id="4098" name="Picture 2"/>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7010400" y="885824"/>
            <a:ext cx="2037347"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121300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381000" y="304800"/>
            <a:ext cx="6686550" cy="571500"/>
          </a:xfrm>
          <a:effectLst/>
        </p:spPr>
        <p:txBody>
          <a:bodyPr>
            <a:normAutofit/>
          </a:bodyPr>
          <a:lstStyle/>
          <a:p>
            <a:pPr algn="l"/>
            <a:r>
              <a:rPr lang="en-US" sz="3600">
                <a:effectLst/>
              </a:rPr>
              <a:t>Data Breach Checklist </a:t>
            </a:r>
          </a:p>
        </p:txBody>
      </p:sp>
      <p:sp>
        <p:nvSpPr>
          <p:cNvPr id="3" name="Content Placeholder 2"/>
          <p:cNvSpPr>
            <a:spLocks noGrp="1"/>
          </p:cNvSpPr>
          <p:nvPr>
            <p:ph idx="1"/>
            <p:custDataLst>
              <p:tags r:id="rId2"/>
            </p:custDataLst>
          </p:nvPr>
        </p:nvSpPr>
        <p:spPr>
          <a:xfrm>
            <a:off x="335846" y="1208858"/>
            <a:ext cx="7436553" cy="4887141"/>
          </a:xfrm>
          <a:effectLst/>
        </p:spPr>
        <p:txBody>
          <a:bodyPr>
            <a:normAutofit/>
          </a:bodyPr>
          <a:lstStyle/>
          <a:p>
            <a:pPr marL="257175" indent="-257175" algn="just">
              <a:spcAft>
                <a:spcPts val="450"/>
              </a:spcAft>
              <a:buClr>
                <a:srgbClr val="003876"/>
              </a:buClr>
              <a:buFont typeface="Wingdings" panose="05000000000000000000" pitchFamily="2" charset="2"/>
              <a:buChar char="q"/>
            </a:pPr>
            <a:r>
              <a:rPr lang="en-US" sz="2400">
                <a:effectLst/>
              </a:rPr>
              <a:t>Document the data breach</a:t>
            </a:r>
          </a:p>
          <a:p>
            <a:pPr marL="646510" lvl="1" indent="-257175" algn="just">
              <a:spcAft>
                <a:spcPts val="450"/>
              </a:spcAft>
              <a:buClr>
                <a:srgbClr val="003876"/>
              </a:buClr>
              <a:buFont typeface="Wingdings" panose="05000000000000000000" pitchFamily="2" charset="2"/>
              <a:buChar char="q"/>
            </a:pPr>
            <a:r>
              <a:rPr lang="en-US" sz="1800">
                <a:effectLst/>
              </a:rPr>
              <a:t>E.g., date and time of the breach (or when learned about), the personnel who discovered the breach, the nature of the breach, the types of compromised data, when the response efforts began, etc. </a:t>
            </a:r>
          </a:p>
          <a:p>
            <a:pPr marL="646510" lvl="1" indent="-257175" algn="just">
              <a:spcAft>
                <a:spcPts val="450"/>
              </a:spcAft>
              <a:buClr>
                <a:srgbClr val="003876"/>
              </a:buClr>
              <a:buFont typeface="Wingdings" panose="05000000000000000000" pitchFamily="2" charset="2"/>
              <a:buChar char="q"/>
            </a:pPr>
            <a:r>
              <a:rPr lang="en-US" sz="1800">
                <a:effectLst/>
              </a:rPr>
              <a:t>Collect names for all employees terminated within the last 180 days and confirm whether their security access was terminated </a:t>
            </a:r>
          </a:p>
          <a:p>
            <a:pPr marL="257175" indent="-257175" algn="just">
              <a:spcAft>
                <a:spcPts val="450"/>
              </a:spcAft>
              <a:buClr>
                <a:srgbClr val="003876"/>
              </a:buClr>
              <a:buFont typeface="Wingdings" panose="05000000000000000000" pitchFamily="2" charset="2"/>
              <a:buChar char="q"/>
            </a:pPr>
            <a:r>
              <a:rPr lang="en-US" sz="2400">
                <a:effectLst/>
              </a:rPr>
              <a:t>Consider possibly involving law enforcement </a:t>
            </a:r>
          </a:p>
          <a:p>
            <a:pPr marL="257175" indent="-257175" algn="just">
              <a:spcAft>
                <a:spcPts val="450"/>
              </a:spcAft>
              <a:buClr>
                <a:srgbClr val="003876"/>
              </a:buClr>
              <a:buFont typeface="Wingdings" panose="05000000000000000000" pitchFamily="2" charset="2"/>
              <a:buChar char="q"/>
            </a:pPr>
            <a:r>
              <a:rPr lang="en-US" sz="2400">
                <a:effectLst/>
              </a:rPr>
              <a:t>Determine your legal, contractual, and insurance notification obligations</a:t>
            </a:r>
          </a:p>
          <a:p>
            <a:pPr marL="257175" indent="-257175" algn="just">
              <a:spcAft>
                <a:spcPts val="450"/>
              </a:spcAft>
              <a:buClr>
                <a:srgbClr val="003876"/>
              </a:buClr>
              <a:buFont typeface="Wingdings" panose="05000000000000000000" pitchFamily="2" charset="2"/>
              <a:buChar char="q"/>
            </a:pPr>
            <a:r>
              <a:rPr lang="en-US" sz="2400">
                <a:effectLst/>
              </a:rPr>
              <a:t>Interview personnel involved</a:t>
            </a:r>
          </a:p>
          <a:p>
            <a:pPr marL="257175" indent="-257175" algn="just">
              <a:spcAft>
                <a:spcPts val="450"/>
              </a:spcAft>
              <a:buClr>
                <a:srgbClr val="003876"/>
              </a:buClr>
              <a:buFont typeface="Wingdings" panose="05000000000000000000" pitchFamily="2" charset="2"/>
              <a:buChar char="q"/>
            </a:pPr>
            <a:r>
              <a:rPr lang="en-US" sz="2400">
                <a:effectLst/>
              </a:rPr>
              <a:t>Change security access and passwords</a:t>
            </a:r>
          </a:p>
          <a:p>
            <a:pPr indent="2381" eaLnBrk="0" hangingPunct="0">
              <a:lnSpc>
                <a:spcPct val="90000"/>
              </a:lnSpc>
              <a:buClrTx/>
            </a:pPr>
            <a:endParaRPr lang="en-US" altLang="en-US" sz="1950">
              <a:effectLst/>
              <a:latin typeface="Arial" panose="020B0604020202020204" pitchFamily="34" charset="0"/>
            </a:endParaRPr>
          </a:p>
        </p:txBody>
      </p:sp>
      <p:sp>
        <p:nvSpPr>
          <p:cNvPr id="4" name="Slide Number Placeholder 3"/>
          <p:cNvSpPr>
            <a:spLocks noGrp="1"/>
          </p:cNvSpPr>
          <p:nvPr>
            <p:ph type="sldNum" sz="quarter" idx="10"/>
            <p:custDataLst>
              <p:tags r:id="rId3"/>
            </p:custDataLst>
          </p:nvPr>
        </p:nvSpPr>
        <p:spPr>
          <a:prstGeom prst="rect">
            <a:avLst/>
          </a:prstGeom>
          <a:effectLst/>
        </p:spPr>
        <p:txBody>
          <a:bodyPr/>
          <a:lstStyle/>
          <a:p>
            <a:fld id="{879CAC20-8658-4DCF-89D8-36F4FE613268}" type="slidenum">
              <a:rPr lang="en-US" smtClean="0">
                <a:effectLst/>
              </a:rPr>
              <a:t>34</a:t>
            </a:fld>
            <a:endParaRPr lang="en-US">
              <a:effectLst/>
            </a:endParaRPr>
          </a:p>
        </p:txBody>
      </p:sp>
      <p:pic>
        <p:nvPicPr>
          <p:cNvPr id="6" name="Picture 2"/>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6934200" y="4902873"/>
            <a:ext cx="2018256" cy="1631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62631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76B48B52-2A28-4FB9-9D5A-124B48903E0D}"/>
              </a:ext>
            </a:extLst>
          </p:cNvPr>
          <p:cNvSpPr>
            <a:spLocks noGrp="1"/>
          </p:cNvSpPr>
          <p:nvPr>
            <p:ph type="title"/>
            <p:custDataLst>
              <p:tags r:id="rId1"/>
            </p:custDataLst>
          </p:nvPr>
        </p:nvSpPr>
        <p:spPr>
          <a:xfrm>
            <a:off x="658762" y="187327"/>
            <a:ext cx="7954298" cy="709656"/>
          </a:xfrm>
          <a:effectLst/>
        </p:spPr>
        <p:txBody>
          <a:bodyPr>
            <a:normAutofit/>
          </a:bodyPr>
          <a:lstStyle/>
          <a:p>
            <a:r>
              <a:rPr lang="en-US" sz="3200">
                <a:effectLst/>
              </a:rPr>
              <a:t>Communication Don’ts</a:t>
            </a:r>
          </a:p>
        </p:txBody>
      </p:sp>
      <p:sp>
        <p:nvSpPr>
          <p:cNvPr id="3" name="Content Placeholder 2">
            <a:extLst>
              <a:ext uri="{FF2B5EF4-FFF2-40B4-BE49-F238E27FC236}">
                <a16:creationId xmlns:a16="http://schemas.microsoft.com/office/drawing/2014/main" id="{96CDAA74-24A4-4179-B035-51C707C3F3BB}"/>
              </a:ext>
            </a:extLst>
          </p:cNvPr>
          <p:cNvSpPr>
            <a:spLocks noGrp="1"/>
          </p:cNvSpPr>
          <p:nvPr>
            <p:ph idx="1"/>
            <p:custDataLst>
              <p:tags r:id="rId2"/>
            </p:custDataLst>
          </p:nvPr>
        </p:nvSpPr>
        <p:spPr>
          <a:effectLst/>
        </p:spPr>
        <p:txBody>
          <a:bodyPr/>
          <a:lstStyle/>
          <a:p>
            <a:pPr marL="257175" indent="-257175" algn="just" fontAlgn="auto">
              <a:spcBef>
                <a:spcPct val="0"/>
              </a:spcBef>
              <a:buClr>
                <a:srgbClr val="002060"/>
              </a:buClr>
              <a:buFont typeface="Wingdings" panose="05000000000000000000" pitchFamily="2" charset="2"/>
              <a:buChar char="Ø"/>
              <a:defRPr>
                <a:effectLst/>
              </a:defRPr>
            </a:pPr>
            <a:r>
              <a:rPr lang="en-US" sz="2400" dirty="0">
                <a:effectLst/>
                <a:latin typeface="Helvetica Neue"/>
              </a:rPr>
              <a:t>Don’t speak too early and/or “on the fly.”</a:t>
            </a:r>
          </a:p>
          <a:p>
            <a:pPr marL="257175" indent="-257175" algn="just" fontAlgn="auto">
              <a:spcBef>
                <a:spcPct val="0"/>
              </a:spcBef>
              <a:buClr>
                <a:srgbClr val="002060"/>
              </a:buClr>
              <a:buFont typeface="Wingdings" panose="05000000000000000000" pitchFamily="2" charset="2"/>
              <a:buChar char="Ø"/>
              <a:defRPr>
                <a:effectLst/>
              </a:defRPr>
            </a:pPr>
            <a:r>
              <a:rPr lang="en-US" sz="2400" dirty="0">
                <a:effectLst/>
                <a:latin typeface="Helvetica Neue"/>
              </a:rPr>
              <a:t>Don’t use a misleading initial holding statement.</a:t>
            </a:r>
          </a:p>
          <a:p>
            <a:pPr marL="257175" indent="-257175" algn="just" fontAlgn="auto">
              <a:spcBef>
                <a:spcPct val="0"/>
              </a:spcBef>
              <a:buClr>
                <a:srgbClr val="002060"/>
              </a:buClr>
              <a:buFont typeface="Wingdings" panose="05000000000000000000" pitchFamily="2" charset="2"/>
              <a:buChar char="Ø"/>
              <a:defRPr>
                <a:effectLst/>
              </a:defRPr>
            </a:pPr>
            <a:r>
              <a:rPr lang="en-US" sz="2400" dirty="0">
                <a:effectLst/>
                <a:latin typeface="Helvetica Neue"/>
              </a:rPr>
              <a:t>Don’t fall victim to saying too much or being too reassuring.</a:t>
            </a:r>
          </a:p>
          <a:p>
            <a:pPr marL="257175" indent="-257175" algn="just" fontAlgn="auto">
              <a:spcBef>
                <a:spcPct val="0"/>
              </a:spcBef>
              <a:buClr>
                <a:srgbClr val="002060"/>
              </a:buClr>
              <a:buFont typeface="Wingdings" panose="05000000000000000000" pitchFamily="2" charset="2"/>
              <a:buChar char="Ø"/>
              <a:defRPr>
                <a:effectLst/>
              </a:defRPr>
            </a:pPr>
            <a:r>
              <a:rPr lang="en-US" sz="2400" dirty="0">
                <a:effectLst/>
                <a:latin typeface="Helvetica Neue"/>
              </a:rPr>
              <a:t>Don’t make logistical mistakes (e.g., call center).</a:t>
            </a:r>
          </a:p>
          <a:p>
            <a:pPr marL="257175" indent="-257175" algn="just" fontAlgn="auto">
              <a:spcBef>
                <a:spcPct val="0"/>
              </a:spcBef>
              <a:buClr>
                <a:srgbClr val="002060"/>
              </a:buClr>
              <a:buFont typeface="Wingdings" panose="05000000000000000000" pitchFamily="2" charset="2"/>
              <a:buChar char="Ø"/>
              <a:defRPr>
                <a:effectLst/>
              </a:defRPr>
            </a:pPr>
            <a:r>
              <a:rPr lang="en-US" sz="2400" dirty="0">
                <a:effectLst/>
                <a:latin typeface="Helvetica Neue"/>
              </a:rPr>
              <a:t>Don’t assume you have to answer all media inquiries.</a:t>
            </a:r>
          </a:p>
          <a:p>
            <a:pPr marL="257175" indent="-257175" algn="just" fontAlgn="auto">
              <a:spcBef>
                <a:spcPct val="0"/>
              </a:spcBef>
              <a:buClr>
                <a:srgbClr val="002060"/>
              </a:buClr>
              <a:buFont typeface="Wingdings" panose="05000000000000000000" pitchFamily="2" charset="2"/>
              <a:buChar char="Ø"/>
              <a:defRPr>
                <a:effectLst/>
              </a:defRPr>
            </a:pPr>
            <a:r>
              <a:rPr lang="en-US" sz="2400" dirty="0">
                <a:effectLst/>
                <a:latin typeface="Helvetica Neue"/>
              </a:rPr>
              <a:t>Don’t over-apologize.</a:t>
            </a:r>
          </a:p>
          <a:p>
            <a:pPr marL="257175" indent="-257175" algn="just" fontAlgn="auto">
              <a:spcBef>
                <a:spcPct val="0"/>
              </a:spcBef>
              <a:buClr>
                <a:srgbClr val="002060"/>
              </a:buClr>
              <a:buFont typeface="Wingdings" panose="05000000000000000000" pitchFamily="2" charset="2"/>
              <a:buChar char="Ø"/>
              <a:defRPr>
                <a:effectLst/>
              </a:defRPr>
            </a:pPr>
            <a:r>
              <a:rPr lang="en-US" sz="2400" dirty="0">
                <a:effectLst/>
                <a:latin typeface="Helvetica Neue"/>
              </a:rPr>
              <a:t>Don’t leave out helpful evidence.</a:t>
            </a:r>
          </a:p>
          <a:p>
            <a:pPr marL="257175" indent="-257175" algn="just" fontAlgn="auto">
              <a:spcBef>
                <a:spcPct val="0"/>
              </a:spcBef>
              <a:buClr>
                <a:srgbClr val="002060"/>
              </a:buClr>
              <a:buFont typeface="Wingdings" panose="05000000000000000000" pitchFamily="2" charset="2"/>
              <a:buChar char="Ø"/>
              <a:defRPr>
                <a:effectLst/>
              </a:defRPr>
            </a:pPr>
            <a:r>
              <a:rPr lang="en-US" sz="2400" dirty="0">
                <a:effectLst/>
                <a:latin typeface="Helvetica Neue"/>
              </a:rPr>
              <a:t>Don’t call yourself a victim.</a:t>
            </a:r>
          </a:p>
          <a:p>
            <a:pPr marL="257175" indent="-257175" algn="just" fontAlgn="auto">
              <a:spcBef>
                <a:spcPct val="0"/>
              </a:spcBef>
              <a:buClr>
                <a:srgbClr val="002060"/>
              </a:buClr>
              <a:buFont typeface="Wingdings" panose="05000000000000000000" pitchFamily="2" charset="2"/>
              <a:buChar char="Ø"/>
              <a:defRPr>
                <a:effectLst/>
              </a:defRPr>
            </a:pPr>
            <a:r>
              <a:rPr lang="en-US" sz="2400" dirty="0">
                <a:effectLst/>
                <a:latin typeface="Helvetica Neue"/>
              </a:rPr>
              <a:t>Don’t overstate the security measures you had in place.</a:t>
            </a:r>
          </a:p>
          <a:p>
            <a:pPr marL="257175" indent="-257175" algn="just" fontAlgn="auto">
              <a:spcBef>
                <a:spcPct val="0"/>
              </a:spcBef>
              <a:buClr>
                <a:srgbClr val="002060"/>
              </a:buClr>
              <a:buFont typeface="Wingdings" panose="05000000000000000000" pitchFamily="2" charset="2"/>
              <a:buChar char="Ø"/>
              <a:defRPr>
                <a:effectLst/>
              </a:defRPr>
            </a:pPr>
            <a:r>
              <a:rPr lang="en-US" sz="2400" dirty="0">
                <a:effectLst/>
                <a:latin typeface="Helvetica Neue"/>
              </a:rPr>
              <a:t>Don’t overstate new security measures.</a:t>
            </a:r>
          </a:p>
          <a:p>
            <a:pPr marL="257175" indent="-257175" algn="just" fontAlgn="auto">
              <a:spcBef>
                <a:spcPct val="0"/>
              </a:spcBef>
              <a:buClr>
                <a:srgbClr val="002060"/>
              </a:buClr>
              <a:buFont typeface="Wingdings" panose="05000000000000000000" pitchFamily="2" charset="2"/>
              <a:buChar char="Ø"/>
              <a:defRPr>
                <a:effectLst/>
              </a:defRPr>
            </a:pPr>
            <a:r>
              <a:rPr lang="en-US" sz="2400" dirty="0">
                <a:effectLst/>
                <a:latin typeface="Helvetica Neue"/>
              </a:rPr>
              <a:t>Don’t ignore regulators.</a:t>
            </a:r>
            <a:endParaRPr lang="en-US" sz="2000" dirty="0">
              <a:effectLst/>
              <a:latin typeface="Helvetica Neue"/>
            </a:endParaRPr>
          </a:p>
          <a:p>
            <a:pPr marL="257175" indent="-257175">
              <a:buFont typeface="Wingdings" panose="05000000000000000000" pitchFamily="2" charset="2"/>
              <a:buChar char="Ø"/>
            </a:pPr>
            <a:endParaRPr lang="en-US" dirty="0">
              <a:effectLst/>
            </a:endParaRPr>
          </a:p>
        </p:txBody>
      </p:sp>
    </p:spTree>
    <p:extLst>
      <p:ext uri="{BB962C8B-B14F-4D97-AF65-F5344CB8AC3E}">
        <p14:creationId xmlns:p14="http://schemas.microsoft.com/office/powerpoint/2010/main" val="167270131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34879B3A-A394-496C-B156-CAC8B9F94CEB}"/>
              </a:ext>
            </a:extLst>
          </p:cNvPr>
          <p:cNvSpPr>
            <a:spLocks noGrp="1"/>
          </p:cNvSpPr>
          <p:nvPr>
            <p:ph type="title"/>
            <p:custDataLst>
              <p:tags r:id="rId1"/>
            </p:custDataLst>
          </p:nvPr>
        </p:nvSpPr>
        <p:spPr>
          <a:xfrm>
            <a:off x="219695" y="228600"/>
            <a:ext cx="8704609" cy="422379"/>
          </a:xfrm>
          <a:effectLst/>
        </p:spPr>
        <p:txBody>
          <a:bodyPr/>
          <a:lstStyle/>
          <a:p>
            <a:pPr algn="ctr"/>
            <a:r>
              <a:rPr lang="en-US" sz="3200" b="1">
                <a:effectLst/>
              </a:rPr>
              <a:t>What To Do When You’ve Been Hit</a:t>
            </a:r>
          </a:p>
        </p:txBody>
      </p:sp>
      <p:pic>
        <p:nvPicPr>
          <p:cNvPr id="5" name="Content Placeholder 6">
            <a:extLst>
              <a:ext uri="{FF2B5EF4-FFF2-40B4-BE49-F238E27FC236}">
                <a16:creationId xmlns:a16="http://schemas.microsoft.com/office/drawing/2014/main" id="{7E1DC104-473A-41DC-9271-C80EDC63D55A}"/>
              </a:ext>
            </a:extLst>
          </p:cNvPr>
          <p:cNvPicPr>
            <a:picLocks noChangeAspect="1"/>
          </p:cNvPicPr>
          <p:nvPr>
            <p:custDataLst>
              <p:tags r:id="rId2"/>
            </p:custDataLst>
          </p:nvPr>
        </p:nvPicPr>
        <p:blipFill>
          <a:blip r:embed="rId4">
            <a:extLst>
              <a:ext uri="{28A0092B-C50C-407E-A947-70E740481C1C}">
                <a14:useLocalDpi xmlns:a14="http://schemas.microsoft.com/office/drawing/2010/main" val="0"/>
              </a:ext>
            </a:extLst>
          </a:blip>
          <a:srcRect t="1645" b="4606"/>
          <a:stretch>
            <a:fillRect/>
          </a:stretch>
        </p:blipFill>
        <p:spPr>
          <a:xfrm>
            <a:off x="-1" y="762000"/>
            <a:ext cx="9144001" cy="6096000"/>
          </a:xfrm>
          <a:prstGeom prst="rect">
            <a:avLst/>
          </a:prstGeom>
          <a:effectLst/>
        </p:spPr>
      </p:pic>
    </p:spTree>
    <p:extLst>
      <p:ext uri="{BB962C8B-B14F-4D97-AF65-F5344CB8AC3E}">
        <p14:creationId xmlns:p14="http://schemas.microsoft.com/office/powerpoint/2010/main" val="230171964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TextBox 3"/>
          <p:cNvSpPr txBox="1"/>
          <p:nvPr>
            <p:custDataLst>
              <p:tags r:id="rId1"/>
            </p:custDataLst>
          </p:nvPr>
        </p:nvSpPr>
        <p:spPr>
          <a:xfrm>
            <a:off x="381000" y="1359202"/>
            <a:ext cx="4500253" cy="4139595"/>
          </a:xfrm>
          <a:prstGeom prst="rect">
            <a:avLst/>
          </a:prstGeom>
          <a:noFill/>
          <a:effectLst>
            <a:innerShdw blurRad="63500" dist="1397000" dir="8100000">
              <a:srgbClr val="C00000">
                <a:alpha val="49000"/>
              </a:srgbClr>
            </a:innerShdw>
            <a:softEdge rad="127000"/>
          </a:effectLst>
        </p:spPr>
        <p:txBody>
          <a:bodyPr wrap="square">
            <a:spAutoFit/>
          </a:bodyPr>
          <a:lstStyle/>
          <a:p>
            <a:pPr eaLnBrk="1" fontAlgn="auto" hangingPunct="1">
              <a:spcBef>
                <a:spcPct val="0"/>
              </a:spcBef>
              <a:spcAft>
                <a:spcPct val="0"/>
              </a:spcAft>
              <a:defRPr>
                <a:effectLst/>
              </a:defRPr>
            </a:pPr>
            <a:endParaRPr lang="en-US" sz="2100" spc="-113">
              <a:effectLst/>
              <a:latin typeface="+mj-lt"/>
            </a:endParaRPr>
          </a:p>
          <a:p>
            <a:pPr marL="514350" indent="-514350">
              <a:spcBef>
                <a:spcPct val="0"/>
              </a:spcBef>
              <a:spcAft>
                <a:spcPct val="0"/>
              </a:spcAft>
              <a:buFont typeface="Wingdings" panose="05000000000000000000" pitchFamily="2" charset="2"/>
              <a:buChar char="Ø"/>
              <a:defRPr>
                <a:effectLst/>
              </a:defRPr>
            </a:pPr>
            <a:r>
              <a:rPr lang="en-US" sz="3200" spc="-113">
                <a:effectLst/>
                <a:latin typeface="+mj-lt"/>
              </a:rPr>
              <a:t>50 States, D.C., &amp; U.S. territories</a:t>
            </a:r>
          </a:p>
          <a:p>
            <a:pPr marL="514350" indent="-514350">
              <a:spcBef>
                <a:spcPct val="0"/>
              </a:spcBef>
              <a:spcAft>
                <a:spcPct val="0"/>
              </a:spcAft>
              <a:buFont typeface="Wingdings" panose="05000000000000000000" pitchFamily="2" charset="2"/>
              <a:buChar char="Ø"/>
              <a:defRPr>
                <a:effectLst/>
              </a:defRPr>
            </a:pPr>
            <a:r>
              <a:rPr lang="en-US" sz="3200" spc="-113">
                <a:effectLst/>
                <a:latin typeface="+mj-lt"/>
              </a:rPr>
              <a:t>Laws vary between jurisdictions</a:t>
            </a:r>
          </a:p>
          <a:p>
            <a:pPr marL="514350" indent="-514350">
              <a:spcBef>
                <a:spcPct val="0"/>
              </a:spcBef>
              <a:spcAft>
                <a:spcPct val="0"/>
              </a:spcAft>
              <a:buFont typeface="Wingdings" panose="05000000000000000000" pitchFamily="2" charset="2"/>
              <a:buChar char="Ø"/>
              <a:defRPr>
                <a:effectLst/>
              </a:defRPr>
            </a:pPr>
            <a:r>
              <a:rPr lang="en-US" sz="3200" spc="-113">
                <a:effectLst/>
                <a:latin typeface="+mj-lt"/>
              </a:rPr>
              <a:t>Varying levels of enforcement by state attorneys general</a:t>
            </a:r>
          </a:p>
          <a:p>
            <a:pPr eaLnBrk="1" fontAlgn="auto" hangingPunct="1">
              <a:spcBef>
                <a:spcPct val="0"/>
              </a:spcBef>
              <a:spcAft>
                <a:spcPct val="0"/>
              </a:spcAft>
              <a:defRPr>
                <a:effectLst/>
              </a:defRPr>
            </a:pPr>
            <a:endParaRPr lang="en-US" spc="-113">
              <a:effectLst/>
              <a:latin typeface="+mj-lt"/>
            </a:endParaRPr>
          </a:p>
        </p:txBody>
      </p:sp>
      <p:pic>
        <p:nvPicPr>
          <p:cNvPr id="6" name="Picture 5"/>
          <p:cNvPicPr>
            <a:picLocks noChangeAspect="1"/>
          </p:cNvPicPr>
          <p:nvPr>
            <p:custDataLst>
              <p:tags r:id="rId2"/>
            </p:custDataLst>
          </p:nvPr>
        </p:nvPicPr>
        <p:blipFill>
          <a:blip r:embed="rId5">
            <a:duotone>
              <a:prstClr val="black"/>
              <a:schemeClr val="accent2">
                <a:tint val="45000"/>
                <a:satMod val="400000"/>
              </a:schemeClr>
            </a:duotone>
          </a:blip>
          <a:stretch>
            <a:fillRect/>
          </a:stretch>
        </p:blipFill>
        <p:spPr>
          <a:xfrm>
            <a:off x="4343400" y="1615408"/>
            <a:ext cx="4928051" cy="3047999"/>
          </a:xfrm>
          <a:prstGeom prst="rect">
            <a:avLst/>
          </a:prstGeom>
          <a:effectLst>
            <a:reflection blurRad="6350" stA="23000" endPos="55000" dir="5400000" sy="-100000" algn="bl" rotWithShape="0"/>
          </a:effectLst>
        </p:spPr>
      </p:pic>
      <p:sp>
        <p:nvSpPr>
          <p:cNvPr id="2" name="TextBox 1">
            <a:extLst>
              <a:ext uri="{FF2B5EF4-FFF2-40B4-BE49-F238E27FC236}">
                <a16:creationId xmlns:a16="http://schemas.microsoft.com/office/drawing/2014/main" id="{76F432FD-1BBF-48E2-8D85-F985137A8E5A}"/>
              </a:ext>
            </a:extLst>
          </p:cNvPr>
          <p:cNvSpPr txBox="1"/>
          <p:nvPr>
            <p:custDataLst>
              <p:tags r:id="rId3"/>
            </p:custDataLst>
          </p:nvPr>
        </p:nvSpPr>
        <p:spPr>
          <a:xfrm>
            <a:off x="452747" y="304800"/>
            <a:ext cx="4105347" cy="707886"/>
          </a:xfrm>
          <a:prstGeom prst="rect">
            <a:avLst/>
          </a:prstGeom>
          <a:noFill/>
          <a:effectLst/>
        </p:spPr>
        <p:txBody>
          <a:bodyPr wrap="square" rtlCol="0">
            <a:spAutoFit/>
          </a:bodyPr>
          <a:lstStyle/>
          <a:p>
            <a:r>
              <a:rPr lang="en-US" sz="4000" b="1" spc="-113">
                <a:solidFill>
                  <a:schemeClr val="bg1"/>
                </a:solidFill>
                <a:effectLst/>
                <a:latin typeface="+mj-lt"/>
              </a:rPr>
              <a:t>State Laws</a:t>
            </a:r>
            <a:endParaRPr lang="en-US" sz="4000">
              <a:solidFill>
                <a:schemeClr val="bg1"/>
              </a:solidFill>
              <a:effectLst/>
              <a:latin typeface="+mj-lt"/>
            </a:endParaRPr>
          </a:p>
        </p:txBody>
      </p:sp>
    </p:spTree>
    <p:extLst>
      <p:ext uri="{BB962C8B-B14F-4D97-AF65-F5344CB8AC3E}">
        <p14:creationId xmlns:p14="http://schemas.microsoft.com/office/powerpoint/2010/main" val="3422084986"/>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2" name="Title 11">
            <a:extLst>
              <a:ext uri="{FF2B5EF4-FFF2-40B4-BE49-F238E27FC236}">
                <a16:creationId xmlns:a16="http://schemas.microsoft.com/office/drawing/2014/main" id="{A15D3534-745B-4AE9-BB3B-706275BEAC8C}"/>
              </a:ext>
            </a:extLst>
          </p:cNvPr>
          <p:cNvSpPr>
            <a:spLocks noGrp="1"/>
          </p:cNvSpPr>
          <p:nvPr>
            <p:ph type="title"/>
            <p:custDataLst>
              <p:tags r:id="rId1"/>
            </p:custDataLst>
          </p:nvPr>
        </p:nvSpPr>
        <p:spPr>
          <a:xfrm>
            <a:off x="219695" y="228600"/>
            <a:ext cx="8704609" cy="1158590"/>
          </a:xfrm>
          <a:effectLst/>
        </p:spPr>
        <p:txBody>
          <a:bodyPr/>
          <a:lstStyle/>
          <a:p>
            <a:pPr marL="685800" indent="-258366"/>
            <a:r>
              <a:rPr lang="en-US" sz="3000" b="1" dirty="0"/>
              <a:t>Proposed Federal Privacy Legislation</a:t>
            </a:r>
          </a:p>
        </p:txBody>
      </p:sp>
      <p:sp>
        <p:nvSpPr>
          <p:cNvPr id="6" name="Content Placeholder 2">
            <a:extLst>
              <a:ext uri="{FF2B5EF4-FFF2-40B4-BE49-F238E27FC236}">
                <a16:creationId xmlns:a16="http://schemas.microsoft.com/office/drawing/2014/main" id="{45F08621-11B9-48B1-ACD6-4D6DE7FCF7FF}"/>
              </a:ext>
            </a:extLst>
          </p:cNvPr>
          <p:cNvSpPr txBox="1">
            <a:spLocks/>
          </p:cNvSpPr>
          <p:nvPr>
            <p:custDataLst>
              <p:tags r:id="rId2"/>
            </p:custDataLst>
          </p:nvPr>
        </p:nvSpPr>
        <p:spPr>
          <a:xfrm>
            <a:off x="0" y="1219200"/>
            <a:ext cx="8839200" cy="4569058"/>
          </a:xfrm>
          <a:prstGeom prst="rect">
            <a:avLst/>
          </a:prstGeom>
          <a:effectLst/>
        </p:spPr>
        <p:txBody>
          <a:bodyPr/>
          <a:lstStyle>
            <a:lvl1pPr marL="133350" indent="-133350" algn="l" rtl="0" eaLnBrk="1" fontAlgn="base" hangingPunct="1">
              <a:spcBef>
                <a:spcPct val="20000"/>
              </a:spcBef>
              <a:spcAft>
                <a:spcPct val="0"/>
              </a:spcAft>
              <a:buClr>
                <a:schemeClr val="accent1"/>
              </a:buClr>
              <a:buChar char="•"/>
              <a:defRPr sz="1500">
                <a:solidFill>
                  <a:srgbClr val="003876"/>
                </a:solidFill>
                <a:effectLst/>
                <a:latin typeface="+mj-lt"/>
                <a:ea typeface="MS PGothic" pitchFamily="34" charset="-128"/>
                <a:cs typeface="+mn-cs"/>
              </a:defRPr>
            </a:lvl1pPr>
            <a:lvl2pPr marL="389335" indent="-129779" algn="l" rtl="0" eaLnBrk="1" fontAlgn="base" hangingPunct="1">
              <a:spcBef>
                <a:spcPct val="20000"/>
              </a:spcBef>
              <a:spcAft>
                <a:spcPct val="0"/>
              </a:spcAft>
              <a:buClr>
                <a:schemeClr val="accent1"/>
              </a:buClr>
              <a:buChar char="•"/>
              <a:defRPr sz="1500">
                <a:solidFill>
                  <a:srgbClr val="003876"/>
                </a:solidFill>
                <a:effectLst/>
                <a:latin typeface="+mj-lt"/>
                <a:ea typeface="+mn-ea"/>
                <a:cs typeface="+mn-cs"/>
              </a:defRPr>
            </a:lvl2pPr>
            <a:lvl3pPr marL="857250" indent="-171450" algn="l" rtl="0" eaLnBrk="1" fontAlgn="base" hangingPunct="1">
              <a:spcBef>
                <a:spcPct val="20000"/>
              </a:spcBef>
              <a:spcAft>
                <a:spcPct val="0"/>
              </a:spcAft>
              <a:buChar char="•"/>
              <a:defRPr sz="1800">
                <a:solidFill>
                  <a:schemeClr val="tx1"/>
                </a:solidFill>
                <a:effectLst/>
                <a:latin typeface="+mj-lt"/>
                <a:ea typeface="+mn-ea"/>
                <a:cs typeface="+mn-cs"/>
              </a:defRPr>
            </a:lvl3pPr>
            <a:lvl4pPr marL="1200150" indent="-171450" algn="l" rtl="0" eaLnBrk="1" fontAlgn="base" hangingPunct="1">
              <a:spcBef>
                <a:spcPct val="20000"/>
              </a:spcBef>
              <a:spcAft>
                <a:spcPct val="0"/>
              </a:spcAft>
              <a:buChar char="–"/>
              <a:defRPr sz="1500">
                <a:solidFill>
                  <a:schemeClr val="tx1"/>
                </a:solidFill>
                <a:effectLst/>
                <a:latin typeface="+mj-lt"/>
                <a:ea typeface="+mn-ea"/>
                <a:cs typeface="+mn-cs"/>
              </a:defRPr>
            </a:lvl4pPr>
            <a:lvl5pPr marL="1543050" indent="-171450" algn="l" rtl="0" eaLnBrk="1" fontAlgn="base" hangingPunct="1">
              <a:spcBef>
                <a:spcPct val="20000"/>
              </a:spcBef>
              <a:spcAft>
                <a:spcPct val="0"/>
              </a:spcAft>
              <a:buChar char="»"/>
              <a:defRPr sz="1500">
                <a:solidFill>
                  <a:schemeClr val="tx1"/>
                </a:solidFill>
                <a:effectLst/>
                <a:latin typeface="+mj-lt"/>
                <a:ea typeface="+mn-ea"/>
                <a:cs typeface="+mn-cs"/>
              </a:defRPr>
            </a:lvl5pPr>
            <a:lvl6pPr marL="1885950" indent="-171450" algn="l" rtl="0" eaLnBrk="1" fontAlgn="base" hangingPunct="1">
              <a:spcBef>
                <a:spcPct val="20000"/>
              </a:spcBef>
              <a:spcAft>
                <a:spcPct val="0"/>
              </a:spcAft>
              <a:buChar char="»"/>
              <a:defRPr sz="1500">
                <a:solidFill>
                  <a:schemeClr val="tx1"/>
                </a:solidFill>
                <a:effectLst/>
                <a:latin typeface="+mj-lt"/>
                <a:ea typeface="+mn-ea"/>
                <a:cs typeface="+mn-cs"/>
              </a:defRPr>
            </a:lvl6pPr>
            <a:lvl7pPr marL="2228850" indent="-171450" algn="l" rtl="0" eaLnBrk="1" fontAlgn="base" hangingPunct="1">
              <a:spcBef>
                <a:spcPct val="20000"/>
              </a:spcBef>
              <a:spcAft>
                <a:spcPct val="0"/>
              </a:spcAft>
              <a:buChar char="»"/>
              <a:defRPr sz="1500">
                <a:solidFill>
                  <a:schemeClr val="tx1"/>
                </a:solidFill>
                <a:effectLst/>
                <a:latin typeface="+mj-lt"/>
                <a:ea typeface="+mn-ea"/>
                <a:cs typeface="+mn-cs"/>
              </a:defRPr>
            </a:lvl7pPr>
            <a:lvl8pPr marL="2571750" indent="-171450" algn="l" rtl="0" eaLnBrk="1" fontAlgn="base" hangingPunct="1">
              <a:spcBef>
                <a:spcPct val="20000"/>
              </a:spcBef>
              <a:spcAft>
                <a:spcPct val="0"/>
              </a:spcAft>
              <a:buChar char="»"/>
              <a:defRPr sz="1500">
                <a:solidFill>
                  <a:schemeClr val="tx1"/>
                </a:solidFill>
                <a:effectLst/>
                <a:latin typeface="+mj-lt"/>
                <a:ea typeface="+mn-ea"/>
                <a:cs typeface="+mn-cs"/>
              </a:defRPr>
            </a:lvl8pPr>
            <a:lvl9pPr marL="2914650" indent="-171450" algn="l" rtl="0" eaLnBrk="1" fontAlgn="base" hangingPunct="1">
              <a:spcBef>
                <a:spcPct val="20000"/>
              </a:spcBef>
              <a:spcAft>
                <a:spcPct val="0"/>
              </a:spcAft>
              <a:buChar char="»"/>
              <a:defRPr sz="1500">
                <a:solidFill>
                  <a:schemeClr val="tx1"/>
                </a:solidFill>
                <a:effectLst/>
                <a:latin typeface="+mj-lt"/>
                <a:ea typeface="+mn-ea"/>
                <a:cs typeface="+mn-cs"/>
              </a:defRPr>
            </a:lvl9pPr>
          </a:lstStyle>
          <a:p>
            <a:pPr marL="884634" indent="-457200">
              <a:buFont typeface="Arial" panose="020B0604020202020204" pitchFamily="34" charset="0"/>
              <a:buChar char="•"/>
            </a:pPr>
            <a:r>
              <a:rPr lang="en-US" sz="2700" kern="0" dirty="0"/>
              <a:t>Several proposals recently introduced in Congress</a:t>
            </a:r>
          </a:p>
          <a:p>
            <a:pPr marL="427434" indent="0">
              <a:buNone/>
            </a:pPr>
            <a:endParaRPr lang="en-US" sz="2700" kern="0" dirty="0"/>
          </a:p>
          <a:p>
            <a:pPr marL="884634" indent="-457200">
              <a:buFont typeface="Arial" panose="020B0604020202020204" pitchFamily="34" charset="0"/>
              <a:buChar char="•"/>
            </a:pPr>
            <a:r>
              <a:rPr lang="en-US" sz="2700" kern="0" dirty="0"/>
              <a:t>Bipartisan desire to provide more extensive and uniform protection for individuals</a:t>
            </a:r>
          </a:p>
          <a:p>
            <a:pPr marL="427434" indent="0">
              <a:buNone/>
            </a:pPr>
            <a:endParaRPr lang="en-US" sz="2700" kern="0" dirty="0"/>
          </a:p>
          <a:p>
            <a:pPr marL="884634" indent="-457200">
              <a:buFont typeface="Arial" panose="020B0604020202020204" pitchFamily="34" charset="0"/>
              <a:buChar char="•"/>
            </a:pPr>
            <a:r>
              <a:rPr lang="en-US" sz="2700" kern="0" dirty="0"/>
              <a:t>Landscape likely to change . . .</a:t>
            </a:r>
          </a:p>
        </p:txBody>
      </p:sp>
      <p:pic>
        <p:nvPicPr>
          <p:cNvPr id="7" name="Picture 6">
            <a:extLst>
              <a:ext uri="{FF2B5EF4-FFF2-40B4-BE49-F238E27FC236}">
                <a16:creationId xmlns:a16="http://schemas.microsoft.com/office/drawing/2014/main" id="{89F57F7C-FEE6-4154-A786-DF3B0F3A8E18}"/>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6096000" y="3962400"/>
            <a:ext cx="2444268" cy="2362200"/>
          </a:xfrm>
          <a:prstGeom prst="rect">
            <a:avLst/>
          </a:prstGeom>
          <a:effectLst/>
        </p:spPr>
      </p:pic>
    </p:spTree>
    <p:extLst>
      <p:ext uri="{BB962C8B-B14F-4D97-AF65-F5344CB8AC3E}">
        <p14:creationId xmlns:p14="http://schemas.microsoft.com/office/powerpoint/2010/main" val="132239623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7C5779CA-8F69-4FE0-A14A-FE2AAFE50BD2}"/>
              </a:ext>
            </a:extLst>
          </p:cNvPr>
          <p:cNvSpPr>
            <a:spLocks noGrp="1"/>
          </p:cNvSpPr>
          <p:nvPr>
            <p:ph type="ctrTitle"/>
            <p:custDataLst>
              <p:tags r:id="rId1"/>
            </p:custDataLst>
          </p:nvPr>
        </p:nvSpPr>
        <p:spPr>
          <a:effectLst/>
        </p:spPr>
        <p:txBody>
          <a:bodyPr/>
          <a:lstStyle/>
          <a:p>
            <a:r>
              <a:rPr lang="en-US" sz="4400" b="1">
                <a:effectLst/>
              </a:rPr>
              <a:t>FLORIDA LAWS</a:t>
            </a:r>
          </a:p>
        </p:txBody>
      </p:sp>
      <p:pic>
        <p:nvPicPr>
          <p:cNvPr id="4" name="Picture 3">
            <a:extLst>
              <a:ext uri="{FF2B5EF4-FFF2-40B4-BE49-F238E27FC236}">
                <a16:creationId xmlns:a16="http://schemas.microsoft.com/office/drawing/2014/main" id="{3B302B59-B5EE-4066-8100-645938B82783}"/>
              </a:ext>
            </a:extLst>
          </p:cNvPr>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5334000" y="1982997"/>
            <a:ext cx="3505201" cy="3683305"/>
          </a:xfrm>
          <a:prstGeom prst="rect">
            <a:avLst/>
          </a:prstGeom>
          <a:effectLst/>
        </p:spPr>
      </p:pic>
    </p:spTree>
    <p:extLst>
      <p:ext uri="{BB962C8B-B14F-4D97-AF65-F5344CB8AC3E}">
        <p14:creationId xmlns:p14="http://schemas.microsoft.com/office/powerpoint/2010/main" val="41359706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Slide Number Placeholder 3"/>
          <p:cNvSpPr>
            <a:spLocks noGrp="1"/>
          </p:cNvSpPr>
          <p:nvPr>
            <p:ph type="sldNum" sz="quarter" idx="10"/>
            <p:custDataLst>
              <p:tags r:id="rId1"/>
            </p:custDataLst>
          </p:nvPr>
        </p:nvSpPr>
        <p:spPr>
          <a:effectLst/>
        </p:spPr>
        <p:txBody>
          <a:bodyPr/>
          <a:lstStyle/>
          <a:p>
            <a:pPr>
              <a:defRPr>
                <a:effectLst/>
              </a:defRPr>
            </a:pPr>
            <a:fld id="{EF3C9C53-427C-43B4-B5CB-49D5C140BD74}" type="slidenum">
              <a:rPr lang="en-US" smtClean="0">
                <a:effectLst/>
              </a:rPr>
              <a:pPr>
                <a:defRPr>
                  <a:effectLst/>
                </a:defRPr>
              </a:pPr>
              <a:t>4</a:t>
            </a:fld>
            <a:endParaRPr lang="en-US">
              <a:effectLst/>
            </a:endParaRPr>
          </a:p>
        </p:txBody>
      </p:sp>
      <p:sp>
        <p:nvSpPr>
          <p:cNvPr id="2" name="Title 1"/>
          <p:cNvSpPr>
            <a:spLocks noGrp="1"/>
          </p:cNvSpPr>
          <p:nvPr>
            <p:ph type="title"/>
            <p:custDataLst>
              <p:tags r:id="rId2"/>
            </p:custDataLst>
          </p:nvPr>
        </p:nvSpPr>
        <p:spPr>
          <a:xfrm>
            <a:off x="152400" y="152400"/>
            <a:ext cx="8374627" cy="1031875"/>
          </a:xfrm>
          <a:effectLst/>
        </p:spPr>
        <p:txBody>
          <a:bodyPr>
            <a:normAutofit/>
          </a:bodyPr>
          <a:lstStyle/>
          <a:p>
            <a:r>
              <a:rPr lang="en-US">
                <a:effectLst/>
              </a:rPr>
              <a:t>The Fallout		</a:t>
            </a:r>
          </a:p>
        </p:txBody>
      </p:sp>
      <p:pic>
        <p:nvPicPr>
          <p:cNvPr id="1026"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762000" y="1338406"/>
            <a:ext cx="7520575" cy="4600575"/>
          </a:xfrm>
          <a:prstGeom prst="rect">
            <a:avLst/>
          </a:prstGeom>
          <a:noFill/>
          <a:ln w="9525">
            <a:solidFill>
              <a:schemeClr val="tx1"/>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175379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4CB606E9-1CDF-4A82-8DD7-B470EBEB0C84}"/>
              </a:ext>
            </a:extLst>
          </p:cNvPr>
          <p:cNvSpPr>
            <a:spLocks noGrp="1"/>
          </p:cNvSpPr>
          <p:nvPr>
            <p:ph type="title"/>
            <p:custDataLst>
              <p:tags r:id="rId1"/>
            </p:custDataLst>
          </p:nvPr>
        </p:nvSpPr>
        <p:spPr>
          <a:effectLst/>
        </p:spPr>
        <p:txBody>
          <a:bodyPr>
            <a:normAutofit/>
          </a:bodyPr>
          <a:lstStyle/>
          <a:p>
            <a:r>
              <a:rPr lang="en-US" sz="3200">
                <a:effectLst/>
              </a:rPr>
              <a:t>Section 501.171 Florida Statutes</a:t>
            </a:r>
          </a:p>
        </p:txBody>
      </p:sp>
      <p:sp>
        <p:nvSpPr>
          <p:cNvPr id="3" name="Content Placeholder 2">
            <a:extLst>
              <a:ext uri="{FF2B5EF4-FFF2-40B4-BE49-F238E27FC236}">
                <a16:creationId xmlns:a16="http://schemas.microsoft.com/office/drawing/2014/main" id="{644FC075-895F-49B1-9085-8FE71FFA94FA}"/>
              </a:ext>
            </a:extLst>
          </p:cNvPr>
          <p:cNvSpPr>
            <a:spLocks noGrp="1"/>
          </p:cNvSpPr>
          <p:nvPr>
            <p:ph idx="1"/>
            <p:custDataLst>
              <p:tags r:id="rId2"/>
            </p:custDataLst>
          </p:nvPr>
        </p:nvSpPr>
        <p:spPr>
          <a:effectLst/>
        </p:spPr>
        <p:txBody>
          <a:bodyPr/>
          <a:lstStyle/>
          <a:p>
            <a:pPr marL="257175" indent="-257175" algn="just">
              <a:buFont typeface="Arial" panose="020B0604020202020204" pitchFamily="34" charset="0"/>
              <a:buChar char="•"/>
            </a:pPr>
            <a:r>
              <a:rPr lang="en-US" sz="2800">
                <a:effectLst/>
              </a:rPr>
              <a:t>The “Florida Information Protection Act of 2014” was passed by Florida House of Representatives on April 30, 2014, and became effective July 1, 2014</a:t>
            </a:r>
          </a:p>
          <a:p>
            <a:pPr marL="257175" indent="-257175" algn="just">
              <a:buFont typeface="Arial" panose="020B0604020202020204" pitchFamily="34" charset="0"/>
              <a:buChar char="•"/>
            </a:pPr>
            <a:r>
              <a:rPr lang="en-US" sz="2800">
                <a:effectLst/>
              </a:rPr>
              <a:t>The Act repealed and replaced§817.5681, “Breach of security concerning confidential personal information in third-party possession; administrative penalties”</a:t>
            </a:r>
          </a:p>
          <a:p>
            <a:endParaRPr lang="en-US">
              <a:effectLst/>
            </a:endParaRPr>
          </a:p>
        </p:txBody>
      </p:sp>
      <p:pic>
        <p:nvPicPr>
          <p:cNvPr id="4" name="Picture 2" descr="https://lh3.googleusercontent.com/p3iog65pXP0k_NC6lUfrek7FKI6IinNZc69VcTTq7ldzp-UuQJU5MbaRgwGTA4MHErAAaoPBHKeJaZM3IOd-6MAHst4F3f1HfhrOxr9dUpfB31yjdr_N-pdgzfOzRCTpkB7ngR-ip70LhZtxYQ">
            <a:extLst>
              <a:ext uri="{FF2B5EF4-FFF2-40B4-BE49-F238E27FC236}">
                <a16:creationId xmlns:a16="http://schemas.microsoft.com/office/drawing/2014/main" id="{A4E9EA28-33B3-4F6B-985E-28CDEA4D5D12}"/>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6172200" y="4953000"/>
            <a:ext cx="1907381" cy="134302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67862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4CB606E9-1CDF-4A82-8DD7-B470EBEB0C84}"/>
              </a:ext>
            </a:extLst>
          </p:cNvPr>
          <p:cNvSpPr>
            <a:spLocks noGrp="1"/>
          </p:cNvSpPr>
          <p:nvPr>
            <p:ph type="title"/>
            <p:custDataLst>
              <p:tags r:id="rId1"/>
            </p:custDataLst>
          </p:nvPr>
        </p:nvSpPr>
        <p:spPr>
          <a:xfrm>
            <a:off x="623672" y="319348"/>
            <a:ext cx="8176140" cy="907228"/>
          </a:xfrm>
          <a:effectLst/>
        </p:spPr>
        <p:txBody>
          <a:bodyPr>
            <a:normAutofit/>
          </a:bodyPr>
          <a:lstStyle/>
          <a:p>
            <a:r>
              <a:rPr lang="en-US" sz="2600">
                <a:effectLst/>
              </a:rPr>
              <a:t>Section 501.171 – Duty to Provide Notice of Breach</a:t>
            </a:r>
          </a:p>
        </p:txBody>
      </p:sp>
      <p:sp>
        <p:nvSpPr>
          <p:cNvPr id="3" name="Content Placeholder 2">
            <a:extLst>
              <a:ext uri="{FF2B5EF4-FFF2-40B4-BE49-F238E27FC236}">
                <a16:creationId xmlns:a16="http://schemas.microsoft.com/office/drawing/2014/main" id="{644FC075-895F-49B1-9085-8FE71FFA94FA}"/>
              </a:ext>
            </a:extLst>
          </p:cNvPr>
          <p:cNvSpPr>
            <a:spLocks noGrp="1"/>
          </p:cNvSpPr>
          <p:nvPr>
            <p:ph idx="1"/>
            <p:custDataLst>
              <p:tags r:id="rId2"/>
            </p:custDataLst>
          </p:nvPr>
        </p:nvSpPr>
        <p:spPr>
          <a:xfrm>
            <a:off x="623672" y="1447800"/>
            <a:ext cx="7989388" cy="3767244"/>
          </a:xfrm>
          <a:effectLst/>
        </p:spPr>
        <p:txBody>
          <a:bodyPr/>
          <a:lstStyle/>
          <a:p>
            <a:pPr marL="257175" indent="-257175" algn="just">
              <a:buFont typeface="Arial" panose="020B0604020202020204" pitchFamily="34" charset="0"/>
              <a:buChar char="•"/>
            </a:pPr>
            <a:r>
              <a:rPr lang="en-US" sz="2400">
                <a:effectLst/>
              </a:rPr>
              <a:t>“A covered entity </a:t>
            </a:r>
            <a:r>
              <a:rPr lang="en-US" sz="2400" b="1" u="sng">
                <a:effectLst/>
              </a:rPr>
              <a:t>shall</a:t>
            </a:r>
            <a:r>
              <a:rPr lang="en-US" sz="2400">
                <a:effectLst/>
              </a:rPr>
              <a:t> provide notice to the [Department of Legal Affairs] of any breach of security affecting </a:t>
            </a:r>
            <a:r>
              <a:rPr lang="en-US" sz="2400" b="1" u="sng">
                <a:effectLst/>
              </a:rPr>
              <a:t>500</a:t>
            </a:r>
            <a:r>
              <a:rPr lang="en-US" sz="2400">
                <a:effectLst/>
              </a:rPr>
              <a:t> or more individuals in this state.”§501.171(3)(a)</a:t>
            </a:r>
          </a:p>
          <a:p>
            <a:pPr marL="257175" indent="-257175" algn="just">
              <a:buFont typeface="Arial" panose="020B0604020202020204" pitchFamily="34" charset="0"/>
              <a:buChar char="•"/>
            </a:pPr>
            <a:r>
              <a:rPr lang="en-US" sz="2400">
                <a:effectLst/>
              </a:rPr>
              <a:t>“A covered entity </a:t>
            </a:r>
            <a:r>
              <a:rPr lang="en-US" sz="2400" b="1" u="sng">
                <a:effectLst/>
              </a:rPr>
              <a:t>shall</a:t>
            </a:r>
            <a:r>
              <a:rPr lang="en-US" sz="2400">
                <a:effectLst/>
              </a:rPr>
              <a:t> give notice to each individual in this state whose personal information was, or the covered entity reasonably believes to have been, accessed as a result of the breach.” §501.171(4)(a)</a:t>
            </a:r>
          </a:p>
          <a:p>
            <a:pPr marL="257175" indent="-257175" algn="just">
              <a:buFont typeface="Arial" panose="020B0604020202020204" pitchFamily="34" charset="0"/>
              <a:buChar char="•"/>
            </a:pPr>
            <a:r>
              <a:rPr lang="en-US" sz="2400">
                <a:effectLst/>
              </a:rPr>
              <a:t>Notice must be provided as “no later than 30 days after the determination of the breach or reason to believe a breach occurred” §501.171(3)(a); (4)(a)</a:t>
            </a:r>
          </a:p>
          <a:p>
            <a:pPr marL="257175" indent="-257175" algn="just">
              <a:buFont typeface="Arial" panose="020B0604020202020204" pitchFamily="34" charset="0"/>
              <a:buChar char="•"/>
            </a:pPr>
            <a:endParaRPr lang="en-US">
              <a:effectLst/>
            </a:endParaRPr>
          </a:p>
          <a:p>
            <a:pPr algn="just"/>
            <a:endParaRPr lang="en-US">
              <a:effectLst/>
            </a:endParaRPr>
          </a:p>
          <a:p>
            <a:endParaRPr lang="en-US">
              <a:effectLst/>
            </a:endParaRPr>
          </a:p>
        </p:txBody>
      </p:sp>
      <p:pic>
        <p:nvPicPr>
          <p:cNvPr id="5" name="Picture 2" descr="https://lh5.googleusercontent.com/ibnGEwFAMwDWeskrStZDS4qMXC4P9E3jHfOFFvFXNGQseBsIo09lYVbRt3DngZkh6j00ssF93_HMTG327XTJ8ShXcpOFpzWubK2zdY3Aa-l0oB3qo7TpbkmgWhzbQggr1ckwK6KscslbfdOGdA">
            <a:extLst>
              <a:ext uri="{FF2B5EF4-FFF2-40B4-BE49-F238E27FC236}">
                <a16:creationId xmlns:a16="http://schemas.microsoft.com/office/drawing/2014/main" id="{B11EF876-A6CF-4D10-BAD9-D5C9CCA59683}"/>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7543800" y="5436268"/>
            <a:ext cx="785915" cy="107417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54080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BE9AE62A-A795-4B78-8623-0F4315876426}"/>
              </a:ext>
            </a:extLst>
          </p:cNvPr>
          <p:cNvSpPr>
            <a:spLocks noGrp="1"/>
          </p:cNvSpPr>
          <p:nvPr>
            <p:ph type="title"/>
            <p:custDataLst>
              <p:tags r:id="rId1"/>
            </p:custDataLst>
          </p:nvPr>
        </p:nvSpPr>
        <p:spPr>
          <a:xfrm>
            <a:off x="533400" y="304800"/>
            <a:ext cx="8390904" cy="584125"/>
          </a:xfrm>
          <a:effectLst/>
        </p:spPr>
        <p:txBody>
          <a:bodyPr/>
          <a:lstStyle/>
          <a:p>
            <a:r>
              <a:rPr lang="en-US" sz="3200">
                <a:effectLst/>
              </a:rPr>
              <a:t>A Notable Example</a:t>
            </a:r>
          </a:p>
        </p:txBody>
      </p:sp>
      <p:pic>
        <p:nvPicPr>
          <p:cNvPr id="3" name="Picture 2" descr="https://lh4.googleusercontent.com/FzFxx1M3kqOJjlIq1h1I3DHndRtMtqn7iGBxjkJz85Wca3nSf1vHi5zVFFgTsIF4js1U0qdWjh16X1QcZz58AQJtgGhFw4BkNXY1uQ_RZgOuxHFEdESsHhG-ZZDBjPKrVJjifg_hK-zJtNwXlA">
            <a:extLst>
              <a:ext uri="{FF2B5EF4-FFF2-40B4-BE49-F238E27FC236}">
                <a16:creationId xmlns:a16="http://schemas.microsoft.com/office/drawing/2014/main" id="{177EFC05-6A15-4E14-BAC8-5FFBA71AA9E9}"/>
              </a:ext>
            </a:extLst>
          </p:cNvPr>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752600" y="1295400"/>
            <a:ext cx="5791200" cy="480059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73613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E9636237-69DD-4834-A8D2-34590FB591D0}"/>
              </a:ext>
            </a:extLst>
          </p:cNvPr>
          <p:cNvSpPr>
            <a:spLocks noGrp="1"/>
          </p:cNvSpPr>
          <p:nvPr>
            <p:ph type="title"/>
            <p:custDataLst>
              <p:tags r:id="rId1"/>
            </p:custDataLst>
          </p:nvPr>
        </p:nvSpPr>
        <p:spPr>
          <a:effectLst/>
        </p:spPr>
        <p:txBody>
          <a:bodyPr>
            <a:normAutofit/>
          </a:bodyPr>
          <a:lstStyle/>
          <a:p>
            <a:r>
              <a:rPr lang="en-US" sz="3200">
                <a:effectLst/>
              </a:rPr>
              <a:t>Who is Covered?</a:t>
            </a:r>
          </a:p>
        </p:txBody>
      </p:sp>
      <p:sp>
        <p:nvSpPr>
          <p:cNvPr id="3" name="Content Placeholder 2">
            <a:extLst>
              <a:ext uri="{FF2B5EF4-FFF2-40B4-BE49-F238E27FC236}">
                <a16:creationId xmlns:a16="http://schemas.microsoft.com/office/drawing/2014/main" id="{0C9E6016-959D-44E0-A09E-5537ED936B2D}"/>
              </a:ext>
            </a:extLst>
          </p:cNvPr>
          <p:cNvSpPr>
            <a:spLocks noGrp="1"/>
          </p:cNvSpPr>
          <p:nvPr>
            <p:ph idx="1"/>
            <p:custDataLst>
              <p:tags r:id="rId2"/>
            </p:custDataLst>
          </p:nvPr>
        </p:nvSpPr>
        <p:spPr>
          <a:effectLst/>
        </p:spPr>
        <p:txBody>
          <a:bodyPr/>
          <a:lstStyle/>
          <a:p>
            <a:pPr algn="just"/>
            <a:r>
              <a:rPr lang="en-US" sz="2700">
                <a:effectLst/>
              </a:rPr>
              <a:t>“</a:t>
            </a:r>
            <a:r>
              <a:rPr lang="en-US" sz="2700" b="1" u="sng">
                <a:effectLst/>
              </a:rPr>
              <a:t>Covered Entity</a:t>
            </a:r>
            <a:r>
              <a:rPr lang="en-US" sz="2700">
                <a:effectLst/>
              </a:rPr>
              <a:t>” means a “sole proprietorship, partnership, corporation, trust, estate, cooperative, association, or other commercial entity that acquires, maintains, stores, or uses personal information.”</a:t>
            </a:r>
          </a:p>
          <a:p>
            <a:pPr algn="just"/>
            <a:endParaRPr lang="en-US" sz="2700">
              <a:effectLst/>
            </a:endParaRPr>
          </a:p>
          <a:p>
            <a:pPr algn="just"/>
            <a:r>
              <a:rPr lang="en-US" sz="2700">
                <a:effectLst/>
              </a:rPr>
              <a:t>§ 501.171(1)(b)</a:t>
            </a:r>
          </a:p>
          <a:p>
            <a:endParaRPr lang="en-US">
              <a:effectLst/>
            </a:endParaRPr>
          </a:p>
        </p:txBody>
      </p:sp>
    </p:spTree>
    <p:extLst>
      <p:ext uri="{BB962C8B-B14F-4D97-AF65-F5344CB8AC3E}">
        <p14:creationId xmlns:p14="http://schemas.microsoft.com/office/powerpoint/2010/main" val="3376647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9FEBCCED-50A5-4C60-BB07-21FE1CDCE287}"/>
              </a:ext>
            </a:extLst>
          </p:cNvPr>
          <p:cNvSpPr>
            <a:spLocks noGrp="1"/>
          </p:cNvSpPr>
          <p:nvPr>
            <p:ph type="title"/>
            <p:custDataLst>
              <p:tags r:id="rId1"/>
            </p:custDataLst>
          </p:nvPr>
        </p:nvSpPr>
        <p:spPr>
          <a:xfrm>
            <a:off x="674339" y="152400"/>
            <a:ext cx="7954298" cy="904863"/>
          </a:xfrm>
          <a:effectLst/>
        </p:spPr>
        <p:txBody>
          <a:bodyPr>
            <a:normAutofit/>
          </a:bodyPr>
          <a:lstStyle/>
          <a:p>
            <a:r>
              <a:rPr lang="en-US" sz="3200">
                <a:effectLst/>
              </a:rPr>
              <a:t>What is Covered?</a:t>
            </a:r>
          </a:p>
        </p:txBody>
      </p:sp>
      <p:sp>
        <p:nvSpPr>
          <p:cNvPr id="3" name="Content Placeholder 2">
            <a:extLst>
              <a:ext uri="{FF2B5EF4-FFF2-40B4-BE49-F238E27FC236}">
                <a16:creationId xmlns:a16="http://schemas.microsoft.com/office/drawing/2014/main" id="{EE33BD31-EC09-49DB-9B03-4FFCAC492433}"/>
              </a:ext>
            </a:extLst>
          </p:cNvPr>
          <p:cNvSpPr>
            <a:spLocks noGrp="1"/>
          </p:cNvSpPr>
          <p:nvPr>
            <p:ph idx="1"/>
            <p:custDataLst>
              <p:tags r:id="rId2"/>
            </p:custDataLst>
          </p:nvPr>
        </p:nvSpPr>
        <p:spPr>
          <a:xfrm>
            <a:off x="577306" y="1371600"/>
            <a:ext cx="7989388" cy="4267200"/>
          </a:xfrm>
          <a:effectLst/>
        </p:spPr>
        <p:txBody>
          <a:bodyPr/>
          <a:lstStyle/>
          <a:p>
            <a:r>
              <a:rPr lang="en-US" sz="2400">
                <a:effectLst/>
              </a:rPr>
              <a:t>“</a:t>
            </a:r>
            <a:r>
              <a:rPr lang="en-US" sz="2400" b="1" u="sng">
                <a:effectLst/>
              </a:rPr>
              <a:t>Personal Information</a:t>
            </a:r>
            <a:r>
              <a:rPr lang="en-US" sz="2400">
                <a:effectLst/>
              </a:rPr>
              <a:t>” means:</a:t>
            </a:r>
          </a:p>
          <a:p>
            <a:pPr marL="385763" indent="-385763">
              <a:buFont typeface="+mj-lt"/>
              <a:buAutoNum type="alphaLcPeriod"/>
            </a:pPr>
            <a:r>
              <a:rPr lang="en-US" sz="2400">
                <a:effectLst/>
              </a:rPr>
              <a:t>An individual’s first name or first initial and last name in combination with any </a:t>
            </a:r>
            <a:r>
              <a:rPr lang="en-US" sz="2400" u="sng">
                <a:effectLst/>
              </a:rPr>
              <a:t>one</a:t>
            </a:r>
            <a:r>
              <a:rPr lang="en-US" sz="2400">
                <a:effectLst/>
              </a:rPr>
              <a:t> or more of the following:</a:t>
            </a:r>
          </a:p>
          <a:p>
            <a:pPr marL="685800" lvl="1" indent="-385763">
              <a:buFont typeface="+mj-lt"/>
              <a:buAutoNum type="romanUcPeriod"/>
            </a:pPr>
            <a:r>
              <a:rPr lang="en-US" sz="2000">
                <a:effectLst/>
              </a:rPr>
              <a:t>A social security number;</a:t>
            </a:r>
          </a:p>
          <a:p>
            <a:pPr marL="685800" lvl="1" indent="-385763">
              <a:buFont typeface="+mj-lt"/>
              <a:buAutoNum type="romanUcPeriod"/>
            </a:pPr>
            <a:r>
              <a:rPr lang="en-US" sz="2000">
                <a:effectLst/>
              </a:rPr>
              <a:t>A driver’s license number;</a:t>
            </a:r>
          </a:p>
          <a:p>
            <a:pPr marL="685800" lvl="1" indent="-385763">
              <a:buFont typeface="+mj-lt"/>
              <a:buAutoNum type="romanUcPeriod"/>
            </a:pPr>
            <a:r>
              <a:rPr lang="en-US" sz="2000">
                <a:effectLst/>
              </a:rPr>
              <a:t>A financial account number or credit/debit card number, in combination with any required security code;</a:t>
            </a:r>
          </a:p>
          <a:p>
            <a:pPr marL="685800" lvl="1" indent="-385763">
              <a:buFont typeface="+mj-lt"/>
              <a:buAutoNum type="romanUcPeriod"/>
            </a:pPr>
            <a:r>
              <a:rPr lang="en-US" sz="2000">
                <a:effectLst/>
              </a:rPr>
              <a:t>Any information regarding an individual’s medical history;</a:t>
            </a:r>
          </a:p>
          <a:p>
            <a:pPr marL="685800" lvl="1" indent="-385763">
              <a:buFont typeface="+mj-lt"/>
              <a:buAutoNum type="romanUcPeriod"/>
            </a:pPr>
            <a:r>
              <a:rPr lang="en-US" sz="2000">
                <a:effectLst/>
              </a:rPr>
              <a:t>An individual’s health insurance policy number</a:t>
            </a:r>
          </a:p>
          <a:p>
            <a:pPr marL="385763" indent="-385763">
              <a:buFont typeface="+mj-lt"/>
              <a:buAutoNum type="alphaLcPeriod"/>
            </a:pPr>
            <a:r>
              <a:rPr lang="en-US" sz="2400">
                <a:effectLst/>
              </a:rPr>
              <a:t> A user name or email address, along with the password</a:t>
            </a:r>
          </a:p>
          <a:p>
            <a:endParaRPr lang="en-US">
              <a:effectLst/>
            </a:endParaRPr>
          </a:p>
        </p:txBody>
      </p:sp>
    </p:spTree>
    <p:extLst>
      <p:ext uri="{BB962C8B-B14F-4D97-AF65-F5344CB8AC3E}">
        <p14:creationId xmlns:p14="http://schemas.microsoft.com/office/powerpoint/2010/main" val="418286435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4CACE813-D9E9-4BCE-9EAA-BEC522A405D6}"/>
              </a:ext>
            </a:extLst>
          </p:cNvPr>
          <p:cNvSpPr>
            <a:spLocks noGrp="1"/>
          </p:cNvSpPr>
          <p:nvPr>
            <p:ph type="title"/>
            <p:custDataLst>
              <p:tags r:id="rId1"/>
            </p:custDataLst>
          </p:nvPr>
        </p:nvSpPr>
        <p:spPr>
          <a:effectLst/>
        </p:spPr>
        <p:txBody>
          <a:bodyPr>
            <a:normAutofit/>
          </a:bodyPr>
          <a:lstStyle/>
          <a:p>
            <a:r>
              <a:rPr lang="en-US">
                <a:effectLst/>
              </a:rPr>
              <a:t>Section 501.171(4)(B),(C) – Two Exceptions to Individual Notice</a:t>
            </a:r>
          </a:p>
        </p:txBody>
      </p:sp>
      <p:sp>
        <p:nvSpPr>
          <p:cNvPr id="3" name="Content Placeholder 2">
            <a:extLst>
              <a:ext uri="{FF2B5EF4-FFF2-40B4-BE49-F238E27FC236}">
                <a16:creationId xmlns:a16="http://schemas.microsoft.com/office/drawing/2014/main" id="{A2ABF21E-5786-4A1E-8ECF-C142D98292E2}"/>
              </a:ext>
            </a:extLst>
          </p:cNvPr>
          <p:cNvSpPr>
            <a:spLocks noGrp="1"/>
          </p:cNvSpPr>
          <p:nvPr>
            <p:ph idx="1"/>
            <p:custDataLst>
              <p:tags r:id="rId2"/>
            </p:custDataLst>
          </p:nvPr>
        </p:nvSpPr>
        <p:spPr>
          <a:effectLst/>
        </p:spPr>
        <p:txBody>
          <a:bodyPr/>
          <a:lstStyle/>
          <a:p>
            <a:pPr marL="385763" indent="-385763" algn="just">
              <a:buFont typeface="+mj-lt"/>
              <a:buAutoNum type="arabicPeriod"/>
            </a:pPr>
            <a:r>
              <a:rPr lang="en-US" sz="2600">
                <a:effectLst/>
              </a:rPr>
              <a:t>No written notice to individuals is required if the notice would interfere with a state or federal investigation </a:t>
            </a:r>
          </a:p>
          <a:p>
            <a:pPr marL="385763" indent="-385763" algn="just">
              <a:buFont typeface="+mj-lt"/>
              <a:buAutoNum type="arabicPeriod"/>
            </a:pPr>
            <a:r>
              <a:rPr lang="en-US" sz="2600">
                <a:effectLst/>
              </a:rPr>
              <a:t>No written notice to individuals is required if, after an appropriate investigation and consultation with relevant law enforcement agencies, the covered entity reasonably determines that the breach has not and will not likely result in identity theft or any other financial harm to the individuals whose personal information has been accessed</a:t>
            </a:r>
          </a:p>
          <a:p>
            <a:endParaRPr lang="en-US">
              <a:effectLst/>
            </a:endParaRPr>
          </a:p>
        </p:txBody>
      </p:sp>
      <p:pic>
        <p:nvPicPr>
          <p:cNvPr id="4" name="Picture 2" descr="https://lh4.googleusercontent.com/Zs0du21NLQUsdNGvKNKxc1CQMXebh86HU6fcDdzM0CclzaPNeK5Txr5qAkbzXOgjgMZjL7M0IFFXgZPc9s2lDMX3zGmi1jlr-fjamqEOTu0fT_zkX8awd3vM_l4enbDo8GEyKrDrp9AFoaMymA">
            <a:extLst>
              <a:ext uri="{FF2B5EF4-FFF2-40B4-BE49-F238E27FC236}">
                <a16:creationId xmlns:a16="http://schemas.microsoft.com/office/drawing/2014/main" id="{FC313992-A35C-43AC-BA54-F9E624C7353F}"/>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7086600" y="5482863"/>
            <a:ext cx="1652371" cy="89178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19186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1048A0ED-F7AC-4255-A141-C8D86F1F8CA8}"/>
              </a:ext>
            </a:extLst>
          </p:cNvPr>
          <p:cNvSpPr>
            <a:spLocks noGrp="1"/>
          </p:cNvSpPr>
          <p:nvPr>
            <p:ph type="title"/>
            <p:custDataLst>
              <p:tags r:id="rId1"/>
            </p:custDataLst>
          </p:nvPr>
        </p:nvSpPr>
        <p:spPr>
          <a:effectLst/>
        </p:spPr>
        <p:txBody>
          <a:bodyPr>
            <a:normAutofit/>
          </a:bodyPr>
          <a:lstStyle/>
          <a:p>
            <a:r>
              <a:rPr lang="en-US" sz="2800">
                <a:effectLst/>
              </a:rPr>
              <a:t>Section 501.171(9) – Enforcement </a:t>
            </a:r>
          </a:p>
        </p:txBody>
      </p:sp>
      <p:sp>
        <p:nvSpPr>
          <p:cNvPr id="3" name="Content Placeholder 2">
            <a:extLst>
              <a:ext uri="{FF2B5EF4-FFF2-40B4-BE49-F238E27FC236}">
                <a16:creationId xmlns:a16="http://schemas.microsoft.com/office/drawing/2014/main" id="{030CC247-B9E6-43AE-B3AB-6C068868AA3B}"/>
              </a:ext>
            </a:extLst>
          </p:cNvPr>
          <p:cNvSpPr>
            <a:spLocks noGrp="1"/>
          </p:cNvSpPr>
          <p:nvPr>
            <p:ph idx="1"/>
            <p:custDataLst>
              <p:tags r:id="rId2"/>
            </p:custDataLst>
          </p:nvPr>
        </p:nvSpPr>
        <p:spPr>
          <a:effectLst/>
        </p:spPr>
        <p:txBody>
          <a:bodyPr/>
          <a:lstStyle/>
          <a:p>
            <a:pPr algn="just"/>
            <a:r>
              <a:rPr lang="en-US" sz="2800">
                <a:effectLst/>
              </a:rPr>
              <a:t>Covered entities shall be liable for a civil penalty not to exceed $500,000, as follows:</a:t>
            </a:r>
          </a:p>
          <a:p>
            <a:pPr lvl="1" algn="just"/>
            <a:r>
              <a:rPr lang="en-US" sz="2400">
                <a:effectLst/>
              </a:rPr>
              <a:t>$1,000 for each day for each day notice is not provided to the Department of Legal Affairs or the affected individuals during the first 30-day period of noncompliance and, thereafter, $50,000 for each subsequent 30-day period of noncompliance</a:t>
            </a:r>
          </a:p>
          <a:p>
            <a:pPr lvl="1" algn="just"/>
            <a:r>
              <a:rPr lang="en-US" sz="2400">
                <a:effectLst/>
              </a:rPr>
              <a:t>Penalty applies per breach, not per individual </a:t>
            </a:r>
          </a:p>
          <a:p>
            <a:endParaRPr lang="en-US">
              <a:effectLst/>
            </a:endParaRPr>
          </a:p>
        </p:txBody>
      </p:sp>
      <p:pic>
        <p:nvPicPr>
          <p:cNvPr id="4" name="Picture 2" descr="https://lh6.googleusercontent.com/eomfY15xVjztBVjN72S7puYkD0e4RoGj0X8vimW5zOKi6Qo1OC8AbS6Qa9sLSUDYR27tpA9C2YOKHjy_q3z14xzctd8VO9CVshKL_c8QZmFYxSe9fHv4kEMuKsLS4ev2VvAioK_pdhEFAqKkKg">
            <a:extLst>
              <a:ext uri="{FF2B5EF4-FFF2-40B4-BE49-F238E27FC236}">
                <a16:creationId xmlns:a16="http://schemas.microsoft.com/office/drawing/2014/main" id="{C28A0796-9DE0-49FA-9BE8-E1C80321B557}"/>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7010400" y="4641561"/>
            <a:ext cx="1875524" cy="17613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11092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747EA8F4-9286-4A88-A80F-051C8100E901}"/>
              </a:ext>
            </a:extLst>
          </p:cNvPr>
          <p:cNvSpPr>
            <a:spLocks noGrp="1"/>
          </p:cNvSpPr>
          <p:nvPr>
            <p:ph type="title"/>
            <p:custDataLst>
              <p:tags r:id="rId1"/>
            </p:custDataLst>
          </p:nvPr>
        </p:nvSpPr>
        <p:spPr>
          <a:effectLst/>
        </p:spPr>
        <p:txBody>
          <a:bodyPr>
            <a:normAutofit/>
          </a:bodyPr>
          <a:lstStyle/>
          <a:p>
            <a:r>
              <a:rPr lang="en-US" sz="2800">
                <a:effectLst/>
              </a:rPr>
              <a:t>Section 501.171(10) – Enforcement </a:t>
            </a:r>
          </a:p>
        </p:txBody>
      </p:sp>
      <p:sp>
        <p:nvSpPr>
          <p:cNvPr id="3" name="Content Placeholder 2">
            <a:extLst>
              <a:ext uri="{FF2B5EF4-FFF2-40B4-BE49-F238E27FC236}">
                <a16:creationId xmlns:a16="http://schemas.microsoft.com/office/drawing/2014/main" id="{465ADEB1-5747-47D7-A576-4FA576204088}"/>
              </a:ext>
            </a:extLst>
          </p:cNvPr>
          <p:cNvSpPr>
            <a:spLocks noGrp="1"/>
          </p:cNvSpPr>
          <p:nvPr>
            <p:ph idx="1"/>
            <p:custDataLst>
              <p:tags r:id="rId2"/>
            </p:custDataLst>
          </p:nvPr>
        </p:nvSpPr>
        <p:spPr>
          <a:xfrm>
            <a:off x="623672" y="1295400"/>
            <a:ext cx="7989388" cy="3426794"/>
          </a:xfrm>
          <a:effectLst/>
        </p:spPr>
        <p:txBody>
          <a:bodyPr/>
          <a:lstStyle/>
          <a:p>
            <a:pPr marL="257175" indent="-257175" algn="just">
              <a:buFont typeface="Arial" panose="020B0604020202020204" pitchFamily="34" charset="0"/>
              <a:buChar char="•"/>
            </a:pPr>
            <a:r>
              <a:rPr lang="en-US" sz="2400">
                <a:effectLst/>
              </a:rPr>
              <a:t>No private cause of action for violations </a:t>
            </a:r>
          </a:p>
          <a:p>
            <a:pPr marL="257175" indent="-257175" algn="just">
              <a:buFont typeface="Arial" panose="020B0604020202020204" pitchFamily="34" charset="0"/>
              <a:buChar char="•"/>
            </a:pPr>
            <a:r>
              <a:rPr lang="en-US" sz="2400">
                <a:effectLst/>
              </a:rPr>
              <a:t>Plaintiffs’ attorneys have looked to the statute to identify a putative class </a:t>
            </a:r>
          </a:p>
          <a:p>
            <a:pPr marL="257175" indent="-257175" algn="just">
              <a:buFont typeface="Arial" panose="020B0604020202020204" pitchFamily="34" charset="0"/>
              <a:buChar char="•"/>
            </a:pPr>
            <a:r>
              <a:rPr lang="en-US" sz="2400">
                <a:effectLst/>
              </a:rPr>
              <a:t>Unclear how the statute may be used by Courts to establish negligence </a:t>
            </a:r>
            <a:r>
              <a:rPr lang="en-US" sz="2400" i="1">
                <a:effectLst/>
              </a:rPr>
              <a:t>per se </a:t>
            </a:r>
            <a:r>
              <a:rPr lang="en-US" sz="2400">
                <a:effectLst/>
              </a:rPr>
              <a:t>or evidence of negligence in civil actions</a:t>
            </a:r>
          </a:p>
          <a:p>
            <a:pPr marL="257175" indent="-257175" algn="just">
              <a:buFont typeface="Arial" panose="020B0604020202020204" pitchFamily="34" charset="0"/>
              <a:buChar char="•"/>
            </a:pPr>
            <a:r>
              <a:rPr lang="en-US" sz="2400">
                <a:effectLst/>
              </a:rPr>
              <a:t>Plaintiffs’ attorneys, however, have begun citing it as a basis for negligence and negligence per se in data breach litigation</a:t>
            </a:r>
          </a:p>
          <a:p>
            <a:endParaRPr lang="en-US">
              <a:effectLst/>
            </a:endParaRPr>
          </a:p>
        </p:txBody>
      </p:sp>
      <p:pic>
        <p:nvPicPr>
          <p:cNvPr id="4" name="Picture 2" descr="https://lh5.googleusercontent.com/viKsQsuINDLIP-CQLUBtOfQb8oVVzZFvHLsyR1CG0e_pebtDSahaZ0K_3V4iIGKKYSxAq89-HH-p7tzFa9GdgMrvL0udaWLKKf0BvBX1En4HoSba2DzTs_c-h2sC4UQqa8nqBd8T44Aex-8KkA">
            <a:extLst>
              <a:ext uri="{FF2B5EF4-FFF2-40B4-BE49-F238E27FC236}">
                <a16:creationId xmlns:a16="http://schemas.microsoft.com/office/drawing/2014/main" id="{95335FCE-9AF6-42B1-BE5E-A2AC0653D69F}"/>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3733800" y="4786696"/>
            <a:ext cx="2578662" cy="155180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71677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B9DC1077-B7DF-4016-8E8D-8734DFDA01BC}"/>
              </a:ext>
            </a:extLst>
          </p:cNvPr>
          <p:cNvSpPr>
            <a:spLocks noGrp="1"/>
          </p:cNvSpPr>
          <p:nvPr>
            <p:ph type="ctrTitle"/>
            <p:custDataLst>
              <p:tags r:id="rId1"/>
            </p:custDataLst>
          </p:nvPr>
        </p:nvSpPr>
        <p:spPr>
          <a:xfrm>
            <a:off x="2514600" y="2590800"/>
            <a:ext cx="6390526" cy="2255820"/>
          </a:xfrm>
          <a:effectLst/>
        </p:spPr>
        <p:txBody>
          <a:bodyPr/>
          <a:lstStyle/>
          <a:p>
            <a:pPr algn="ctr"/>
            <a:r>
              <a:rPr lang="en-US" sz="4800" b="1">
                <a:effectLst/>
              </a:rPr>
              <a:t>OTHER PERTINENT LAWS</a:t>
            </a:r>
          </a:p>
        </p:txBody>
      </p:sp>
    </p:spTree>
    <p:extLst>
      <p:ext uri="{BB962C8B-B14F-4D97-AF65-F5344CB8AC3E}">
        <p14:creationId xmlns:p14="http://schemas.microsoft.com/office/powerpoint/2010/main" val="108054605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76200" y="270390"/>
            <a:ext cx="8776791" cy="571500"/>
          </a:xfrm>
          <a:effectLst/>
        </p:spPr>
        <p:txBody>
          <a:bodyPr>
            <a:noAutofit/>
          </a:bodyPr>
          <a:lstStyle/>
          <a:p>
            <a:r>
              <a:rPr lang="en-US" sz="2100">
                <a:effectLst/>
              </a:rPr>
              <a:t>Florida’s Computer Abuse and Data Recovery Act  (if you find the culprit)</a:t>
            </a:r>
          </a:p>
        </p:txBody>
      </p:sp>
      <p:sp>
        <p:nvSpPr>
          <p:cNvPr id="3" name="Content Placeholder 2"/>
          <p:cNvSpPr>
            <a:spLocks noGrp="1"/>
          </p:cNvSpPr>
          <p:nvPr>
            <p:ph idx="1"/>
            <p:custDataLst>
              <p:tags r:id="rId2"/>
            </p:custDataLst>
          </p:nvPr>
        </p:nvSpPr>
        <p:spPr>
          <a:xfrm>
            <a:off x="650301" y="1299840"/>
            <a:ext cx="7293635" cy="4000500"/>
          </a:xfrm>
          <a:effectLst/>
        </p:spPr>
        <p:txBody>
          <a:bodyPr>
            <a:noAutofit/>
          </a:bodyPr>
          <a:lstStyle/>
          <a:p>
            <a:pPr marL="257175" indent="-257175">
              <a:spcBef>
                <a:spcPct val="0"/>
              </a:spcBef>
              <a:buClrTx/>
              <a:buFont typeface="Arial" panose="020B0604020202020204" pitchFamily="34" charset="0"/>
              <a:buChar char="•"/>
            </a:pPr>
            <a:r>
              <a:rPr lang="en-US" altLang="en-US" sz="2400" kern="1200">
                <a:effectLst/>
                <a:latin typeface="Arial" panose="020B0604020202020204" pitchFamily="34" charset="0"/>
                <a:cs typeface="Arial" panose="020B0604020202020204" pitchFamily="34" charset="0"/>
              </a:rPr>
              <a:t>Effective October 1, 2015, </a:t>
            </a:r>
            <a:r>
              <a:rPr lang="en-US" sz="2400" kern="1200">
                <a:effectLst/>
                <a:latin typeface="Arial" panose="020B0604020202020204" pitchFamily="34" charset="0"/>
                <a:cs typeface="Arial" panose="020B0604020202020204" pitchFamily="34" charset="0"/>
              </a:rPr>
              <a:t>Fla. Stat.§668.801-805</a:t>
            </a:r>
            <a:endParaRPr lang="en-US" altLang="en-US" sz="2400" kern="1200">
              <a:effectLst/>
              <a:latin typeface="Arial" panose="020B0604020202020204" pitchFamily="34" charset="0"/>
              <a:cs typeface="Arial" panose="020B0604020202020204" pitchFamily="34" charset="0"/>
            </a:endParaRPr>
          </a:p>
          <a:p>
            <a:pPr marL="257175" indent="-257175">
              <a:spcBef>
                <a:spcPct val="0"/>
              </a:spcBef>
              <a:buClrTx/>
              <a:buFont typeface="Arial" panose="020B0604020202020204" pitchFamily="34" charset="0"/>
              <a:buChar char="•"/>
            </a:pPr>
            <a:endParaRPr lang="en-US" altLang="en-US" sz="1600" kern="1200">
              <a:effectLst/>
              <a:latin typeface="Arial" panose="020B0604020202020204" pitchFamily="34" charset="0"/>
              <a:cs typeface="Arial" panose="020B0604020202020204" pitchFamily="34" charset="0"/>
            </a:endParaRPr>
          </a:p>
          <a:p>
            <a:pPr marL="257175" indent="-257175">
              <a:spcBef>
                <a:spcPct val="0"/>
              </a:spcBef>
              <a:buClrTx/>
              <a:buFont typeface="Arial" panose="020B0604020202020204" pitchFamily="34" charset="0"/>
              <a:buChar char="•"/>
            </a:pPr>
            <a:r>
              <a:rPr lang="en-US" altLang="en-US" sz="2400" kern="1200">
                <a:effectLst/>
                <a:latin typeface="Arial" panose="020B0604020202020204" pitchFamily="34" charset="0"/>
                <a:cs typeface="Arial" panose="020B0604020202020204" pitchFamily="34" charset="0"/>
              </a:rPr>
              <a:t>Creates a new cause of action for businesses victimized by unauthorized computer access</a:t>
            </a:r>
          </a:p>
          <a:p>
            <a:pPr>
              <a:spcBef>
                <a:spcPct val="0"/>
              </a:spcBef>
              <a:buClrTx/>
            </a:pPr>
            <a:endParaRPr lang="en-US" altLang="en-US" sz="1600" kern="1200">
              <a:effectLst/>
              <a:latin typeface="Arial" panose="020B0604020202020204" pitchFamily="34" charset="0"/>
              <a:cs typeface="Arial" panose="020B0604020202020204" pitchFamily="34" charset="0"/>
            </a:endParaRPr>
          </a:p>
          <a:p>
            <a:pPr marL="257175" indent="-257175">
              <a:spcBef>
                <a:spcPct val="0"/>
              </a:spcBef>
              <a:spcAft>
                <a:spcPts val="450"/>
              </a:spcAft>
              <a:buClrTx/>
              <a:buFont typeface="Arial" panose="020B0604020202020204" pitchFamily="34" charset="0"/>
              <a:buChar char="•"/>
            </a:pPr>
            <a:r>
              <a:rPr lang="en-US" altLang="en-US" sz="2400" kern="1200">
                <a:effectLst/>
                <a:latin typeface="Arial" panose="020B0604020202020204" pitchFamily="34" charset="0"/>
                <a:cs typeface="Arial" panose="020B0604020202020204" pitchFamily="34" charset="0"/>
              </a:rPr>
              <a:t>Triggered </a:t>
            </a:r>
            <a:r>
              <a:rPr lang="en-US" sz="2400" kern="1200">
                <a:effectLst/>
                <a:latin typeface="Arial" panose="020B0604020202020204" pitchFamily="34" charset="0"/>
                <a:cs typeface="Arial" panose="020B0604020202020204" pitchFamily="34" charset="0"/>
              </a:rPr>
              <a:t>when an individual “knowingly and with intent to cause harm or loss” obtains information from or improperly accesses a protected computer</a:t>
            </a:r>
            <a:endParaRPr lang="en-US" sz="2400">
              <a:effectLst/>
            </a:endParaRPr>
          </a:p>
        </p:txBody>
      </p:sp>
      <p:sp>
        <p:nvSpPr>
          <p:cNvPr id="4" name="Slide Number Placeholder 3"/>
          <p:cNvSpPr>
            <a:spLocks noGrp="1"/>
          </p:cNvSpPr>
          <p:nvPr>
            <p:ph type="sldNum" sz="quarter" idx="10"/>
            <p:custDataLst>
              <p:tags r:id="rId3"/>
            </p:custDataLst>
          </p:nvPr>
        </p:nvSpPr>
        <p:spPr>
          <a:prstGeom prst="rect">
            <a:avLst/>
          </a:prstGeom>
          <a:effectLst/>
        </p:spPr>
        <p:txBody>
          <a:bodyPr/>
          <a:lstStyle/>
          <a:p>
            <a:fld id="{879CAC20-8658-4DCF-89D8-36F4FE613268}" type="slidenum">
              <a:rPr lang="en-US" smtClean="0">
                <a:effectLst/>
              </a:rPr>
              <a:t>49</a:t>
            </a:fld>
            <a:endParaRPr lang="en-US">
              <a:effectLst/>
            </a:endParaRPr>
          </a:p>
        </p:txBody>
      </p:sp>
      <p:sp>
        <p:nvSpPr>
          <p:cNvPr id="8" name="AutoShape 4" descr="data:image/jpeg;base64,/9j/4AAQSkZJRgABAQAAAQABAAD/2wCEAAkGBwgHBgkIBwgKCgkLDRYPDQwMDRsUFRAWIB0iIiAdHx8kKDQsJCYxJx8fLT0tMTU3Ojo6Iys/RD84QzQ5OjcBCgoKDQwNGg8PGjclHyU3Nzc3Nzc3Nzc3Nzc3Nzc3Nzc3Nzc3Nzc3Nzc3Nzc3Nzc3Nzc3Nzc3Nzc3Nzc3Nzc3N//AABEIAHIAtgMBIgACEQEDEQH/xAAcAAEAAQUBAQAAAAAAAAAAAAAABgECBAUHAwj/xABDEAABAwMBBAcFBAYJBQAAAAABAgMEAAURBgcSITETIkFRYXGBFEKRobEVMlJyIzNiwcLRFkN1gpOis9LhFyU0c5L/xAAaAQEAAwEBAQAAAAAAAAAAAAAAAQIDBAUG/8QAJhEBAAICAgIABQUAAAAAAAAAAAECAxESMQQhBRMyQVEiYZGx4f/aAAwDAQACEQMRAD8A7jSsS6XODaYipdylsxY6ebjywkfOtIxqmTcgFWCxzZbKhlMqTiKyod43+ufRBoJNStB0eqnykmTZ4SfeQlhyQfRRUgD4Gr/sy8KVlzUTwz2NxGgPmDQbylR+VBuEdkuuaokNITzW7HYwP8orWw52pZMpJtU2FcIIPXekwlMg/lWF8fRGKrN6xOhMSatW623+sWlPmcVB5mqplmdH9NYUq3xlL3UzISukijJ4bykjpEnzGKmUJMRbKH4nRLbcSFJdQQrfB7d7t86n2MhKgoZHKq0pUhSlKBSlKBSlKBSlKChqJ6wuxWr7Jhr66xmStPupPu+Z7fDzrb6iu4tUHfQAqS51WUHtV3nwHM1DrfGWolx1RW64d9a1c1E8zXlfE/M+TThXuWd7ajTJt8UJSlKUgAVuUJS2jPKrIzIQkEisO7TUstEA9lfMVibSwhhXa5BDgANKhl3uJU7wVSu+uD0tptdni29W64vdw1QQ5c7a90cKA992MjJyUp5E8AM+vaK6o8Jp4x1Rx/7EqP0NaLUOhrRe5qbiA/AuqeKZ8Fzonc44ZI4K5AcezhXmzA1pbgEx7xbLoyOQnxlNOY/O2SCf7tfWTG3S2UhWomxlhNsex7p30H99amdqS9wmV+1WUtuY6rqVFbY88fzrKbuGrkjD+nrc4e9m5kD/ADN1f9panPAaZi+t0GP9Osb4rT9NphEwwLNY5V5cRctROKeHNqMoYA8SOzy+NS8AJwEgAAch2VHel1k8CG4dkh55KcfdfI9AlOfiK83dPXu4Jxd9USUIJO81a2ExgR3bx3lj0Iq2LFGONQRGmLtI1JbLbY5VsdR7fcZzSmY9taT0jjpUMZKRxAHPPhw416bKrFO05ouDb7pwlArcU0FZ6IKUSE57+PHHaTW3semLNYlKct0FtD6/1kleVvL/ADLVlR+NbfhmtUq0pVMjvoK0q1S0oSVKUEpAySTgCvJEpt0joSXB+JI6vx5UHvSgpQKUpQK8JkpmFGckSVhtltJUtRPACveoDtjlFrT0WMk/+TLSkgHsSCr6gVTJbhSbL46c7RX8sVcpd7nrnO43T1WkA53E93n2mtxEYCQCeVcfZ9qTJQ5GcdYDZ4KaXuk/Cp9Z9UrbR0dyG8gdUPJT1ieXEdtfI+Vjte3Le5lvn+F5axypO0plyEsNk5xUGv8AcioqAVWyvd1SpvLawpJGQoHgRUAvE/AWonHmav42CZl5sV1OpYF1uIQoFS8carU42daUSqKu73aMlxyUnDDLyAQ23nOcd6uB8BjvNK+hp4f6Y214uy0pSu1crEuNyhWuMqVcZTEVhHNx5wIT8TWh2iawY0ZYDPW300l1XRxmTkBS8ZyfADiaj+kNFv3dLWo9euG5XGQA6zDe4sREHiAEcs4+HieJDdI123cVbumbLc7uM49oQ10LH+I5gH0Br0Q5riYCr2ax2xJHALdclLB8cBAqRGZCZG4ZEdAHu74GPSrBc4GcCbH/AMQVWb1juRoxadWucXdUxGz2hi1D+Jw1U2XVKeKNXJPg5a2yPkRUjbeadTlpxCx3pVmo3e9UoYJj24B17OC5zSk+Heazy58eKvK0omYhhz3tXWdlTz14sMoe4h+I4wVHzStX0rHm6vvsGHGfuenpUdhYJflQ0GSGh37p3VDzIwPGt1ZLItKxcLqVPzVcQHDno/8An6dlSHHgKinPJG7eo/H3O0e03c7DqCOJdsuKLkU4KlOLyts+KDjc+AqQgVyja3ptNkYOtdMrNuukRafaDHwlL6FKwSoDgTkjPeOeanmir6NS6Xt94CAgyWuukcgtJKVAeG8DW0REdJbylKVIUpVCcUBRAHGuY7U3Uy7raovMNNuOkDvJAH0NT+bJ3AQK5/c47F11DKckbxDLSWgoHBHNR+aq4/iF+GCf3bYMtMWSL36hCEuD2gDdIYCsKcB4eVWSpDhKWwMHGQMdVI7yPKthd2GYK+ia3XWUgkFeMk+PfUPu12aZQpttYyeKjmvIw4vmT6h7VvMx2pyrLMN5bjgNJS4reOXCVdVPiK3OirAdUXgvPo3rZEUC7nk8vmEeWOJ9B21qNObP77qJaHpSVW6Arj0jyf0ix+yj95x613rS1gi2S2R7fCRusspxk4ys9qj3k17OHxa0nlLw81q3vyhnxYgCOIpWySN0YpXXtmrSlKgc026aWm6g07Gl2xtb8m3OKcLKBlS0KACsDtIwDjzrb7O9cW3VlpYYLrbV0abCJMNZwrIGCpIPNP0zg1M6iGpdnGn7/J9tUw5AuIOUzYK+icz3nHAnxIz40EoXCir+/HZV5tisWRYbXIHXhNA96Bun5VEW7DtBsqdy06lhXZhP3G7uwrfA7AVpOT5k1k/bmvY2BJ0hDl96odySn5LxVLY6W7gZkzRyASu3yltKIxuuDPzHH61bpzTj0Wcp+4IT+i/UgHeBV+L0rw/pRqzt0DLz/aTH86t+3tbvqwxotmOPxS7o3/ADXPHhYYvF4jpHGE1AxWNPuES2xVyp8lmNHQMqdeWEpHqaiC4e0e5hSXrnY7O2rODFYW+4n1WQKpH2Y21+UJmpbjcb9IB3gJz36JJ8EDgPLlXWlEtWXe5bVJSdPaSYWmxtuhUy6PIIbWR2DvA4EDmTjkONdXsNqjWO0RLXCBEeK0G0Z5nvJ8ScmsqJFjwo6I8RhphhsYQ00gJSkdwA4CvagUpSgVQ8qrVM0GquCOZNcsn3huFGkyFrwqQ6tY4+7k4+VdTuJE2NIahLS48W1JSRxSlWMDJ5c/WoRa9mftL6ZWpnEydz9VCbJ6FA7N481n4DwNcnk4ZzzWv2VtG3N4VvvmsJB+zWuih72FTHgQ2O/d/EfL4iuiaX0BabGpD5aVNnDj7S+MlJ/ZTyT9fGuhR7Ywy2lCEJSlIwlKQAAPAVkojNp5Jrox4qY41VaI01sOIeZFbVtISMCrgkDlVauFKUoFKUoFKUoFKUoFUrGudxh2qC7OuMhEeMyneW4s4AFcqOtNU6/nvQdCRxb7a2rceukkdb07AcdgyeXEUHUbpd7baGemuk+NEb7FPuhGfLPOoo/tV030pZtvt91dBwUwIi3OPnwB9M14WPZRY4romX1yRfriR137gsrTnwSezzJqcw4caEylmHHZjtJGA2y2EJHkBQQxGub1JRvwNB3tY7PaShjPoo5q3+l2s85/6ev7n9pt73wx++p5VKCDK1ze4yN+foS9pGePs5Q/8AJJzVWdqmmw6Grl7fanCcBM+Gtvj58QPWppIfajsrdfWEIQMqUair8l7VMr2OOgNwEHLjikgk93Py5fGsMueuPUdzPUImdNt9vx5KkNWkCa64kLTuHCEg9qldgr3aguv9a5PdNn+pR1W0/wC71+FRfUOzK03R5M6DLnWu5oQEolxZCgeHLIPZnjwxUbVq3V2z2U1G1qwLtZ1q3GrpHGFju3u847Dg8+Jq0Umfd5S64lKUpCUgBIGAByFXVg2a7Qb3b2Z9rkokRXRlDiPmD3Ed1Z1ahSlKBSlKBSlKBSlKBSlKBSlUPKg4JtMuU3W20aJo6I6WoTD6WlY95eN5az37qcgDwPfXbrNaYVktke3W1hLMVhO6hA+p7yeZNcAuzw0btzNwuAUmMqWX988f0TySkq8hvH4V9Encfb57yFDIKTwI8xQXFSU81AeZqwyWRzebH94Vhu2O2uklyKkk9u8f51hu6TtSwdxtxo96F/zzWF5zR9MR/P8AiPbdIcQv7q0nyNWyH247K3XlhCEDJJqJS9JSGDvwJCV45JV1D8R/xWpnuXNloRbgp8IByEuHIJ8D2/GuPJ5uXFE88ev6V5THcPa83V+8yUttJUGt7daa/Eewnx+lTS0QEW+EiOkZPNavxK7TUU0dEEi5F9YylhOR+Y8vlmpzUfDqWvE579yinv3KmOFY1ygRbnCegz2Evxn0FDjaxwUKyqoTivUaPn/S8uXsz2oPaddfcdtM15DY3uWF46NzzGd09/HuFfQAr5y1vITqzbNGi2shwNyGIwWk8DuHK1eSet/819GigrSlKBSlKBSlKBSlKBSlKBSlKCG7StBxta21AStMe5RsmNIIyOPNKu9Jx6Hj3g850nrq87PJSdOa3hSPYkdWO8E5U0n9k/1iPmPkO8Vg3a0W68xFRLrDYlxz7jyArB7x3HxFBZZL5a77EEm0zmJbR5ltYJT4EcwfA1sM1yi57FozEpUzSV7m2iQeSd8lI8AoEKA8ya80t7YbCkJQq23xtPLfI3sepQfnmg63VjrSHUFtxCVoPNKhkGuWp2i61h8Lns/lnH3lRyrBPgN0/WrhtcuIHW0Jegr8qv8AZUTGx0mFb40HpPZWg2HFbygCedZea5Sdpuq5Q/7ds+uCs9r2+P4K8TO2w3sKSzbrdZm1cnFY3gPVSjn0FK1isagdTuE+Jboq5U+SzGYQMqceWEpHqa49rfanJvbp09oFqRIkP9Rctts7xHaGx2eKzjA5d4zIux6ddpCZWttTy57md7omVEgeAUvOB5JFdG09pizabj9DZYDMYEALWkZWv8yjxPxqRD9lGzdOkm1XG6bjt3eRuYQcojoPNIPaT2n0Hj0ilKBSlKBSlKBSlKBSlKBSlKBSlKBSlKBSlKBSlKBSlKBSlKBSlKBSlKBSlKBSlKD/2Q=="/>
          <p:cNvSpPr>
            <a:spLocks noChangeAspect="1" noChangeArrowheads="1"/>
          </p:cNvSpPr>
          <p:nvPr>
            <p:custDataLst>
              <p:tags r:id="rId4"/>
            </p:custDataLst>
          </p:nvPr>
        </p:nvSpPr>
        <p:spPr>
          <a:xfrm>
            <a:off x="1295400" y="536572"/>
            <a:ext cx="1300163" cy="814388"/>
          </a:xfrm>
          <a:prstGeom prst="rect">
            <a:avLst/>
          </a:prstGeom>
          <a:noFill/>
          <a:effectLst/>
          <a:extLst>
            <a:ext uri="{909E8E84-426E-40DD-AFC4-6F175D3DCCD1}">
              <a14:hiddenFill xmlns:a14="http://schemas.microsoft.com/office/drawing/2010/main">
                <a:solidFill>
                  <a:srgbClr val="FFFFFF"/>
                </a:solidFill>
              </a14:hiddenFill>
            </a:ext>
          </a:extLst>
        </p:spPr>
        <p:txBody>
          <a:bodyPr vert="horz" wrap="square" lIns="68580" tIns="34290" rIns="68580" bIns="34290" anchor="t" anchorCtr="0" compatLnSpc="1">
            <a:prstTxWarp prst="textNoShape">
              <a:avLst/>
            </a:prstTxWarp>
          </a:bodyPr>
          <a:lstStyle/>
          <a:p>
            <a:endParaRPr lang="en-US" sz="1350">
              <a:effectLst/>
            </a:endParaRPr>
          </a:p>
        </p:txBody>
      </p:sp>
      <p:pic>
        <p:nvPicPr>
          <p:cNvPr id="1026" name="Picture 2"/>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5185347" y="4197383"/>
            <a:ext cx="2541794" cy="169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custDataLst>
              <p:tags r:id="rId6"/>
            </p:custDataLst>
          </p:nvPr>
        </p:nvSpPr>
        <p:spPr>
          <a:xfrm>
            <a:off x="708623" y="4173165"/>
            <a:ext cx="4124529" cy="1446550"/>
          </a:xfrm>
          <a:prstGeom prst="rect">
            <a:avLst/>
          </a:prstGeom>
          <a:noFill/>
          <a:effectLst/>
        </p:spPr>
        <p:txBody>
          <a:bodyPr wrap="square" rtlCol="0">
            <a:spAutoFit/>
          </a:bodyPr>
          <a:lstStyle/>
          <a:p>
            <a:pPr marL="257175" indent="-257175" algn="just">
              <a:buFont typeface="Arial" panose="020B0604020202020204" pitchFamily="34" charset="0"/>
              <a:buChar char="•"/>
            </a:pPr>
            <a:r>
              <a:rPr lang="en-US" altLang="en-US" sz="2200">
                <a:solidFill>
                  <a:srgbClr val="003876"/>
                </a:solidFill>
                <a:effectLst/>
                <a:latin typeface="+mj-lt"/>
                <a:cs typeface="Arial" panose="020B0604020202020204" pitchFamily="34" charset="0"/>
              </a:rPr>
              <a:t>A party can recover lost profits, economic damages, and attorneys’ fees, and obtain injunctive relief</a:t>
            </a:r>
          </a:p>
        </p:txBody>
      </p:sp>
    </p:spTree>
    <p:extLst>
      <p:ext uri="{BB962C8B-B14F-4D97-AF65-F5344CB8AC3E}">
        <p14:creationId xmlns:p14="http://schemas.microsoft.com/office/powerpoint/2010/main" val="18968589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Slide Number Placeholder 3"/>
          <p:cNvSpPr>
            <a:spLocks noGrp="1"/>
          </p:cNvSpPr>
          <p:nvPr>
            <p:ph type="sldNum" sz="quarter" idx="10"/>
            <p:custDataLst>
              <p:tags r:id="rId1"/>
            </p:custDataLst>
          </p:nvPr>
        </p:nvSpPr>
        <p:spPr>
          <a:effectLst/>
        </p:spPr>
        <p:txBody>
          <a:bodyPr/>
          <a:lstStyle/>
          <a:p>
            <a:pPr>
              <a:defRPr>
                <a:effectLst/>
              </a:defRPr>
            </a:pPr>
            <a:fld id="{EF3C9C53-427C-43B4-B5CB-49D5C140BD74}" type="slidenum">
              <a:rPr lang="en-US" smtClean="0">
                <a:solidFill>
                  <a:srgbClr val="000000"/>
                </a:solidFill>
                <a:effectLst/>
              </a:rPr>
              <a:pPr>
                <a:defRPr>
                  <a:effectLst/>
                </a:defRPr>
              </a:pPr>
              <a:t>5</a:t>
            </a:fld>
            <a:endParaRPr lang="en-US">
              <a:solidFill>
                <a:srgbClr val="000000"/>
              </a:solidFill>
              <a:effectLst/>
            </a:endParaRPr>
          </a:p>
        </p:txBody>
      </p:sp>
      <p:sp>
        <p:nvSpPr>
          <p:cNvPr id="2" name="Title 1"/>
          <p:cNvSpPr>
            <a:spLocks noGrp="1"/>
          </p:cNvSpPr>
          <p:nvPr>
            <p:ph type="title"/>
            <p:custDataLst>
              <p:tags r:id="rId2"/>
            </p:custDataLst>
          </p:nvPr>
        </p:nvSpPr>
        <p:spPr>
          <a:xfrm>
            <a:off x="152400" y="152400"/>
            <a:ext cx="8374627" cy="1031875"/>
          </a:xfrm>
          <a:effectLst/>
        </p:spPr>
        <p:txBody>
          <a:bodyPr>
            <a:normAutofit/>
          </a:bodyPr>
          <a:lstStyle/>
          <a:p>
            <a:r>
              <a:rPr lang="en-US">
                <a:effectLst/>
              </a:rPr>
              <a:t>The Fallout		</a:t>
            </a:r>
          </a:p>
        </p:txBody>
      </p:sp>
      <p:pic>
        <p:nvPicPr>
          <p:cNvPr id="1027" name="Picture 3"/>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1600200" y="1237061"/>
            <a:ext cx="5786437" cy="4868356"/>
          </a:xfrm>
          <a:prstGeom prst="rect">
            <a:avLst/>
          </a:prstGeom>
          <a:noFill/>
          <a:ln w="9525">
            <a:solidFill>
              <a:schemeClr val="tx1"/>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4715674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D5269D1A-19F0-4C82-9DB0-E002553CBBA4}"/>
              </a:ext>
            </a:extLst>
          </p:cNvPr>
          <p:cNvSpPr>
            <a:spLocks noGrp="1"/>
          </p:cNvSpPr>
          <p:nvPr>
            <p:ph type="title"/>
            <p:custDataLst>
              <p:tags r:id="rId1"/>
            </p:custDataLst>
          </p:nvPr>
        </p:nvSpPr>
        <p:spPr>
          <a:xfrm>
            <a:off x="381000" y="373469"/>
            <a:ext cx="7954298" cy="904863"/>
          </a:xfrm>
          <a:effectLst/>
        </p:spPr>
        <p:txBody>
          <a:bodyPr>
            <a:normAutofit/>
          </a:bodyPr>
          <a:lstStyle/>
          <a:p>
            <a:r>
              <a:rPr lang="en-US" sz="2600" dirty="0">
                <a:effectLst/>
              </a:rPr>
              <a:t>Florida’s </a:t>
            </a:r>
            <a:r>
              <a:rPr lang="en-US" sz="2600" i="1" dirty="0">
                <a:effectLst/>
              </a:rPr>
              <a:t>Proposed</a:t>
            </a:r>
            <a:r>
              <a:rPr lang="en-US" sz="2600" dirty="0">
                <a:effectLst/>
              </a:rPr>
              <a:t> Biometric Information Privacy Act</a:t>
            </a:r>
          </a:p>
        </p:txBody>
      </p:sp>
      <p:sp>
        <p:nvSpPr>
          <p:cNvPr id="3" name="Content Placeholder 2">
            <a:extLst>
              <a:ext uri="{FF2B5EF4-FFF2-40B4-BE49-F238E27FC236}">
                <a16:creationId xmlns:a16="http://schemas.microsoft.com/office/drawing/2014/main" id="{8330A94B-02F3-4CE1-A454-EB70BD6BC49F}"/>
              </a:ext>
            </a:extLst>
          </p:cNvPr>
          <p:cNvSpPr>
            <a:spLocks noGrp="1"/>
          </p:cNvSpPr>
          <p:nvPr>
            <p:ph idx="1"/>
            <p:custDataLst>
              <p:tags r:id="rId2"/>
            </p:custDataLst>
          </p:nvPr>
        </p:nvSpPr>
        <p:spPr>
          <a:effectLst/>
        </p:spPr>
        <p:txBody>
          <a:bodyPr/>
          <a:lstStyle/>
          <a:p>
            <a:pPr marL="257175" indent="-257175">
              <a:spcBef>
                <a:spcPts val="900"/>
              </a:spcBef>
              <a:spcAft>
                <a:spcPts val="900"/>
              </a:spcAft>
              <a:buFont typeface="Arial" panose="020B0604020202020204" pitchFamily="34" charset="0"/>
              <a:buChar char="•"/>
            </a:pPr>
            <a:r>
              <a:rPr lang="en-US" sz="2600" dirty="0">
                <a:effectLst/>
              </a:rPr>
              <a:t>Introduced on February 21, 2019 – “Died in Innovation, Industry, and Technology</a:t>
            </a:r>
            <a:r>
              <a:rPr lang="en-US" sz="2600" dirty="0"/>
              <a:t>” and indefinitely postponed on May 3, 2019</a:t>
            </a:r>
            <a:endParaRPr lang="en-US" sz="2600" dirty="0">
              <a:effectLst/>
            </a:endParaRPr>
          </a:p>
          <a:p>
            <a:pPr marL="257175" indent="-257175">
              <a:spcBef>
                <a:spcPts val="900"/>
              </a:spcBef>
              <a:spcAft>
                <a:spcPts val="900"/>
              </a:spcAft>
              <a:buFont typeface="Arial" panose="020B0604020202020204" pitchFamily="34" charset="0"/>
              <a:buChar char="•"/>
            </a:pPr>
            <a:r>
              <a:rPr lang="en-US" sz="2600" dirty="0">
                <a:effectLst/>
              </a:rPr>
              <a:t>Purpose is to establish requirements and restrictions on the collection, use and maintenance of biometric identities and information</a:t>
            </a:r>
          </a:p>
          <a:p>
            <a:pPr marL="257175" indent="-257175">
              <a:spcBef>
                <a:spcPts val="900"/>
              </a:spcBef>
              <a:spcAft>
                <a:spcPts val="900"/>
              </a:spcAft>
              <a:buFont typeface="Arial" panose="020B0604020202020204" pitchFamily="34" charset="0"/>
              <a:buChar char="•"/>
            </a:pPr>
            <a:r>
              <a:rPr lang="en-US" sz="2600" dirty="0">
                <a:effectLst/>
              </a:rPr>
              <a:t>Will it be resurrected? </a:t>
            </a:r>
          </a:p>
        </p:txBody>
      </p:sp>
      <p:pic>
        <p:nvPicPr>
          <p:cNvPr id="5" name="Picture 4">
            <a:extLst>
              <a:ext uri="{FF2B5EF4-FFF2-40B4-BE49-F238E27FC236}">
                <a16:creationId xmlns:a16="http://schemas.microsoft.com/office/drawing/2014/main" id="{F48BF5E4-C677-482B-917A-307F88EEE539}"/>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4800600" y="4572000"/>
            <a:ext cx="4191639" cy="2127113"/>
          </a:xfrm>
          <a:prstGeom prst="rect">
            <a:avLst/>
          </a:prstGeom>
          <a:effectLst/>
        </p:spPr>
      </p:pic>
    </p:spTree>
    <p:extLst>
      <p:ext uri="{BB962C8B-B14F-4D97-AF65-F5344CB8AC3E}">
        <p14:creationId xmlns:p14="http://schemas.microsoft.com/office/powerpoint/2010/main" val="349177606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TextBox 3"/>
          <p:cNvSpPr txBox="1"/>
          <p:nvPr>
            <p:custDataLst>
              <p:tags r:id="rId1"/>
            </p:custDataLst>
          </p:nvPr>
        </p:nvSpPr>
        <p:spPr>
          <a:xfrm>
            <a:off x="219695" y="1208520"/>
            <a:ext cx="5210865" cy="5852884"/>
          </a:xfrm>
          <a:prstGeom prst="rect">
            <a:avLst/>
          </a:prstGeom>
          <a:noFill/>
          <a:effectLst>
            <a:innerShdw blurRad="63500" dist="1397000" dir="8100000">
              <a:srgbClr val="C00000">
                <a:alpha val="49000"/>
              </a:srgbClr>
            </a:innerShdw>
            <a:softEdge rad="127000"/>
          </a:effectLst>
        </p:spPr>
        <p:txBody>
          <a:bodyPr wrap="square">
            <a:spAutoFit/>
          </a:bodyPr>
          <a:lstStyle/>
          <a:p>
            <a:pPr marL="428625" indent="-428625">
              <a:spcBef>
                <a:spcPct val="0"/>
              </a:spcBef>
              <a:spcAft>
                <a:spcPct val="0"/>
              </a:spcAft>
              <a:buFont typeface="Arial" panose="020B0604020202020204" pitchFamily="34" charset="0"/>
              <a:buChar char="•"/>
              <a:defRPr>
                <a:effectLst/>
              </a:defRPr>
            </a:pPr>
            <a:r>
              <a:rPr lang="en-US" sz="2000" spc="-113" dirty="0">
                <a:effectLst/>
                <a:latin typeface="+mj-lt"/>
              </a:rPr>
              <a:t>Several Non-U.S. jurisdictions have security breach notification requirements</a:t>
            </a:r>
          </a:p>
          <a:p>
            <a:pPr marL="857250" lvl="1" indent="-514350" algn="just">
              <a:spcBef>
                <a:spcPct val="0"/>
              </a:spcBef>
              <a:spcAft>
                <a:spcPts val="450"/>
              </a:spcAft>
              <a:buFont typeface="Arial" panose="020B0604020202020204" pitchFamily="34" charset="0"/>
              <a:buChar char="•"/>
              <a:defRPr>
                <a:effectLst/>
              </a:defRPr>
            </a:pPr>
            <a:r>
              <a:rPr lang="en-US" sz="2000" spc="-113" dirty="0">
                <a:effectLst/>
                <a:latin typeface="+mj-lt"/>
              </a:rPr>
              <a:t>Some are specific to certain industries</a:t>
            </a:r>
          </a:p>
          <a:p>
            <a:pPr marL="857250" lvl="1" indent="-514350" algn="just">
              <a:spcBef>
                <a:spcPct val="0"/>
              </a:spcBef>
              <a:spcAft>
                <a:spcPts val="450"/>
              </a:spcAft>
              <a:buFont typeface="Arial" panose="020B0604020202020204" pitchFamily="34" charset="0"/>
              <a:buChar char="•"/>
              <a:defRPr>
                <a:effectLst/>
              </a:defRPr>
            </a:pPr>
            <a:r>
              <a:rPr lang="en-US" sz="2000" spc="-113" dirty="0">
                <a:effectLst/>
                <a:latin typeface="+mj-lt"/>
              </a:rPr>
              <a:t>Some only require notification to a regulator</a:t>
            </a:r>
          </a:p>
          <a:p>
            <a:pPr marL="514350" indent="-514350" algn="just">
              <a:spcBef>
                <a:spcPct val="0"/>
              </a:spcBef>
              <a:spcAft>
                <a:spcPts val="450"/>
              </a:spcAft>
              <a:buFont typeface="Arial" panose="020B0604020202020204" pitchFamily="34" charset="0"/>
              <a:buChar char="•"/>
              <a:defRPr>
                <a:effectLst/>
              </a:defRPr>
            </a:pPr>
            <a:r>
              <a:rPr lang="en-US" sz="2000" spc="-113" dirty="0">
                <a:effectLst/>
                <a:latin typeface="+mj-lt"/>
              </a:rPr>
              <a:t>In certain countries, authorities have issued “guidance” for providing breach notification</a:t>
            </a:r>
          </a:p>
          <a:p>
            <a:pPr marL="514350" indent="-514350" algn="just">
              <a:spcBef>
                <a:spcPct val="0"/>
              </a:spcBef>
              <a:spcAft>
                <a:spcPts val="450"/>
              </a:spcAft>
              <a:buFont typeface="Arial" panose="020B0604020202020204" pitchFamily="34" charset="0"/>
              <a:buChar char="•"/>
              <a:defRPr>
                <a:effectLst/>
              </a:defRPr>
            </a:pPr>
            <a:r>
              <a:rPr lang="en-US" sz="2000" spc="-113" dirty="0" err="1">
                <a:effectLst/>
                <a:latin typeface="+mj-lt"/>
              </a:rPr>
              <a:t>GDPR</a:t>
            </a:r>
            <a:r>
              <a:rPr lang="en-US" sz="2000" spc="-113" dirty="0">
                <a:effectLst/>
                <a:latin typeface="+mj-lt"/>
              </a:rPr>
              <a:t> imposes a 72-hour notification requirement</a:t>
            </a:r>
          </a:p>
          <a:p>
            <a:pPr marL="514350" indent="-514350" algn="just">
              <a:spcBef>
                <a:spcPct val="0"/>
              </a:spcBef>
              <a:spcAft>
                <a:spcPts val="450"/>
              </a:spcAft>
              <a:buFont typeface="Arial" panose="020B0604020202020204" pitchFamily="34" charset="0"/>
              <a:buChar char="•"/>
              <a:defRPr>
                <a:effectLst/>
              </a:defRPr>
            </a:pPr>
            <a:r>
              <a:rPr lang="en-US" sz="2000" kern="0" dirty="0">
                <a:latin typeface="+mj-lt"/>
              </a:rPr>
              <a:t>The Information Commissioner’s Office (the “</a:t>
            </a:r>
            <a:r>
              <a:rPr lang="en-US" sz="2000" kern="0" dirty="0" err="1">
                <a:latin typeface="+mj-lt"/>
              </a:rPr>
              <a:t>ICO</a:t>
            </a:r>
            <a:r>
              <a:rPr lang="en-US" sz="2000" kern="0" dirty="0">
                <a:latin typeface="+mj-lt"/>
              </a:rPr>
              <a:t>”) enforces the </a:t>
            </a:r>
            <a:r>
              <a:rPr lang="en-US" sz="2000" kern="0" dirty="0" err="1">
                <a:latin typeface="+mj-lt"/>
              </a:rPr>
              <a:t>GDPR</a:t>
            </a:r>
            <a:r>
              <a:rPr lang="en-US" sz="2000" kern="0" dirty="0">
                <a:latin typeface="+mj-lt"/>
              </a:rPr>
              <a:t> and has the ability to issue fines</a:t>
            </a:r>
          </a:p>
          <a:p>
            <a:pPr marL="514350" indent="-514350" algn="just">
              <a:spcBef>
                <a:spcPct val="0"/>
              </a:spcBef>
              <a:spcAft>
                <a:spcPts val="450"/>
              </a:spcAft>
              <a:buFont typeface="Arial" panose="020B0604020202020204" pitchFamily="34" charset="0"/>
              <a:buChar char="•"/>
              <a:defRPr>
                <a:effectLst/>
              </a:defRPr>
            </a:pPr>
            <a:r>
              <a:rPr lang="en-US" sz="2000" kern="0" dirty="0">
                <a:latin typeface="+mj-lt"/>
              </a:rPr>
              <a:t>Civil penalties up to €20M or 4% of global “turnover”, whichever is higher </a:t>
            </a:r>
          </a:p>
          <a:p>
            <a:pPr marL="514350" indent="-514350" algn="just">
              <a:spcBef>
                <a:spcPct val="0"/>
              </a:spcBef>
              <a:spcAft>
                <a:spcPts val="450"/>
              </a:spcAft>
              <a:buFont typeface="Arial" panose="020B0604020202020204" pitchFamily="34" charset="0"/>
              <a:buChar char="•"/>
              <a:defRPr>
                <a:effectLst/>
              </a:defRPr>
            </a:pPr>
            <a:endParaRPr lang="en-US" sz="2200" spc="-113" dirty="0">
              <a:effectLst/>
              <a:latin typeface="+mj-lt"/>
            </a:endParaRPr>
          </a:p>
          <a:p>
            <a:pPr marL="514350" indent="-514350" algn="just">
              <a:spcBef>
                <a:spcPct val="0"/>
              </a:spcBef>
              <a:spcAft>
                <a:spcPts val="450"/>
              </a:spcAft>
              <a:buFont typeface="Arial" panose="020B0604020202020204" pitchFamily="34" charset="0"/>
              <a:buChar char="•"/>
              <a:defRPr>
                <a:effectLst/>
              </a:defRPr>
            </a:pPr>
            <a:endParaRPr lang="en-US" sz="1950" spc="-113" dirty="0">
              <a:effectLst/>
              <a:latin typeface="Helvetica Neue Medium"/>
            </a:endParaRPr>
          </a:p>
          <a:p>
            <a:pPr marL="514350" indent="-514350" algn="just">
              <a:spcBef>
                <a:spcPct val="0"/>
              </a:spcBef>
              <a:spcAft>
                <a:spcPts val="450"/>
              </a:spcAft>
              <a:buFont typeface="Arial" panose="020B0604020202020204" pitchFamily="34" charset="0"/>
              <a:buChar char="•"/>
              <a:defRPr>
                <a:effectLst/>
              </a:defRPr>
            </a:pPr>
            <a:endParaRPr lang="en-US" sz="1950" spc="-113" dirty="0">
              <a:effectLst/>
              <a:latin typeface="Helvetica Neue Medium"/>
            </a:endParaRPr>
          </a:p>
        </p:txBody>
      </p:sp>
      <p:pic>
        <p:nvPicPr>
          <p:cNvPr id="5" name="Picture 4"/>
          <p:cNvPicPr>
            <a:picLocks noChangeAspect="1"/>
          </p:cNvPicPr>
          <p:nvPr>
            <p:custDataLst>
              <p:tags r:id="rId2"/>
            </p:custDataLst>
          </p:nvPr>
        </p:nvPicPr>
        <p:blipFill>
          <a:blip r:embed="rId5">
            <a:duotone>
              <a:schemeClr val="accent2">
                <a:shade val="45000"/>
                <a:satMod val="135000"/>
              </a:schemeClr>
              <a:prstClr val="white"/>
            </a:duotone>
          </a:blip>
          <a:stretch>
            <a:fillRect/>
          </a:stretch>
        </p:blipFill>
        <p:spPr>
          <a:xfrm>
            <a:off x="5419674" y="1358887"/>
            <a:ext cx="3323393" cy="2285999"/>
          </a:xfrm>
          <a:prstGeom prst="rect">
            <a:avLst/>
          </a:prstGeom>
          <a:effectLst>
            <a:reflection blurRad="6350" stA="22000" endPos="90000" dir="5400000" sy="-100000" algn="bl" rotWithShape="0"/>
          </a:effectLst>
        </p:spPr>
      </p:pic>
      <p:sp>
        <p:nvSpPr>
          <p:cNvPr id="12" name="Title 11">
            <a:extLst>
              <a:ext uri="{FF2B5EF4-FFF2-40B4-BE49-F238E27FC236}">
                <a16:creationId xmlns:a16="http://schemas.microsoft.com/office/drawing/2014/main" id="{A15D3534-745B-4AE9-BB3B-706275BEAC8C}"/>
              </a:ext>
            </a:extLst>
          </p:cNvPr>
          <p:cNvSpPr>
            <a:spLocks noGrp="1"/>
          </p:cNvSpPr>
          <p:nvPr>
            <p:ph type="title"/>
            <p:custDataLst>
              <p:tags r:id="rId3"/>
            </p:custDataLst>
          </p:nvPr>
        </p:nvSpPr>
        <p:spPr>
          <a:xfrm>
            <a:off x="219695" y="228600"/>
            <a:ext cx="8704609" cy="1158590"/>
          </a:xfrm>
          <a:effectLst/>
        </p:spPr>
        <p:txBody>
          <a:bodyPr/>
          <a:lstStyle/>
          <a:p>
            <a:r>
              <a:rPr lang="en-US" sz="3000" dirty="0">
                <a:effectLst/>
              </a:rPr>
              <a:t>International Breach Notification Laws</a:t>
            </a:r>
          </a:p>
        </p:txBody>
      </p:sp>
    </p:spTree>
    <p:extLst>
      <p:ext uri="{BB962C8B-B14F-4D97-AF65-F5344CB8AC3E}">
        <p14:creationId xmlns:p14="http://schemas.microsoft.com/office/powerpoint/2010/main" val="144368058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B064-8E04-4C93-B6AD-60612A3B1C9A}"/>
              </a:ext>
            </a:extLst>
          </p:cNvPr>
          <p:cNvSpPr>
            <a:spLocks noGrp="1"/>
          </p:cNvSpPr>
          <p:nvPr>
            <p:ph type="title"/>
          </p:nvPr>
        </p:nvSpPr>
        <p:spPr/>
        <p:txBody>
          <a:bodyPr/>
          <a:lstStyle/>
          <a:p>
            <a:r>
              <a:rPr lang="en-US" sz="3200" dirty="0"/>
              <a:t>Massive Penalties from the EU</a:t>
            </a:r>
          </a:p>
        </p:txBody>
      </p:sp>
      <p:pic>
        <p:nvPicPr>
          <p:cNvPr id="3" name="Picture 2">
            <a:extLst>
              <a:ext uri="{FF2B5EF4-FFF2-40B4-BE49-F238E27FC236}">
                <a16:creationId xmlns:a16="http://schemas.microsoft.com/office/drawing/2014/main" id="{467E783F-52FC-49D8-917C-4EF74EE5BC92}"/>
              </a:ext>
            </a:extLst>
          </p:cNvPr>
          <p:cNvPicPr>
            <a:picLocks noChangeAspect="1"/>
          </p:cNvPicPr>
          <p:nvPr/>
        </p:nvPicPr>
        <p:blipFill>
          <a:blip r:embed="rId2"/>
          <a:stretch>
            <a:fillRect/>
          </a:stretch>
        </p:blipFill>
        <p:spPr>
          <a:xfrm>
            <a:off x="381000" y="1345915"/>
            <a:ext cx="8382000" cy="4082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424542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B064-8E04-4C93-B6AD-60612A3B1C9A}"/>
              </a:ext>
            </a:extLst>
          </p:cNvPr>
          <p:cNvSpPr>
            <a:spLocks noGrp="1"/>
          </p:cNvSpPr>
          <p:nvPr>
            <p:ph type="title"/>
          </p:nvPr>
        </p:nvSpPr>
        <p:spPr/>
        <p:txBody>
          <a:bodyPr/>
          <a:lstStyle/>
          <a:p>
            <a:r>
              <a:rPr lang="en-US" sz="3200" dirty="0"/>
              <a:t>Massive Penalties from the EU</a:t>
            </a:r>
          </a:p>
        </p:txBody>
      </p:sp>
      <p:pic>
        <p:nvPicPr>
          <p:cNvPr id="4" name="Picture 3">
            <a:extLst>
              <a:ext uri="{FF2B5EF4-FFF2-40B4-BE49-F238E27FC236}">
                <a16:creationId xmlns:a16="http://schemas.microsoft.com/office/drawing/2014/main" id="{33B43BC2-B05C-41D2-8D3B-AC0EC29D1C90}"/>
              </a:ext>
            </a:extLst>
          </p:cNvPr>
          <p:cNvPicPr>
            <a:picLocks noChangeAspect="1"/>
          </p:cNvPicPr>
          <p:nvPr/>
        </p:nvPicPr>
        <p:blipFill>
          <a:blip r:embed="rId2"/>
          <a:stretch>
            <a:fillRect/>
          </a:stretch>
        </p:blipFill>
        <p:spPr>
          <a:xfrm>
            <a:off x="213359" y="1363500"/>
            <a:ext cx="8534400" cy="44307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026081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90B4BAA5-715C-47B4-A7CD-9341E94EEDB3}"/>
              </a:ext>
            </a:extLst>
          </p:cNvPr>
          <p:cNvSpPr>
            <a:spLocks noGrp="1"/>
          </p:cNvSpPr>
          <p:nvPr>
            <p:ph type="ctrTitle"/>
            <p:custDataLst>
              <p:tags r:id="rId1"/>
            </p:custDataLst>
          </p:nvPr>
        </p:nvSpPr>
        <p:spPr>
          <a:xfrm>
            <a:off x="2595927" y="2476171"/>
            <a:ext cx="6390526" cy="2255820"/>
          </a:xfrm>
          <a:effectLst/>
        </p:spPr>
        <p:txBody>
          <a:bodyPr/>
          <a:lstStyle/>
          <a:p>
            <a:pPr algn="ctr"/>
            <a:r>
              <a:rPr lang="en-US" sz="4400" b="1">
                <a:effectLst/>
              </a:rPr>
              <a:t>CYBERSECURITY LITIGATION</a:t>
            </a:r>
            <a:endParaRPr lang="en-US" sz="4000">
              <a:effectLst/>
            </a:endParaRPr>
          </a:p>
        </p:txBody>
      </p:sp>
      <p:pic>
        <p:nvPicPr>
          <p:cNvPr id="5" name="Picture 4">
            <a:extLst>
              <a:ext uri="{FF2B5EF4-FFF2-40B4-BE49-F238E27FC236}">
                <a16:creationId xmlns:a16="http://schemas.microsoft.com/office/drawing/2014/main" id="{760E3277-1478-4659-90DA-5E7CB96CD353}"/>
              </a:ext>
            </a:extLst>
          </p:cNvPr>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438400" y="3657600"/>
            <a:ext cx="1685925" cy="2857500"/>
          </a:xfrm>
          <a:prstGeom prst="rect">
            <a:avLst/>
          </a:prstGeom>
          <a:effectLst/>
        </p:spPr>
      </p:pic>
    </p:spTree>
    <p:extLst>
      <p:ext uri="{BB962C8B-B14F-4D97-AF65-F5344CB8AC3E}">
        <p14:creationId xmlns:p14="http://schemas.microsoft.com/office/powerpoint/2010/main" val="227169871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 name="Slide Number Placeholder 5"/>
          <p:cNvSpPr>
            <a:spLocks noGrp="1"/>
          </p:cNvSpPr>
          <p:nvPr>
            <p:ph type="sldNum" sz="quarter" idx="10"/>
            <p:custDataLst>
              <p:tags r:id="rId1"/>
            </p:custDataLst>
          </p:nvPr>
        </p:nvSpPr>
        <p:spPr>
          <a:effectLst/>
        </p:spPr>
        <p:txBody>
          <a:bodyPr/>
          <a:lstStyle/>
          <a:p>
            <a:pPr>
              <a:defRPr>
                <a:effectLst/>
              </a:defRPr>
            </a:pPr>
            <a:fld id="{D540B5AC-6272-440E-B71F-D0840E62861E}" type="slidenum">
              <a:rPr lang="en-US" smtClean="0">
                <a:effectLst/>
              </a:rPr>
              <a:pPr>
                <a:defRPr>
                  <a:effectLst/>
                </a:defRPr>
              </a:pPr>
              <a:t>55</a:t>
            </a:fld>
            <a:endParaRPr lang="en-US">
              <a:effectLst/>
            </a:endParaRPr>
          </a:p>
        </p:txBody>
      </p:sp>
      <p:sp>
        <p:nvSpPr>
          <p:cNvPr id="7" name="Title 6"/>
          <p:cNvSpPr>
            <a:spLocks noGrp="1"/>
          </p:cNvSpPr>
          <p:nvPr>
            <p:ph type="title"/>
            <p:custDataLst>
              <p:tags r:id="rId2"/>
            </p:custDataLst>
          </p:nvPr>
        </p:nvSpPr>
        <p:spPr>
          <a:effectLst/>
        </p:spPr>
        <p:txBody>
          <a:bodyPr/>
          <a:lstStyle/>
          <a:p>
            <a:r>
              <a:rPr lang="en-US">
                <a:effectLst/>
              </a:rPr>
              <a:t>Immediate Consumer Litigation</a:t>
            </a:r>
          </a:p>
        </p:txBody>
      </p:sp>
      <p:pic>
        <p:nvPicPr>
          <p:cNvPr id="2050"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304800" y="1295400"/>
            <a:ext cx="8469726" cy="472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rrow: Right 1">
            <a:extLst>
              <a:ext uri="{FF2B5EF4-FFF2-40B4-BE49-F238E27FC236}">
                <a16:creationId xmlns:a16="http://schemas.microsoft.com/office/drawing/2014/main" id="{FA1150AE-8677-4EB3-A5EC-7D5EB1F08611}"/>
              </a:ext>
            </a:extLst>
          </p:cNvPr>
          <p:cNvSpPr/>
          <p:nvPr>
            <p:custDataLst>
              <p:tags r:id="rId4"/>
            </p:custDataLst>
          </p:nvPr>
        </p:nvSpPr>
        <p:spPr>
          <a:xfrm>
            <a:off x="1981200" y="3810000"/>
            <a:ext cx="1295400" cy="533400"/>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Tree>
    <p:extLst>
      <p:ext uri="{BB962C8B-B14F-4D97-AF65-F5344CB8AC3E}">
        <p14:creationId xmlns:p14="http://schemas.microsoft.com/office/powerpoint/2010/main" val="4236366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 name="Slide Number Placeholder 5"/>
          <p:cNvSpPr>
            <a:spLocks noGrp="1"/>
          </p:cNvSpPr>
          <p:nvPr>
            <p:ph type="sldNum" sz="quarter" idx="10"/>
            <p:custDataLst>
              <p:tags r:id="rId1"/>
            </p:custDataLst>
          </p:nvPr>
        </p:nvSpPr>
        <p:spPr>
          <a:effectLst/>
        </p:spPr>
        <p:txBody>
          <a:bodyPr/>
          <a:lstStyle/>
          <a:p>
            <a:pPr>
              <a:defRPr>
                <a:effectLst/>
              </a:defRPr>
            </a:pPr>
            <a:fld id="{D540B5AC-6272-440E-B71F-D0840E62861E}" type="slidenum">
              <a:rPr lang="en-US" smtClean="0">
                <a:effectLst/>
              </a:rPr>
              <a:pPr>
                <a:defRPr>
                  <a:effectLst/>
                </a:defRPr>
              </a:pPr>
              <a:t>56</a:t>
            </a:fld>
            <a:endParaRPr lang="en-US">
              <a:effectLst/>
            </a:endParaRPr>
          </a:p>
        </p:txBody>
      </p:sp>
      <p:sp>
        <p:nvSpPr>
          <p:cNvPr id="7" name="Title 6"/>
          <p:cNvSpPr>
            <a:spLocks noGrp="1"/>
          </p:cNvSpPr>
          <p:nvPr>
            <p:ph type="title"/>
            <p:custDataLst>
              <p:tags r:id="rId2"/>
            </p:custDataLst>
          </p:nvPr>
        </p:nvSpPr>
        <p:spPr>
          <a:xfrm>
            <a:off x="540777" y="145122"/>
            <a:ext cx="8062450" cy="879475"/>
          </a:xfrm>
          <a:effectLst/>
        </p:spPr>
        <p:txBody>
          <a:bodyPr/>
          <a:lstStyle/>
          <a:p>
            <a:r>
              <a:rPr lang="en-US">
                <a:effectLst/>
              </a:rPr>
              <a:t>What’s in the Complaint?</a:t>
            </a:r>
          </a:p>
        </p:txBody>
      </p:sp>
      <p:sp>
        <p:nvSpPr>
          <p:cNvPr id="5" name="Rectangle 4">
            <a:extLst>
              <a:ext uri="{FF2B5EF4-FFF2-40B4-BE49-F238E27FC236}">
                <a16:creationId xmlns:a16="http://schemas.microsoft.com/office/drawing/2014/main" id="{7FC0B248-E95C-45F5-9B23-7CD6AD01B563}"/>
              </a:ext>
            </a:extLst>
          </p:cNvPr>
          <p:cNvSpPr/>
          <p:nvPr>
            <p:custDataLst>
              <p:tags r:id="rId3"/>
            </p:custDataLst>
          </p:nvPr>
        </p:nvSpPr>
        <p:spPr>
          <a:xfrm>
            <a:off x="229772" y="1089146"/>
            <a:ext cx="8373455" cy="5262979"/>
          </a:xfrm>
          <a:prstGeom prst="rect">
            <a:avLst/>
          </a:prstGeom>
          <a:effectLst/>
        </p:spPr>
        <p:txBody>
          <a:bodyPr wrap="square">
            <a:spAutoFit/>
          </a:bodyPr>
          <a:lstStyle/>
          <a:p>
            <a:pPr marL="342900" lvl="0" indent="-342900" fontAlgn="base">
              <a:spcBef>
                <a:spcPct val="0"/>
              </a:spcBef>
              <a:spcAft>
                <a:spcPct val="0"/>
              </a:spcAft>
              <a:buFont typeface="Arial" panose="020B0604020202020204" pitchFamily="34" charset="0"/>
              <a:buChar char="•"/>
            </a:pPr>
            <a:r>
              <a:rPr lang="en-US" sz="2800" dirty="0">
                <a:solidFill>
                  <a:srgbClr val="003876"/>
                </a:solidFill>
                <a:effectLst/>
                <a:latin typeface="Arial" panose="020B0604020202020204" pitchFamily="34" charset="0"/>
                <a:ea typeface="MS PGothic" pitchFamily="34" charset="-128"/>
                <a:cs typeface="Arial" panose="020B0604020202020204" pitchFamily="34" charset="0"/>
              </a:rPr>
              <a:t>You had unreasonable information security controls</a:t>
            </a:r>
          </a:p>
          <a:p>
            <a:pPr marL="342900" lvl="0" indent="-342900" fontAlgn="base">
              <a:spcBef>
                <a:spcPct val="0"/>
              </a:spcBef>
              <a:spcAft>
                <a:spcPct val="0"/>
              </a:spcAft>
              <a:buFont typeface="Arial" panose="020B0604020202020204" pitchFamily="34" charset="0"/>
              <a:buChar char="•"/>
            </a:pPr>
            <a:endParaRPr lang="en-US" sz="2800" dirty="0">
              <a:solidFill>
                <a:srgbClr val="003876"/>
              </a:solidFill>
              <a:effectLst/>
              <a:latin typeface="Arial" panose="020B0604020202020204" pitchFamily="34" charset="0"/>
              <a:ea typeface="MS PGothic" pitchFamily="34" charset="-128"/>
              <a:cs typeface="Arial" panose="020B0604020202020204" pitchFamily="34" charset="0"/>
            </a:endParaRPr>
          </a:p>
          <a:p>
            <a:pPr marL="342900" lvl="0" indent="-342900" fontAlgn="base">
              <a:spcBef>
                <a:spcPct val="0"/>
              </a:spcBef>
              <a:spcAft>
                <a:spcPct val="0"/>
              </a:spcAft>
              <a:buFont typeface="Arial" panose="020B0604020202020204" pitchFamily="34" charset="0"/>
              <a:buChar char="•"/>
            </a:pPr>
            <a:r>
              <a:rPr lang="en-US" sz="2800" dirty="0">
                <a:solidFill>
                  <a:srgbClr val="003876"/>
                </a:solidFill>
                <a:effectLst/>
                <a:latin typeface="Arial" panose="020B0604020202020204" pitchFamily="34" charset="0"/>
                <a:ea typeface="MS PGothic" pitchFamily="34" charset="-128"/>
                <a:cs typeface="Arial" panose="020B0604020202020204" pitchFamily="34" charset="0"/>
              </a:rPr>
              <a:t>You took too long to notify me (even if you complied with state law)</a:t>
            </a:r>
          </a:p>
          <a:p>
            <a:pPr marL="342900" lvl="0" indent="-342900" fontAlgn="base">
              <a:spcBef>
                <a:spcPct val="0"/>
              </a:spcBef>
              <a:spcAft>
                <a:spcPct val="0"/>
              </a:spcAft>
              <a:buFont typeface="Arial" panose="020B0604020202020204" pitchFamily="34" charset="0"/>
              <a:buChar char="•"/>
            </a:pPr>
            <a:endParaRPr lang="en-US" sz="2800" dirty="0">
              <a:solidFill>
                <a:srgbClr val="003876"/>
              </a:solidFill>
              <a:effectLst/>
              <a:latin typeface="Arial" panose="020B0604020202020204" pitchFamily="34" charset="0"/>
              <a:ea typeface="MS PGothic" pitchFamily="34" charset="-128"/>
              <a:cs typeface="Arial" panose="020B0604020202020204" pitchFamily="34" charset="0"/>
            </a:endParaRPr>
          </a:p>
          <a:p>
            <a:pPr marL="342900" lvl="0" indent="-342900" fontAlgn="base">
              <a:spcBef>
                <a:spcPct val="0"/>
              </a:spcBef>
              <a:spcAft>
                <a:spcPct val="0"/>
              </a:spcAft>
              <a:buFont typeface="Arial" panose="020B0604020202020204" pitchFamily="34" charset="0"/>
              <a:buChar char="•"/>
            </a:pPr>
            <a:r>
              <a:rPr lang="en-US" sz="2800" dirty="0">
                <a:solidFill>
                  <a:srgbClr val="003876"/>
                </a:solidFill>
                <a:effectLst/>
                <a:latin typeface="Arial" panose="020B0604020202020204" pitchFamily="34" charset="0"/>
                <a:ea typeface="MS PGothic" pitchFamily="34" charset="-128"/>
                <a:cs typeface="Arial" panose="020B0604020202020204" pitchFamily="34" charset="0"/>
              </a:rPr>
              <a:t>You breached your promise to provide reasonable security</a:t>
            </a:r>
          </a:p>
          <a:p>
            <a:pPr marL="342900" lvl="0" indent="-342900" fontAlgn="base">
              <a:spcBef>
                <a:spcPct val="0"/>
              </a:spcBef>
              <a:spcAft>
                <a:spcPct val="0"/>
              </a:spcAft>
              <a:buFont typeface="Arial" panose="020B0604020202020204" pitchFamily="34" charset="0"/>
              <a:buChar char="•"/>
            </a:pPr>
            <a:endParaRPr lang="en-US" sz="2800" dirty="0">
              <a:solidFill>
                <a:srgbClr val="003876"/>
              </a:solidFill>
              <a:effectLst/>
              <a:latin typeface="Arial" panose="020B0604020202020204" pitchFamily="34" charset="0"/>
              <a:ea typeface="MS PGothic" pitchFamily="34" charset="-128"/>
              <a:cs typeface="Arial" panose="020B0604020202020204" pitchFamily="34" charset="0"/>
            </a:endParaRPr>
          </a:p>
          <a:p>
            <a:pPr marL="342900" lvl="0" indent="-342900" fontAlgn="base">
              <a:spcBef>
                <a:spcPct val="0"/>
              </a:spcBef>
              <a:spcAft>
                <a:spcPct val="0"/>
              </a:spcAft>
              <a:buFont typeface="Arial" panose="020B0604020202020204" pitchFamily="34" charset="0"/>
              <a:buChar char="•"/>
            </a:pPr>
            <a:r>
              <a:rPr lang="en-US" sz="2800" dirty="0">
                <a:solidFill>
                  <a:srgbClr val="003876"/>
                </a:solidFill>
                <a:effectLst/>
                <a:latin typeface="Arial" panose="020B0604020202020204" pitchFamily="34" charset="0"/>
                <a:ea typeface="MS PGothic" pitchFamily="34" charset="-128"/>
                <a:cs typeface="Arial" panose="020B0604020202020204" pitchFamily="34" charset="0"/>
              </a:rPr>
              <a:t>I would not have paid the stated price (or done business with you) had I known you had bad data security </a:t>
            </a:r>
          </a:p>
        </p:txBody>
      </p:sp>
    </p:spTree>
    <p:extLst>
      <p:ext uri="{BB962C8B-B14F-4D97-AF65-F5344CB8AC3E}">
        <p14:creationId xmlns:p14="http://schemas.microsoft.com/office/powerpoint/2010/main" val="45021329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9E5F02D9-4389-466E-8F23-FF74A0056A35}"/>
              </a:ext>
            </a:extLst>
          </p:cNvPr>
          <p:cNvSpPr>
            <a:spLocks noGrp="1"/>
          </p:cNvSpPr>
          <p:nvPr>
            <p:ph type="title"/>
            <p:custDataLst>
              <p:tags r:id="rId1"/>
            </p:custDataLst>
          </p:nvPr>
        </p:nvSpPr>
        <p:spPr>
          <a:effectLst/>
        </p:spPr>
        <p:txBody>
          <a:bodyPr/>
          <a:lstStyle/>
          <a:p>
            <a:r>
              <a:rPr lang="en-US">
                <a:effectLst/>
              </a:rPr>
              <a:t>Causes of Action</a:t>
            </a:r>
          </a:p>
        </p:txBody>
      </p:sp>
      <p:sp>
        <p:nvSpPr>
          <p:cNvPr id="4" name="Slide Number Placeholder 3">
            <a:extLst>
              <a:ext uri="{FF2B5EF4-FFF2-40B4-BE49-F238E27FC236}">
                <a16:creationId xmlns:a16="http://schemas.microsoft.com/office/drawing/2014/main" id="{65FEA9E6-5671-46F4-9E18-795C81D6CB61}"/>
              </a:ext>
            </a:extLst>
          </p:cNvPr>
          <p:cNvSpPr>
            <a:spLocks noGrp="1"/>
          </p:cNvSpPr>
          <p:nvPr>
            <p:ph type="sldNum" sz="quarter" idx="10"/>
            <p:custDataLst>
              <p:tags r:id="rId2"/>
            </p:custDataLst>
          </p:nvPr>
        </p:nvSpPr>
        <p:spPr>
          <a:effectLst/>
        </p:spPr>
        <p:txBody>
          <a:bodyPr/>
          <a:lstStyle/>
          <a:p>
            <a:pPr>
              <a:defRPr>
                <a:effectLst/>
              </a:defRPr>
            </a:pPr>
            <a:fld id="{EF3C9C53-427C-43B4-B5CB-49D5C140BD74}" type="slidenum">
              <a:rPr lang="en-US" smtClean="0">
                <a:effectLst/>
              </a:rPr>
              <a:pPr>
                <a:defRPr>
                  <a:effectLst/>
                </a:defRPr>
              </a:pPr>
              <a:t>57</a:t>
            </a:fld>
            <a:endParaRPr lang="en-US">
              <a:effectLst/>
            </a:endParaRPr>
          </a:p>
        </p:txBody>
      </p:sp>
      <p:pic>
        <p:nvPicPr>
          <p:cNvPr id="9" name="Picture 2">
            <a:extLst>
              <a:ext uri="{FF2B5EF4-FFF2-40B4-BE49-F238E27FC236}">
                <a16:creationId xmlns:a16="http://schemas.microsoft.com/office/drawing/2014/main" id="{173AF4C1-37C6-4EF0-90AC-827346E6DBC3}"/>
              </a:ext>
            </a:extLst>
          </p:cNvPr>
          <p:cNvPicPr>
            <a:picLocks noGrp="1" noChangeAspect="1" noChangeArrowheads="1"/>
          </p:cNvPicPr>
          <p:nvPr>
            <p:ph idx="1"/>
            <p:custDataLst>
              <p:tags r:id="rId3"/>
            </p:custDataLst>
          </p:nvPr>
        </p:nvPicPr>
        <p:blipFill>
          <a:blip r:embed="rId6"/>
          <a:stretch>
            <a:fillRect/>
          </a:stretch>
        </p:blipFill>
        <p:spPr>
          <a:xfrm>
            <a:off x="540775" y="1820261"/>
            <a:ext cx="3726425" cy="4095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a16="http://schemas.microsoft.com/office/drawing/2014/main" id="{30B8C435-DD5D-446C-9DA9-7F8601869A59}"/>
              </a:ext>
            </a:extLst>
          </p:cNvPr>
          <p:cNvPicPr>
            <a:picLocks noChangeAspect="1" noChangeArrowheads="1"/>
          </p:cNvPicPr>
          <p:nvPr>
            <p:custDataLst>
              <p:tags r:id="rId4"/>
            </p:custDataLst>
          </p:nvPr>
        </p:nvPicPr>
        <p:blipFill>
          <a:blip r:embed="rId7"/>
          <a:stretch>
            <a:fillRect/>
          </a:stretch>
        </p:blipFill>
        <p:spPr>
          <a:xfrm>
            <a:off x="4460507" y="2133599"/>
            <a:ext cx="4038600" cy="378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520619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 name="Slide Number Placeholder 5"/>
          <p:cNvSpPr>
            <a:spLocks noGrp="1"/>
          </p:cNvSpPr>
          <p:nvPr>
            <p:ph type="sldNum" sz="quarter" idx="10"/>
            <p:custDataLst>
              <p:tags r:id="rId1"/>
            </p:custDataLst>
          </p:nvPr>
        </p:nvSpPr>
        <p:spPr>
          <a:effectLst/>
        </p:spPr>
        <p:txBody>
          <a:bodyPr/>
          <a:lstStyle/>
          <a:p>
            <a:pPr>
              <a:defRPr>
                <a:effectLst/>
              </a:defRPr>
            </a:pPr>
            <a:fld id="{D540B5AC-6272-440E-B71F-D0840E62861E}" type="slidenum">
              <a:rPr lang="en-US" smtClean="0">
                <a:effectLst/>
              </a:rPr>
              <a:pPr>
                <a:defRPr>
                  <a:effectLst/>
                </a:defRPr>
              </a:pPr>
              <a:t>58</a:t>
            </a:fld>
            <a:endParaRPr lang="en-US">
              <a:effectLst/>
            </a:endParaRPr>
          </a:p>
        </p:txBody>
      </p:sp>
      <p:sp>
        <p:nvSpPr>
          <p:cNvPr id="7" name="Title 6"/>
          <p:cNvSpPr>
            <a:spLocks noGrp="1"/>
          </p:cNvSpPr>
          <p:nvPr>
            <p:ph type="title"/>
            <p:custDataLst>
              <p:tags r:id="rId2"/>
            </p:custDataLst>
          </p:nvPr>
        </p:nvSpPr>
        <p:spPr>
          <a:effectLst/>
        </p:spPr>
        <p:txBody>
          <a:bodyPr/>
          <a:lstStyle/>
          <a:p>
            <a:r>
              <a:rPr lang="en-US">
                <a:effectLst/>
              </a:rPr>
              <a:t>Rising Costs </a:t>
            </a:r>
          </a:p>
        </p:txBody>
      </p:sp>
      <p:sp>
        <p:nvSpPr>
          <p:cNvPr id="8" name="TextBox 7"/>
          <p:cNvSpPr txBox="1"/>
          <p:nvPr>
            <p:custDataLst>
              <p:tags r:id="rId3"/>
            </p:custDataLst>
          </p:nvPr>
        </p:nvSpPr>
        <p:spPr>
          <a:xfrm>
            <a:off x="381000" y="1066800"/>
            <a:ext cx="8534400" cy="4493538"/>
          </a:xfrm>
          <a:prstGeom prst="rect">
            <a:avLst/>
          </a:prstGeom>
          <a:noFill/>
          <a:effectLst/>
        </p:spPr>
        <p:txBody>
          <a:bodyPr wrap="square" rtlCol="0">
            <a:spAutoFit/>
          </a:bodyPr>
          <a:lstStyle/>
          <a:p>
            <a:r>
              <a:rPr lang="en-US" sz="2400" u="sng">
                <a:solidFill>
                  <a:srgbClr val="003876"/>
                </a:solidFill>
                <a:effectLst/>
                <a:latin typeface="Arial" panose="020B0604020202020204" pitchFamily="34" charset="0"/>
                <a:ea typeface="MS PGothic" pitchFamily="34" charset="-128"/>
                <a:cs typeface="Arial" panose="020B0604020202020204" pitchFamily="34" charset="0"/>
              </a:rPr>
              <a:t>Potential Damages Sought in Litigation</a:t>
            </a:r>
            <a:r>
              <a:rPr lang="en-US" sz="2400">
                <a:solidFill>
                  <a:srgbClr val="003876"/>
                </a:solidFill>
                <a:effectLst/>
                <a:latin typeface="Arial" panose="020B0604020202020204" pitchFamily="34" charset="0"/>
                <a:ea typeface="MS PGothic" pitchFamily="34" charset="-128"/>
                <a:cs typeface="Arial" panose="020B0604020202020204" pitchFamily="34" charset="0"/>
              </a:rPr>
              <a:t>:</a:t>
            </a:r>
          </a:p>
          <a:p>
            <a:pPr marL="285750" indent="-285750">
              <a:buFont typeface="Arial" panose="020B0604020202020204" pitchFamily="34" charset="0"/>
              <a:buChar char="•"/>
            </a:pPr>
            <a:r>
              <a:rPr lang="en-US" sz="2400">
                <a:solidFill>
                  <a:srgbClr val="003876"/>
                </a:solidFill>
                <a:effectLst/>
                <a:latin typeface="Arial" panose="020B0604020202020204" pitchFamily="34" charset="0"/>
                <a:ea typeface="MS PGothic" pitchFamily="34" charset="-128"/>
                <a:cs typeface="Arial" panose="020B0604020202020204" pitchFamily="34" charset="0"/>
              </a:rPr>
              <a:t>Out-of-Pocket losses by individuals as result of the breach </a:t>
            </a:r>
          </a:p>
          <a:p>
            <a:pPr marL="285750" indent="-285750">
              <a:buFont typeface="Arial" panose="020B0604020202020204" pitchFamily="34" charset="0"/>
              <a:buChar char="•"/>
            </a:pPr>
            <a:r>
              <a:rPr lang="en-US" sz="2400">
                <a:solidFill>
                  <a:srgbClr val="003876"/>
                </a:solidFill>
                <a:effectLst/>
                <a:latin typeface="Arial" panose="020B0604020202020204" pitchFamily="34" charset="0"/>
                <a:ea typeface="MS PGothic" pitchFamily="34" charset="-128"/>
                <a:cs typeface="Arial" panose="020B0604020202020204" pitchFamily="34" charset="0"/>
              </a:rPr>
              <a:t>Compensatory Damages for Compromised Data</a:t>
            </a:r>
          </a:p>
          <a:p>
            <a:pPr marL="285750" indent="-285750">
              <a:buFont typeface="Arial" panose="020B0604020202020204" pitchFamily="34" charset="0"/>
              <a:buChar char="•"/>
            </a:pPr>
            <a:r>
              <a:rPr lang="en-US" sz="2400">
                <a:solidFill>
                  <a:srgbClr val="003876"/>
                </a:solidFill>
                <a:effectLst/>
                <a:latin typeface="Arial" panose="020B0604020202020204" pitchFamily="34" charset="0"/>
                <a:ea typeface="MS PGothic" pitchFamily="34" charset="-128"/>
                <a:cs typeface="Arial" panose="020B0604020202020204" pitchFamily="34" charset="0"/>
              </a:rPr>
              <a:t>Lost Time  </a:t>
            </a:r>
          </a:p>
          <a:p>
            <a:endParaRPr lang="en-US" sz="1000">
              <a:solidFill>
                <a:srgbClr val="003876"/>
              </a:solidFill>
              <a:effectLst/>
              <a:latin typeface="Arial" panose="020B0604020202020204" pitchFamily="34" charset="0"/>
              <a:ea typeface="MS PGothic" pitchFamily="34" charset="-128"/>
              <a:cs typeface="Arial" panose="020B0604020202020204" pitchFamily="34" charset="0"/>
            </a:endParaRPr>
          </a:p>
          <a:p>
            <a:r>
              <a:rPr lang="en-US" sz="2400" u="sng">
                <a:solidFill>
                  <a:srgbClr val="003876"/>
                </a:solidFill>
                <a:effectLst/>
                <a:latin typeface="Arial" panose="020B0604020202020204" pitchFamily="34" charset="0"/>
                <a:ea typeface="MS PGothic" pitchFamily="34" charset="-128"/>
                <a:cs typeface="Arial" panose="020B0604020202020204" pitchFamily="34" charset="0"/>
              </a:rPr>
              <a:t>Costs to the Breached Company</a:t>
            </a:r>
          </a:p>
          <a:p>
            <a:pPr marL="285750" indent="-285750">
              <a:buFont typeface="Arial" panose="020B0604020202020204" pitchFamily="34" charset="0"/>
              <a:buChar char="•"/>
            </a:pPr>
            <a:r>
              <a:rPr lang="en-US" sz="2400">
                <a:solidFill>
                  <a:srgbClr val="003876"/>
                </a:solidFill>
                <a:effectLst/>
                <a:latin typeface="Arial" panose="020B0604020202020204" pitchFamily="34" charset="0"/>
                <a:ea typeface="MS PGothic" pitchFamily="34" charset="-128"/>
                <a:cs typeface="Arial" panose="020B0604020202020204" pitchFamily="34" charset="0"/>
              </a:rPr>
              <a:t>Remediation and investigation </a:t>
            </a:r>
          </a:p>
          <a:p>
            <a:pPr marL="285750" indent="-285750">
              <a:buFont typeface="Arial" panose="020B0604020202020204" pitchFamily="34" charset="0"/>
              <a:buChar char="•"/>
            </a:pPr>
            <a:r>
              <a:rPr lang="en-US" sz="2400">
                <a:solidFill>
                  <a:srgbClr val="003876"/>
                </a:solidFill>
                <a:effectLst/>
                <a:latin typeface="Arial" panose="020B0604020202020204" pitchFamily="34" charset="0"/>
                <a:ea typeface="MS PGothic" pitchFamily="34" charset="-128"/>
                <a:cs typeface="Arial" panose="020B0604020202020204" pitchFamily="34" charset="0"/>
              </a:rPr>
              <a:t>Civil Penalties to State and Federal Agencies</a:t>
            </a:r>
          </a:p>
          <a:p>
            <a:pPr marL="285750" indent="-285750">
              <a:buFont typeface="Arial" panose="020B0604020202020204" pitchFamily="34" charset="0"/>
              <a:buChar char="•"/>
            </a:pPr>
            <a:r>
              <a:rPr lang="en-US" sz="2400">
                <a:solidFill>
                  <a:srgbClr val="003876"/>
                </a:solidFill>
                <a:effectLst/>
                <a:latin typeface="Arial" panose="020B0604020202020204" pitchFamily="34" charset="0"/>
                <a:ea typeface="MS PGothic" pitchFamily="34" charset="-128"/>
                <a:cs typeface="Arial" panose="020B0604020202020204" pitchFamily="34" charset="0"/>
              </a:rPr>
              <a:t>Attorneys’ Fees (Plaintiffs’ Fees and Defense Costs) </a:t>
            </a:r>
          </a:p>
          <a:p>
            <a:pPr marL="285750" indent="-285750">
              <a:buFont typeface="Arial" panose="020B0604020202020204" pitchFamily="34" charset="0"/>
              <a:buChar char="•"/>
            </a:pPr>
            <a:r>
              <a:rPr lang="en-US" sz="2400">
                <a:solidFill>
                  <a:srgbClr val="003876"/>
                </a:solidFill>
                <a:effectLst/>
                <a:latin typeface="Arial" panose="020B0604020202020204" pitchFamily="34" charset="0"/>
                <a:ea typeface="MS PGothic" pitchFamily="34" charset="-128"/>
                <a:cs typeface="Arial" panose="020B0604020202020204" pitchFamily="34" charset="0"/>
              </a:rPr>
              <a:t>Class costs </a:t>
            </a:r>
          </a:p>
          <a:p>
            <a:pPr marL="285750" indent="-285750">
              <a:buFont typeface="Arial" panose="020B0604020202020204" pitchFamily="34" charset="0"/>
              <a:buChar char="•"/>
            </a:pPr>
            <a:r>
              <a:rPr lang="en-US" sz="2400">
                <a:solidFill>
                  <a:srgbClr val="003876"/>
                </a:solidFill>
                <a:effectLst/>
                <a:latin typeface="Arial" panose="020B0604020202020204" pitchFamily="34" charset="0"/>
                <a:ea typeface="MS PGothic" pitchFamily="34" charset="-128"/>
                <a:cs typeface="Arial" panose="020B0604020202020204" pitchFamily="34" charset="0"/>
              </a:rPr>
              <a:t>Business Interruption </a:t>
            </a:r>
          </a:p>
          <a:p>
            <a:endParaRPr lang="en-US">
              <a:solidFill>
                <a:srgbClr val="003876"/>
              </a:solidFill>
              <a:effectLst/>
              <a:latin typeface="Arial" panose="020B0604020202020204" pitchFamily="34" charset="0"/>
              <a:ea typeface="MS PGothic" pitchFamily="34" charset="-128"/>
              <a:cs typeface="Arial" panose="020B0604020202020204" pitchFamily="34" charset="0"/>
            </a:endParaRPr>
          </a:p>
          <a:p>
            <a:endParaRPr lang="en-US">
              <a:effectLst/>
            </a:endParaRPr>
          </a:p>
        </p:txBody>
      </p:sp>
      <p:pic>
        <p:nvPicPr>
          <p:cNvPr id="1026" name="Picture 2" descr="Image result for legal fees">
            <a:extLst>
              <a:ext uri="{FF2B5EF4-FFF2-40B4-BE49-F238E27FC236}">
                <a16:creationId xmlns:a16="http://schemas.microsoft.com/office/drawing/2014/main" id="{C63EB6EC-609F-445A-B5AC-9E4E90172E25}"/>
              </a:ext>
            </a:extLst>
          </p:cNvPr>
          <p:cNvPicPr>
            <a:picLocks noChangeAspect="1" noChangeArrowheads="1"/>
          </p:cNvPicPr>
          <p:nvPr>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343400" y="4289260"/>
            <a:ext cx="3886200" cy="238141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95841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 name="Slide Number Placeholder 5"/>
          <p:cNvSpPr>
            <a:spLocks noGrp="1"/>
          </p:cNvSpPr>
          <p:nvPr>
            <p:ph type="sldNum" sz="quarter" idx="10"/>
            <p:custDataLst>
              <p:tags r:id="rId1"/>
            </p:custDataLst>
          </p:nvPr>
        </p:nvSpPr>
        <p:spPr>
          <a:effectLst/>
        </p:spPr>
        <p:txBody>
          <a:bodyPr/>
          <a:lstStyle/>
          <a:p>
            <a:pPr>
              <a:defRPr>
                <a:effectLst/>
              </a:defRPr>
            </a:pPr>
            <a:fld id="{D540B5AC-6272-440E-B71F-D0840E62861E}" type="slidenum">
              <a:rPr lang="en-US" smtClean="0">
                <a:effectLst/>
              </a:rPr>
              <a:pPr>
                <a:defRPr>
                  <a:effectLst/>
                </a:defRPr>
              </a:pPr>
              <a:t>59</a:t>
            </a:fld>
            <a:endParaRPr lang="en-US">
              <a:effectLst/>
            </a:endParaRPr>
          </a:p>
        </p:txBody>
      </p:sp>
      <p:sp>
        <p:nvSpPr>
          <p:cNvPr id="7" name="Title 6"/>
          <p:cNvSpPr>
            <a:spLocks noGrp="1"/>
          </p:cNvSpPr>
          <p:nvPr>
            <p:ph type="title"/>
            <p:custDataLst>
              <p:tags r:id="rId2"/>
            </p:custDataLst>
          </p:nvPr>
        </p:nvSpPr>
        <p:spPr>
          <a:effectLst/>
        </p:spPr>
        <p:txBody>
          <a:bodyPr/>
          <a:lstStyle/>
          <a:p>
            <a:r>
              <a:rPr lang="en-US">
                <a:effectLst/>
              </a:rPr>
              <a:t>Why Are Companies Settling? </a:t>
            </a:r>
          </a:p>
        </p:txBody>
      </p:sp>
      <p:sp>
        <p:nvSpPr>
          <p:cNvPr id="8" name="TextBox 7"/>
          <p:cNvSpPr txBox="1"/>
          <p:nvPr>
            <p:custDataLst>
              <p:tags r:id="rId3"/>
            </p:custDataLst>
          </p:nvPr>
        </p:nvSpPr>
        <p:spPr>
          <a:xfrm>
            <a:off x="381000" y="1066800"/>
            <a:ext cx="8534400" cy="4185761"/>
          </a:xfrm>
          <a:prstGeom prst="rect">
            <a:avLst/>
          </a:prstGeom>
          <a:noFill/>
          <a:effectLst/>
        </p:spPr>
        <p:txBody>
          <a:bodyPr wrap="square" rtlCol="0">
            <a:spAutoFit/>
          </a:bodyPr>
          <a:lstStyle/>
          <a:p>
            <a:pPr marL="285750" indent="-285750">
              <a:buFont typeface="Arial" panose="020B0604020202020204" pitchFamily="34" charset="0"/>
              <a:buChar char="•"/>
            </a:pPr>
            <a:r>
              <a:rPr lang="en-US" sz="2800">
                <a:solidFill>
                  <a:srgbClr val="003876"/>
                </a:solidFill>
                <a:effectLst/>
                <a:latin typeface="Arial" panose="020B0604020202020204" pitchFamily="34" charset="0"/>
                <a:ea typeface="MS PGothic" pitchFamily="34" charset="-128"/>
                <a:cs typeface="Arial" panose="020B0604020202020204" pitchFamily="34" charset="0"/>
              </a:rPr>
              <a:t>To end costly and time-consuming litigation</a:t>
            </a:r>
          </a:p>
          <a:p>
            <a:pPr marL="285750" indent="-285750">
              <a:buFont typeface="Arial" panose="020B0604020202020204" pitchFamily="34" charset="0"/>
              <a:buChar char="•"/>
            </a:pPr>
            <a:r>
              <a:rPr lang="en-US" sz="2800">
                <a:solidFill>
                  <a:srgbClr val="003876"/>
                </a:solidFill>
                <a:effectLst/>
                <a:latin typeface="Arial" panose="020B0604020202020204" pitchFamily="34" charset="0"/>
                <a:ea typeface="MS PGothic" pitchFamily="34" charset="-128"/>
                <a:cs typeface="Arial" panose="020B0604020202020204" pitchFamily="34" charset="0"/>
              </a:rPr>
              <a:t>Lack of reasonable controls</a:t>
            </a:r>
          </a:p>
          <a:p>
            <a:pPr marL="285750" indent="-285750">
              <a:buFont typeface="Arial" panose="020B0604020202020204" pitchFamily="34" charset="0"/>
              <a:buChar char="•"/>
            </a:pPr>
            <a:r>
              <a:rPr lang="en-US" sz="2800">
                <a:solidFill>
                  <a:srgbClr val="003876"/>
                </a:solidFill>
                <a:effectLst/>
                <a:latin typeface="Arial" panose="020B0604020202020204" pitchFamily="34" charset="0"/>
                <a:ea typeface="MS PGothic" pitchFamily="34" charset="-128"/>
                <a:cs typeface="Arial" panose="020B0604020202020204" pitchFamily="34" charset="0"/>
              </a:rPr>
              <a:t>Evidence that the controls were not followed</a:t>
            </a:r>
          </a:p>
          <a:p>
            <a:pPr marL="285750" indent="-285750">
              <a:buFont typeface="Arial" panose="020B0604020202020204" pitchFamily="34" charset="0"/>
              <a:buChar char="•"/>
            </a:pPr>
            <a:r>
              <a:rPr lang="en-US" sz="2800">
                <a:solidFill>
                  <a:srgbClr val="003876"/>
                </a:solidFill>
                <a:effectLst/>
                <a:latin typeface="Arial" panose="020B0604020202020204" pitchFamily="34" charset="0"/>
                <a:ea typeface="MS PGothic" pitchFamily="34" charset="-128"/>
                <a:cs typeface="Arial" panose="020B0604020202020204" pitchFamily="34" charset="0"/>
              </a:rPr>
              <a:t>Uncertain legal precedent and increasing exposure</a:t>
            </a:r>
          </a:p>
          <a:p>
            <a:pPr marL="285750" indent="-285750">
              <a:buFont typeface="Arial" panose="020B0604020202020204" pitchFamily="34" charset="0"/>
              <a:buChar char="•"/>
            </a:pPr>
            <a:r>
              <a:rPr lang="en-US" sz="2800">
                <a:solidFill>
                  <a:srgbClr val="003876"/>
                </a:solidFill>
                <a:effectLst/>
                <a:latin typeface="Arial" panose="020B0604020202020204" pitchFamily="34" charset="0"/>
                <a:ea typeface="MS PGothic" pitchFamily="34" charset="-128"/>
                <a:cs typeface="Arial" panose="020B0604020202020204" pitchFamily="34" charset="0"/>
              </a:rPr>
              <a:t>Bad documents</a:t>
            </a:r>
          </a:p>
          <a:p>
            <a:pPr marL="285750" indent="-285750">
              <a:buFont typeface="Arial" panose="020B0604020202020204" pitchFamily="34" charset="0"/>
              <a:buChar char="•"/>
            </a:pPr>
            <a:r>
              <a:rPr lang="en-US" sz="2800">
                <a:solidFill>
                  <a:srgbClr val="003876"/>
                </a:solidFill>
                <a:effectLst/>
                <a:latin typeface="Arial" panose="020B0604020202020204" pitchFamily="34" charset="0"/>
                <a:ea typeface="MS PGothic" pitchFamily="34" charset="-128"/>
                <a:cs typeface="Arial" panose="020B0604020202020204" pitchFamily="34" charset="0"/>
              </a:rPr>
              <a:t>Bad witnesses</a:t>
            </a:r>
          </a:p>
          <a:p>
            <a:pPr marL="285750" indent="-285750">
              <a:buFont typeface="Arial" panose="020B0604020202020204" pitchFamily="34" charset="0"/>
              <a:buChar char="•"/>
            </a:pPr>
            <a:r>
              <a:rPr lang="en-US" sz="2800">
                <a:solidFill>
                  <a:srgbClr val="003876"/>
                </a:solidFill>
                <a:effectLst/>
                <a:latin typeface="Arial" panose="020B0604020202020204" pitchFamily="34" charset="0"/>
                <a:ea typeface="MS PGothic" pitchFamily="34" charset="-128"/>
                <a:cs typeface="Arial" panose="020B0604020202020204" pitchFamily="34" charset="0"/>
              </a:rPr>
              <a:t>Bad facts</a:t>
            </a:r>
          </a:p>
          <a:p>
            <a:endParaRPr lang="en-US" sz="2400">
              <a:solidFill>
                <a:srgbClr val="003876"/>
              </a:solidFill>
              <a:effectLst/>
              <a:latin typeface="Arial" panose="020B0604020202020204" pitchFamily="34" charset="0"/>
              <a:ea typeface="MS PGothic" pitchFamily="34" charset="-128"/>
              <a:cs typeface="Arial" panose="020B0604020202020204" pitchFamily="34" charset="0"/>
            </a:endParaRPr>
          </a:p>
          <a:p>
            <a:endParaRPr lang="en-US" sz="1000">
              <a:solidFill>
                <a:srgbClr val="003876"/>
              </a:solidFill>
              <a:effectLst/>
              <a:latin typeface="Arial" panose="020B0604020202020204" pitchFamily="34" charset="0"/>
              <a:ea typeface="MS PGothic" pitchFamily="34" charset="-128"/>
              <a:cs typeface="Arial" panose="020B0604020202020204" pitchFamily="34" charset="0"/>
            </a:endParaRPr>
          </a:p>
          <a:p>
            <a:endParaRPr lang="en-US">
              <a:solidFill>
                <a:srgbClr val="003876"/>
              </a:solidFill>
              <a:effectLst/>
              <a:latin typeface="Arial" panose="020B0604020202020204" pitchFamily="34" charset="0"/>
              <a:ea typeface="MS PGothic" pitchFamily="34" charset="-128"/>
              <a:cs typeface="Arial" panose="020B0604020202020204" pitchFamily="34" charset="0"/>
            </a:endParaRPr>
          </a:p>
          <a:p>
            <a:endParaRPr lang="en-US">
              <a:effectLst/>
            </a:endParaRPr>
          </a:p>
        </p:txBody>
      </p:sp>
      <p:pic>
        <p:nvPicPr>
          <p:cNvPr id="3" name="Picture 2" descr="A person standing in a field&#10;&#10;Description generated with very high confidence">
            <a:extLst>
              <a:ext uri="{FF2B5EF4-FFF2-40B4-BE49-F238E27FC236}">
                <a16:creationId xmlns:a16="http://schemas.microsoft.com/office/drawing/2014/main" id="{F3671C79-D23B-452C-99C7-11F56E2E61C7}"/>
              </a:ext>
            </a:extLst>
          </p:cNvPr>
          <p:cNvPicPr>
            <a:picLocks noChangeAspect="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a:xfrm>
            <a:off x="3612052" y="3200401"/>
            <a:ext cx="4887055" cy="3449686"/>
          </a:xfrm>
          <a:prstGeom prst="rect">
            <a:avLst/>
          </a:prstGeom>
          <a:effectLst/>
        </p:spPr>
      </p:pic>
    </p:spTree>
    <p:extLst>
      <p:ext uri="{BB962C8B-B14F-4D97-AF65-F5344CB8AC3E}">
        <p14:creationId xmlns:p14="http://schemas.microsoft.com/office/powerpoint/2010/main" val="9428858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Slide Number Placeholder 3"/>
          <p:cNvSpPr>
            <a:spLocks noGrp="1"/>
          </p:cNvSpPr>
          <p:nvPr>
            <p:ph type="sldNum" sz="quarter" idx="10"/>
            <p:custDataLst>
              <p:tags r:id="rId1"/>
            </p:custDataLst>
          </p:nvPr>
        </p:nvSpPr>
        <p:spPr>
          <a:effectLst/>
        </p:spPr>
        <p:txBody>
          <a:bodyPr/>
          <a:lstStyle/>
          <a:p>
            <a:pPr>
              <a:defRPr>
                <a:effectLst/>
              </a:defRPr>
            </a:pPr>
            <a:fld id="{EF3C9C53-427C-43B4-B5CB-49D5C140BD74}" type="slidenum">
              <a:rPr lang="en-US" smtClean="0">
                <a:solidFill>
                  <a:srgbClr val="000000"/>
                </a:solidFill>
                <a:effectLst/>
              </a:rPr>
              <a:pPr>
                <a:defRPr>
                  <a:effectLst/>
                </a:defRPr>
              </a:pPr>
              <a:t>6</a:t>
            </a:fld>
            <a:endParaRPr lang="en-US">
              <a:solidFill>
                <a:srgbClr val="000000"/>
              </a:solidFill>
              <a:effectLst/>
            </a:endParaRPr>
          </a:p>
        </p:txBody>
      </p:sp>
      <p:sp>
        <p:nvSpPr>
          <p:cNvPr id="2" name="Title 1"/>
          <p:cNvSpPr>
            <a:spLocks noGrp="1"/>
          </p:cNvSpPr>
          <p:nvPr>
            <p:ph type="title"/>
            <p:custDataLst>
              <p:tags r:id="rId2"/>
            </p:custDataLst>
          </p:nvPr>
        </p:nvSpPr>
        <p:spPr>
          <a:xfrm>
            <a:off x="152400" y="152400"/>
            <a:ext cx="8374627" cy="1031875"/>
          </a:xfrm>
          <a:effectLst/>
        </p:spPr>
        <p:txBody>
          <a:bodyPr>
            <a:normAutofit/>
          </a:bodyPr>
          <a:lstStyle/>
          <a:p>
            <a:r>
              <a:rPr lang="en-US">
                <a:effectLst/>
              </a:rPr>
              <a:t>The Fallout		</a:t>
            </a:r>
          </a:p>
        </p:txBody>
      </p:sp>
      <p:pic>
        <p:nvPicPr>
          <p:cNvPr id="3" name="Picture 2">
            <a:extLst>
              <a:ext uri="{FF2B5EF4-FFF2-40B4-BE49-F238E27FC236}">
                <a16:creationId xmlns:a16="http://schemas.microsoft.com/office/drawing/2014/main" id="{43E08623-773F-4469-A8EA-12B631EE314E}"/>
              </a:ext>
            </a:extLst>
          </p:cNvPr>
          <p:cNvPicPr>
            <a:picLocks noChangeAspect="1"/>
          </p:cNvPicPr>
          <p:nvPr>
            <p:custDataLst>
              <p:tags r:id="rId3"/>
            </p:custDataLst>
          </p:nvPr>
        </p:nvPicPr>
        <p:blipFill>
          <a:blip r:embed="rId5"/>
          <a:stretch>
            <a:fillRect/>
          </a:stretch>
        </p:blipFill>
        <p:spPr>
          <a:xfrm>
            <a:off x="1133383" y="1184275"/>
            <a:ext cx="6807467" cy="5152126"/>
          </a:xfrm>
          <a:prstGeom prst="rect">
            <a:avLst/>
          </a:prstGeom>
          <a:noFill/>
          <a:ln w="9525">
            <a:solidFill>
              <a:schemeClr val="tx1"/>
            </a:solid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1647550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FD1D9D7F-6B79-4106-ABF1-6AA1D9CD2D84}"/>
              </a:ext>
            </a:extLst>
          </p:cNvPr>
          <p:cNvSpPr>
            <a:spLocks noGrp="1"/>
          </p:cNvSpPr>
          <p:nvPr>
            <p:ph type="title"/>
            <p:custDataLst>
              <p:tags r:id="rId1"/>
            </p:custDataLst>
          </p:nvPr>
        </p:nvSpPr>
        <p:spPr>
          <a:xfrm>
            <a:off x="540775" y="187323"/>
            <a:ext cx="8062452" cy="1151949"/>
          </a:xfrm>
          <a:effectLst/>
        </p:spPr>
        <p:txBody>
          <a:bodyPr>
            <a:normAutofit/>
          </a:bodyPr>
          <a:lstStyle/>
          <a:p>
            <a:r>
              <a:rPr lang="en-US" sz="2800">
                <a:effectLst/>
              </a:rPr>
              <a:t>How Do You Know My Company Caused You Any Harm?</a:t>
            </a:r>
          </a:p>
        </p:txBody>
      </p:sp>
      <p:sp>
        <p:nvSpPr>
          <p:cNvPr id="3" name="Content Placeholder 2">
            <a:extLst>
              <a:ext uri="{FF2B5EF4-FFF2-40B4-BE49-F238E27FC236}">
                <a16:creationId xmlns:a16="http://schemas.microsoft.com/office/drawing/2014/main" id="{9395F008-C58B-41F8-9679-CDBF67E71E45}"/>
              </a:ext>
            </a:extLst>
          </p:cNvPr>
          <p:cNvSpPr>
            <a:spLocks noGrp="1"/>
          </p:cNvSpPr>
          <p:nvPr>
            <p:ph idx="1"/>
            <p:custDataLst>
              <p:tags r:id="rId2"/>
            </p:custDataLst>
          </p:nvPr>
        </p:nvSpPr>
        <p:spPr>
          <a:xfrm>
            <a:off x="540775" y="1463041"/>
            <a:ext cx="8072303" cy="4569058"/>
          </a:xfrm>
          <a:effectLst/>
        </p:spPr>
        <p:txBody>
          <a:bodyPr/>
          <a:lstStyle/>
          <a:p>
            <a:pPr marL="342900" indent="-342900">
              <a:buClr>
                <a:srgbClr val="003876"/>
              </a:buClr>
              <a:buFont typeface="Arial" panose="020B0604020202020204" pitchFamily="34" charset="0"/>
              <a:buChar char="•"/>
            </a:pPr>
            <a:r>
              <a:rPr lang="en-US">
                <a:effectLst/>
              </a:rPr>
              <a:t>With so many data breaches, how do you know which one caused the plaintiff’s alleged losses?</a:t>
            </a:r>
          </a:p>
          <a:p>
            <a:pPr>
              <a:buClr>
                <a:srgbClr val="003876"/>
              </a:buClr>
            </a:pPr>
            <a:endParaRPr lang="en-US">
              <a:effectLst/>
            </a:endParaRPr>
          </a:p>
          <a:p>
            <a:pPr marL="342900" indent="-342900">
              <a:buClr>
                <a:srgbClr val="003876"/>
              </a:buClr>
              <a:buFont typeface="Arial" panose="020B0604020202020204" pitchFamily="34" charset="0"/>
              <a:buChar char="•"/>
            </a:pPr>
            <a:r>
              <a:rPr lang="en-US">
                <a:effectLst/>
              </a:rPr>
              <a:t>PEW Research survey released on January 26, 2017 revealed that over half of U.S. Citizens have experienced a data breach</a:t>
            </a:r>
          </a:p>
          <a:p>
            <a:pPr>
              <a:buClr>
                <a:srgbClr val="003876"/>
              </a:buClr>
            </a:pPr>
            <a:endParaRPr lang="en-US">
              <a:effectLst/>
            </a:endParaRPr>
          </a:p>
        </p:txBody>
      </p:sp>
      <p:sp>
        <p:nvSpPr>
          <p:cNvPr id="4" name="Slide Number Placeholder 3">
            <a:extLst>
              <a:ext uri="{FF2B5EF4-FFF2-40B4-BE49-F238E27FC236}">
                <a16:creationId xmlns:a16="http://schemas.microsoft.com/office/drawing/2014/main" id="{073DAB4E-C3AF-4CBC-AEAF-AFF6C18D92C5}"/>
              </a:ext>
            </a:extLst>
          </p:cNvPr>
          <p:cNvSpPr>
            <a:spLocks noGrp="1"/>
          </p:cNvSpPr>
          <p:nvPr>
            <p:ph type="sldNum" sz="quarter" idx="10"/>
            <p:custDataLst>
              <p:tags r:id="rId3"/>
            </p:custDataLst>
          </p:nvPr>
        </p:nvSpPr>
        <p:spPr>
          <a:effectLst/>
        </p:spPr>
        <p:txBody>
          <a:bodyPr/>
          <a:lstStyle/>
          <a:p>
            <a:pPr>
              <a:defRPr>
                <a:effectLst/>
              </a:defRPr>
            </a:pPr>
            <a:fld id="{EF3C9C53-427C-43B4-B5CB-49D5C140BD74}" type="slidenum">
              <a:rPr lang="en-US" smtClean="0">
                <a:effectLst/>
              </a:rPr>
              <a:pPr>
                <a:defRPr>
                  <a:effectLst/>
                </a:defRPr>
              </a:pPr>
              <a:t>60</a:t>
            </a:fld>
            <a:endParaRPr lang="en-US">
              <a:effectLst/>
            </a:endParaRPr>
          </a:p>
        </p:txBody>
      </p:sp>
      <p:pic>
        <p:nvPicPr>
          <p:cNvPr id="6" name="Picture 5">
            <a:extLst>
              <a:ext uri="{FF2B5EF4-FFF2-40B4-BE49-F238E27FC236}">
                <a16:creationId xmlns:a16="http://schemas.microsoft.com/office/drawing/2014/main" id="{7064550C-53D8-4A02-99F0-967A2B80D0DD}"/>
              </a:ext>
            </a:extLst>
          </p:cNvPr>
          <p:cNvPicPr>
            <a:picLocks noChangeAspect="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a:xfrm>
            <a:off x="4724400" y="3505200"/>
            <a:ext cx="2838450" cy="1581150"/>
          </a:xfrm>
          <a:prstGeom prst="rect">
            <a:avLst/>
          </a:prstGeom>
          <a:effectLst/>
        </p:spPr>
      </p:pic>
    </p:spTree>
    <p:extLst>
      <p:ext uri="{BB962C8B-B14F-4D97-AF65-F5344CB8AC3E}">
        <p14:creationId xmlns:p14="http://schemas.microsoft.com/office/powerpoint/2010/main" val="19438483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5B3C30E3-9ED2-40B8-8353-C5694F2E17E2}"/>
              </a:ext>
            </a:extLst>
          </p:cNvPr>
          <p:cNvSpPr>
            <a:spLocks noGrp="1"/>
          </p:cNvSpPr>
          <p:nvPr>
            <p:ph type="title"/>
            <p:custDataLst>
              <p:tags r:id="rId1"/>
            </p:custDataLst>
          </p:nvPr>
        </p:nvSpPr>
        <p:spPr>
          <a:effectLst/>
        </p:spPr>
        <p:txBody>
          <a:bodyPr/>
          <a:lstStyle/>
          <a:p>
            <a:r>
              <a:rPr lang="en-US">
                <a:effectLst/>
              </a:rPr>
              <a:t>Have We Reached the Tipping Point?</a:t>
            </a:r>
          </a:p>
        </p:txBody>
      </p:sp>
      <p:sp>
        <p:nvSpPr>
          <p:cNvPr id="3" name="Content Placeholder 2">
            <a:extLst>
              <a:ext uri="{FF2B5EF4-FFF2-40B4-BE49-F238E27FC236}">
                <a16:creationId xmlns:a16="http://schemas.microsoft.com/office/drawing/2014/main" id="{D7FA825C-4C42-484D-BAAD-20EEA31E4950}"/>
              </a:ext>
            </a:extLst>
          </p:cNvPr>
          <p:cNvSpPr>
            <a:spLocks noGrp="1"/>
          </p:cNvSpPr>
          <p:nvPr>
            <p:ph idx="1"/>
            <p:custDataLst>
              <p:tags r:id="rId2"/>
            </p:custDataLst>
          </p:nvPr>
        </p:nvSpPr>
        <p:spPr>
          <a:effectLst/>
        </p:spPr>
        <p:txBody>
          <a:bodyPr/>
          <a:lstStyle/>
          <a:p>
            <a:pPr marL="342900" indent="-342900" algn="just">
              <a:buClr>
                <a:srgbClr val="003876"/>
              </a:buClr>
              <a:buFont typeface="Arial" panose="020B0604020202020204" pitchFamily="34" charset="0"/>
              <a:buChar char="•"/>
            </a:pPr>
            <a:r>
              <a:rPr lang="en-US">
                <a:effectLst/>
              </a:rPr>
              <a:t>If over half of U.S. Citizens experienced a data breach as of January 26, 2017, that number is no doubt higher now as a result of the many data breaches that have occurred since then.</a:t>
            </a:r>
          </a:p>
          <a:p>
            <a:pPr algn="just">
              <a:buClr>
                <a:srgbClr val="003876"/>
              </a:buClr>
            </a:pPr>
            <a:endParaRPr lang="en-US">
              <a:effectLst/>
            </a:endParaRPr>
          </a:p>
          <a:p>
            <a:pPr marL="342900" indent="-342900" algn="just">
              <a:buClr>
                <a:srgbClr val="003876"/>
              </a:buClr>
              <a:buFont typeface="Arial" panose="020B0604020202020204" pitchFamily="34" charset="0"/>
              <a:buChar char="•"/>
            </a:pPr>
            <a:r>
              <a:rPr lang="en-US">
                <a:effectLst/>
              </a:rPr>
              <a:t>How can a plaintiff who has been involved in multiple data breaches prove which breach caused damages?</a:t>
            </a:r>
          </a:p>
          <a:p>
            <a:pPr algn="just">
              <a:buClr>
                <a:srgbClr val="003876"/>
              </a:buClr>
            </a:pPr>
            <a:endParaRPr lang="en-US">
              <a:effectLst/>
            </a:endParaRPr>
          </a:p>
          <a:p>
            <a:pPr marL="342900" indent="-342900" algn="just">
              <a:buClr>
                <a:srgbClr val="003876"/>
              </a:buClr>
              <a:buFont typeface="Arial" panose="020B0604020202020204" pitchFamily="34" charset="0"/>
              <a:buChar char="•"/>
            </a:pPr>
            <a:r>
              <a:rPr lang="en-US">
                <a:effectLst/>
              </a:rPr>
              <a:t>If data breaches have not reached a tipping point yet, it seems they will be there soon.</a:t>
            </a:r>
          </a:p>
        </p:txBody>
      </p:sp>
      <p:sp>
        <p:nvSpPr>
          <p:cNvPr id="4" name="Slide Number Placeholder 3">
            <a:extLst>
              <a:ext uri="{FF2B5EF4-FFF2-40B4-BE49-F238E27FC236}">
                <a16:creationId xmlns:a16="http://schemas.microsoft.com/office/drawing/2014/main" id="{5911D522-D6AB-4143-9D04-F29F21CD38C2}"/>
              </a:ext>
            </a:extLst>
          </p:cNvPr>
          <p:cNvSpPr>
            <a:spLocks noGrp="1"/>
          </p:cNvSpPr>
          <p:nvPr>
            <p:ph type="sldNum" sz="quarter" idx="10"/>
            <p:custDataLst>
              <p:tags r:id="rId3"/>
            </p:custDataLst>
          </p:nvPr>
        </p:nvSpPr>
        <p:spPr>
          <a:effectLst/>
        </p:spPr>
        <p:txBody>
          <a:bodyPr/>
          <a:lstStyle/>
          <a:p>
            <a:pPr>
              <a:defRPr>
                <a:effectLst/>
              </a:defRPr>
            </a:pPr>
            <a:fld id="{EF3C9C53-427C-43B4-B5CB-49D5C140BD74}" type="slidenum">
              <a:rPr lang="en-US" smtClean="0">
                <a:effectLst/>
              </a:rPr>
              <a:pPr>
                <a:defRPr>
                  <a:effectLst/>
                </a:defRPr>
              </a:pPr>
              <a:t>61</a:t>
            </a:fld>
            <a:endParaRPr lang="en-US">
              <a:effectLst/>
            </a:endParaRPr>
          </a:p>
        </p:txBody>
      </p:sp>
    </p:spTree>
    <p:extLst>
      <p:ext uri="{BB962C8B-B14F-4D97-AF65-F5344CB8AC3E}">
        <p14:creationId xmlns:p14="http://schemas.microsoft.com/office/powerpoint/2010/main" val="31787516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90B4BAA5-715C-47B4-A7CD-9341E94EEDB3}"/>
              </a:ext>
            </a:extLst>
          </p:cNvPr>
          <p:cNvSpPr>
            <a:spLocks noGrp="1"/>
          </p:cNvSpPr>
          <p:nvPr>
            <p:ph type="ctrTitle"/>
            <p:custDataLst>
              <p:tags r:id="rId1"/>
            </p:custDataLst>
          </p:nvPr>
        </p:nvSpPr>
        <p:spPr>
          <a:xfrm>
            <a:off x="2595927" y="2476171"/>
            <a:ext cx="6390526" cy="2255820"/>
          </a:xfrm>
          <a:effectLst/>
        </p:spPr>
        <p:txBody>
          <a:bodyPr/>
          <a:lstStyle/>
          <a:p>
            <a:pPr algn="ctr"/>
            <a:r>
              <a:rPr lang="en-US" sz="4400" b="1" dirty="0">
                <a:effectLst/>
              </a:rPr>
              <a:t>Cyber Insurance</a:t>
            </a:r>
            <a:endParaRPr lang="en-US" sz="4000" dirty="0">
              <a:effectLst/>
            </a:endParaRPr>
          </a:p>
        </p:txBody>
      </p:sp>
      <p:pic>
        <p:nvPicPr>
          <p:cNvPr id="1026" name="Picture 2" descr="Image result for insurance">
            <a:extLst>
              <a:ext uri="{FF2B5EF4-FFF2-40B4-BE49-F238E27FC236}">
                <a16:creationId xmlns:a16="http://schemas.microsoft.com/office/drawing/2014/main" id="{EF0A45AB-A963-474A-BE8B-08B451870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429000"/>
            <a:ext cx="2886075"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8319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a16="http://schemas.microsoft.com/office/drawing/2014/main" id="{5B3C30E3-9ED2-40B8-8353-C5694F2E17E2}"/>
              </a:ext>
            </a:extLst>
          </p:cNvPr>
          <p:cNvSpPr>
            <a:spLocks noGrp="1"/>
          </p:cNvSpPr>
          <p:nvPr>
            <p:ph type="title"/>
            <p:custDataLst>
              <p:tags r:id="rId1"/>
            </p:custDataLst>
          </p:nvPr>
        </p:nvSpPr>
        <p:spPr>
          <a:effectLst/>
        </p:spPr>
        <p:txBody>
          <a:bodyPr/>
          <a:lstStyle/>
          <a:p>
            <a:r>
              <a:rPr lang="en-US" dirty="0"/>
              <a:t>Fourth Circuit’s 2016 Ruling </a:t>
            </a:r>
            <a:endParaRPr lang="en-US" dirty="0">
              <a:effectLst/>
            </a:endParaRPr>
          </a:p>
        </p:txBody>
      </p:sp>
      <p:sp>
        <p:nvSpPr>
          <p:cNvPr id="4" name="Slide Number Placeholder 3">
            <a:extLst>
              <a:ext uri="{FF2B5EF4-FFF2-40B4-BE49-F238E27FC236}">
                <a16:creationId xmlns:a16="http://schemas.microsoft.com/office/drawing/2014/main" id="{5911D522-D6AB-4143-9D04-F29F21CD38C2}"/>
              </a:ext>
            </a:extLst>
          </p:cNvPr>
          <p:cNvSpPr>
            <a:spLocks noGrp="1"/>
          </p:cNvSpPr>
          <p:nvPr>
            <p:ph type="sldNum" sz="quarter" idx="10"/>
            <p:custDataLst>
              <p:tags r:id="rId2"/>
            </p:custDataLst>
          </p:nvPr>
        </p:nvSpPr>
        <p:spPr>
          <a:effectLst/>
        </p:spPr>
        <p:txBody>
          <a:bodyPr/>
          <a:lstStyle/>
          <a:p>
            <a:pPr>
              <a:defRPr>
                <a:effectLst/>
              </a:defRPr>
            </a:pPr>
            <a:fld id="{EF3C9C53-427C-43B4-B5CB-49D5C140BD74}" type="slidenum">
              <a:rPr lang="en-US" smtClean="0">
                <a:effectLst/>
              </a:rPr>
              <a:pPr>
                <a:defRPr>
                  <a:effectLst/>
                </a:defRPr>
              </a:pPr>
              <a:t>63</a:t>
            </a:fld>
            <a:endParaRPr lang="en-US">
              <a:effectLst/>
            </a:endParaRPr>
          </a:p>
        </p:txBody>
      </p:sp>
      <p:pic>
        <p:nvPicPr>
          <p:cNvPr id="5" name="Picture 2" descr="https://lh3.googleusercontent.com/RtmDGXDXJywGf6GStCmjxixbrevSfu8e_EW2vXN9zH4j4WCAcWIpEDUnWtRolKmCikfQUgfV2fNRmbkTjHQHKayvkmMnfZOfohEifZz4RNZKKon4lqr8bxULugIAKFbXOdjB-JrVdqeqa_w4Eg">
            <a:extLst>
              <a:ext uri="{FF2B5EF4-FFF2-40B4-BE49-F238E27FC236}">
                <a16:creationId xmlns:a16="http://schemas.microsoft.com/office/drawing/2014/main" id="{D3FE3F10-EB50-4CCE-B11D-58E3B9CC5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95400"/>
            <a:ext cx="5372100" cy="1209675"/>
          </a:xfrm>
          <a:prstGeom prst="rect">
            <a:avLst/>
          </a:prstGeom>
          <a:ln>
            <a:noFill/>
          </a:ln>
          <a:effectLst>
            <a:outerShdw blurRad="292100" dist="139700" dir="2700000" algn="tl" rotWithShape="0">
              <a:srgbClr val="333333">
                <a:alpha val="65000"/>
              </a:srgbClr>
            </a:outerShdw>
          </a:effectLst>
          <a:extLst/>
        </p:spPr>
      </p:pic>
      <p:pic>
        <p:nvPicPr>
          <p:cNvPr id="6" name="Picture 3">
            <a:extLst>
              <a:ext uri="{FF2B5EF4-FFF2-40B4-BE49-F238E27FC236}">
                <a16:creationId xmlns:a16="http://schemas.microsoft.com/office/drawing/2014/main" id="{67FF12BE-D704-4281-BE86-3DDC523C84FA}"/>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276600" y="2686738"/>
            <a:ext cx="5667375" cy="1076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4" descr="https://lh3.googleusercontent.com/_3a2VmVxgBcoJusJfkll6A6-dbeMnVnxmjM-Kdk-LIE9ke3B2Itzkw7IPlfNcayrj4G4uvdSJIASP9wATXth3H01xtlQCEwgqQiv4OKR1WZhvdNxrDEHQ1T7CL1pZ6VtdbQH4kZOqSHQ38G1Fw">
            <a:extLst>
              <a:ext uri="{FF2B5EF4-FFF2-40B4-BE49-F238E27FC236}">
                <a16:creationId xmlns:a16="http://schemas.microsoft.com/office/drawing/2014/main" id="{694BD160-6F33-42C2-A65B-E49FDC6525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113" y="3944727"/>
            <a:ext cx="6048375" cy="2400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48324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BBC2-9863-4382-8A01-A37B90B215C4}"/>
              </a:ext>
            </a:extLst>
          </p:cNvPr>
          <p:cNvSpPr>
            <a:spLocks noGrp="1"/>
          </p:cNvSpPr>
          <p:nvPr>
            <p:ph type="title"/>
          </p:nvPr>
        </p:nvSpPr>
        <p:spPr/>
        <p:txBody>
          <a:bodyPr/>
          <a:lstStyle/>
          <a:p>
            <a:r>
              <a:rPr lang="en-US" dirty="0"/>
              <a:t>Coverage Issues are Evolving . . .</a:t>
            </a:r>
          </a:p>
        </p:txBody>
      </p:sp>
      <p:sp>
        <p:nvSpPr>
          <p:cNvPr id="4" name="Slide Number Placeholder 3">
            <a:extLst>
              <a:ext uri="{FF2B5EF4-FFF2-40B4-BE49-F238E27FC236}">
                <a16:creationId xmlns:a16="http://schemas.microsoft.com/office/drawing/2014/main" id="{DFA7109E-4025-405A-97FB-EC936252AC0B}"/>
              </a:ext>
            </a:extLst>
          </p:cNvPr>
          <p:cNvSpPr>
            <a:spLocks noGrp="1"/>
          </p:cNvSpPr>
          <p:nvPr>
            <p:ph type="sldNum" sz="quarter" idx="10"/>
          </p:nvPr>
        </p:nvSpPr>
        <p:spPr/>
        <p:txBody>
          <a:bodyPr/>
          <a:lstStyle/>
          <a:p>
            <a:pPr>
              <a:defRPr>
                <a:effectLst/>
              </a:defRPr>
            </a:pPr>
            <a:fld id="{EF3C9C53-427C-43B4-B5CB-49D5C140BD74}" type="slidenum">
              <a:rPr lang="en-US" smtClean="0">
                <a:effectLst/>
              </a:rPr>
              <a:pPr>
                <a:defRPr>
                  <a:effectLst/>
                </a:defRPr>
              </a:pPr>
              <a:t>64</a:t>
            </a:fld>
            <a:endParaRPr lang="en-US">
              <a:effectLst/>
            </a:endParaRPr>
          </a:p>
        </p:txBody>
      </p:sp>
      <p:pic>
        <p:nvPicPr>
          <p:cNvPr id="5" name="Content Placeholder 3">
            <a:extLst>
              <a:ext uri="{FF2B5EF4-FFF2-40B4-BE49-F238E27FC236}">
                <a16:creationId xmlns:a16="http://schemas.microsoft.com/office/drawing/2014/main" id="{1FC5634B-0927-4DBC-AB23-5DD21DDB4570}"/>
              </a:ext>
            </a:extLst>
          </p:cNvPr>
          <p:cNvPicPr>
            <a:picLocks noChangeAspect="1"/>
          </p:cNvPicPr>
          <p:nvPr/>
        </p:nvPicPr>
        <p:blipFill>
          <a:blip r:embed="rId2"/>
          <a:stretch>
            <a:fillRect/>
          </a:stretch>
        </p:blipFill>
        <p:spPr>
          <a:xfrm>
            <a:off x="191105" y="1497107"/>
            <a:ext cx="8761789" cy="401760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81209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550626" y="152400"/>
            <a:ext cx="8062452" cy="879476"/>
          </a:xfrm>
          <a:effectLst/>
        </p:spPr>
        <p:txBody>
          <a:bodyPr/>
          <a:lstStyle/>
          <a:p>
            <a:endParaRPr lang="en-US" dirty="0">
              <a:effectLst/>
            </a:endParaRPr>
          </a:p>
        </p:txBody>
      </p:sp>
      <p:sp>
        <p:nvSpPr>
          <p:cNvPr id="3" name="Content Placeholder 2"/>
          <p:cNvSpPr>
            <a:spLocks noGrp="1"/>
          </p:cNvSpPr>
          <p:nvPr>
            <p:ph idx="1"/>
            <p:custDataLst>
              <p:tags r:id="rId2"/>
            </p:custDataLst>
          </p:nvPr>
        </p:nvSpPr>
        <p:spPr>
          <a:effectLst/>
        </p:spPr>
        <p:txBody>
          <a:bodyPr/>
          <a:lstStyle/>
          <a:p>
            <a:pPr algn="ctr"/>
            <a:endParaRPr lang="en-US" sz="4000" dirty="0">
              <a:effectLst/>
            </a:endParaRPr>
          </a:p>
          <a:p>
            <a:pPr algn="ctr"/>
            <a:endParaRPr lang="en-US" sz="4000" dirty="0">
              <a:effectLst/>
            </a:endParaRPr>
          </a:p>
        </p:txBody>
      </p:sp>
      <p:sp>
        <p:nvSpPr>
          <p:cNvPr id="4" name="Slide Number Placeholder 3"/>
          <p:cNvSpPr>
            <a:spLocks noGrp="1"/>
          </p:cNvSpPr>
          <p:nvPr>
            <p:ph type="sldNum" sz="quarter" idx="10"/>
            <p:custDataLst>
              <p:tags r:id="rId3"/>
            </p:custDataLst>
          </p:nvPr>
        </p:nvSpPr>
        <p:spPr>
          <a:effectLst/>
        </p:spPr>
        <p:txBody>
          <a:bodyPr/>
          <a:lstStyle/>
          <a:p>
            <a:pPr>
              <a:defRPr>
                <a:effectLst/>
              </a:defRPr>
            </a:pPr>
            <a:fld id="{EF3C9C53-427C-43B4-B5CB-49D5C140BD74}" type="slidenum">
              <a:rPr lang="en-US" smtClean="0">
                <a:effectLst/>
              </a:rPr>
              <a:pPr>
                <a:defRPr>
                  <a:effectLst/>
                </a:defRPr>
              </a:pPr>
              <a:t>65</a:t>
            </a:fld>
            <a:endParaRPr lang="en-US">
              <a:effectLst/>
            </a:endParaRPr>
          </a:p>
        </p:txBody>
      </p:sp>
      <p:pic>
        <p:nvPicPr>
          <p:cNvPr id="6" name="Picture 5">
            <a:extLst>
              <a:ext uri="{FF2B5EF4-FFF2-40B4-BE49-F238E27FC236}">
                <a16:creationId xmlns:a16="http://schemas.microsoft.com/office/drawing/2014/main" id="{F05047CC-EE5B-431D-B66F-9602DC8DA70E}"/>
              </a:ext>
            </a:extLst>
          </p:cNvPr>
          <p:cNvPicPr>
            <a:picLocks noChangeAspect="1"/>
          </p:cNvPicPr>
          <p:nvPr/>
        </p:nvPicPr>
        <p:blipFill>
          <a:blip r:embed="rId5"/>
          <a:stretch>
            <a:fillRect/>
          </a:stretch>
        </p:blipFill>
        <p:spPr>
          <a:xfrm>
            <a:off x="-10160" y="0"/>
            <a:ext cx="9154160" cy="6877184"/>
          </a:xfrm>
          <a:prstGeom prst="rect">
            <a:avLst/>
          </a:prstGeom>
        </p:spPr>
      </p:pic>
    </p:spTree>
    <p:extLst>
      <p:ext uri="{BB962C8B-B14F-4D97-AF65-F5344CB8AC3E}">
        <p14:creationId xmlns:p14="http://schemas.microsoft.com/office/powerpoint/2010/main" val="69214930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ctrTitle"/>
            <p:custDataLst>
              <p:tags r:id="rId1"/>
            </p:custDataLst>
          </p:nvPr>
        </p:nvSpPr>
        <p:spPr>
          <a:xfrm>
            <a:off x="2522437" y="2819400"/>
            <a:ext cx="6390526" cy="2255820"/>
          </a:xfrm>
          <a:effectLst/>
        </p:spPr>
        <p:txBody>
          <a:bodyPr/>
          <a:lstStyle/>
          <a:p>
            <a:pPr algn="ctr"/>
            <a:r>
              <a:rPr lang="en-US" sz="4000" b="1" kern="1200" dirty="0">
                <a:solidFill>
                  <a:srgbClr val="800000"/>
                </a:solidFill>
                <a:effectLst>
                  <a:outerShdw blurRad="50800" dist="38100" dir="2700000" algn="tl" rotWithShape="0">
                    <a:prstClr val="black">
                      <a:alpha val="40000"/>
                    </a:prstClr>
                  </a:outerShdw>
                </a:effectLst>
              </a:rPr>
              <a:t>Cybersecurity Issues in Today’s Workplace</a:t>
            </a:r>
            <a:r>
              <a:rPr lang="en-US" sz="3600" b="1" kern="1200" dirty="0">
                <a:solidFill>
                  <a:srgbClr val="800000"/>
                </a:solidFill>
                <a:effectLst>
                  <a:outerShdw blurRad="50800" dist="38100" dir="2700000" algn="tl" rotWithShape="0">
                    <a:prstClr val="black">
                      <a:alpha val="40000"/>
                    </a:prstClr>
                  </a:outerShdw>
                </a:effectLst>
              </a:rPr>
              <a:t/>
            </a:r>
            <a:br>
              <a:rPr lang="en-US" sz="3600" b="1" kern="1200" dirty="0">
                <a:solidFill>
                  <a:srgbClr val="800000"/>
                </a:solidFill>
                <a:effectLst>
                  <a:outerShdw blurRad="50800" dist="38100" dir="2700000" algn="tl" rotWithShape="0">
                    <a:prstClr val="black">
                      <a:alpha val="40000"/>
                    </a:prstClr>
                  </a:outerShdw>
                </a:effectLst>
              </a:rPr>
            </a:br>
            <a:r>
              <a:rPr lang="en-US" sz="2800" b="1" kern="1200" dirty="0">
                <a:solidFill>
                  <a:srgbClr val="800000"/>
                </a:solidFill>
                <a:effectLst>
                  <a:outerShdw blurRad="50800" dist="38100" dir="2700000" algn="tl" rotWithShape="0">
                    <a:prstClr val="black">
                      <a:alpha val="40000"/>
                    </a:prstClr>
                  </a:outerShdw>
                </a:effectLst>
              </a:rPr>
              <a:t/>
            </a:r>
            <a:br>
              <a:rPr lang="en-US" sz="2800" b="1" kern="1200" dirty="0">
                <a:solidFill>
                  <a:srgbClr val="800000"/>
                </a:solidFill>
                <a:effectLst>
                  <a:outerShdw blurRad="50800" dist="38100" dir="2700000" algn="tl" rotWithShape="0">
                    <a:prstClr val="black">
                      <a:alpha val="40000"/>
                    </a:prstClr>
                  </a:outerShdw>
                </a:effectLst>
              </a:rPr>
            </a:br>
            <a:r>
              <a:rPr lang="en-US" sz="2800" b="1" kern="1200" dirty="0">
                <a:solidFill>
                  <a:srgbClr val="800000"/>
                </a:solidFill>
                <a:effectLst>
                  <a:outerShdw blurRad="50800" dist="38100" dir="2700000" algn="tl" rotWithShape="0">
                    <a:prstClr val="black">
                      <a:alpha val="40000"/>
                    </a:prstClr>
                  </a:outerShdw>
                </a:effectLst>
              </a:rPr>
              <a:t>October 14, 2019</a:t>
            </a:r>
            <a:r>
              <a:rPr lang="en-US" sz="4000" dirty="0">
                <a:solidFill>
                  <a:srgbClr val="800000"/>
                </a:solidFill>
                <a:effectLst>
                  <a:outerShdw blurRad="50800" dist="38100" dir="2700000" algn="tl" rotWithShape="0">
                    <a:prstClr val="black">
                      <a:alpha val="40000"/>
                    </a:prstClr>
                  </a:outerShdw>
                </a:effectLst>
              </a:rPr>
              <a:t/>
            </a:r>
            <a:br>
              <a:rPr lang="en-US" sz="4000" dirty="0">
                <a:solidFill>
                  <a:srgbClr val="800000"/>
                </a:solidFill>
                <a:effectLst>
                  <a:outerShdw blurRad="50800" dist="38100" dir="2700000" algn="tl" rotWithShape="0">
                    <a:prstClr val="black">
                      <a:alpha val="40000"/>
                    </a:prstClr>
                  </a:outerShdw>
                </a:effectLst>
              </a:rPr>
            </a:br>
            <a:endParaRPr lang="en-US" sz="4000" dirty="0">
              <a:solidFill>
                <a:srgbClr val="800000"/>
              </a:solidFill>
              <a:effectLst>
                <a:outerShdw blurRad="50800" dist="38100" dir="2700000" algn="tl" rotWithShape="0">
                  <a:prstClr val="black">
                    <a:alpha val="40000"/>
                  </a:prstClr>
                </a:outerShdw>
              </a:effectLst>
            </a:endParaRPr>
          </a:p>
        </p:txBody>
      </p:sp>
      <p:sp>
        <p:nvSpPr>
          <p:cNvPr id="3" name="Subtitle 2"/>
          <p:cNvSpPr>
            <a:spLocks noGrp="1"/>
          </p:cNvSpPr>
          <p:nvPr>
            <p:ph type="subTitle" sz="quarter" idx="1"/>
            <p:custDataLst>
              <p:tags r:id="rId2"/>
            </p:custDataLst>
          </p:nvPr>
        </p:nvSpPr>
        <p:spPr>
          <a:xfrm>
            <a:off x="2364900" y="4592978"/>
            <a:ext cx="6705599" cy="1424969"/>
          </a:xfrm>
          <a:effectLst/>
        </p:spPr>
        <p:txBody>
          <a:bodyPr/>
          <a:lstStyle/>
          <a:p>
            <a:r>
              <a:rPr lang="en-US" dirty="0">
                <a:effectLst/>
              </a:rPr>
              <a:t>		      </a:t>
            </a:r>
          </a:p>
          <a:p>
            <a:pPr algn="ctr"/>
            <a:r>
              <a:rPr lang="en-US" dirty="0">
                <a:effectLst/>
              </a:rPr>
              <a:t>		</a:t>
            </a:r>
            <a:br>
              <a:rPr lang="en-US" dirty="0">
                <a:effectLst/>
              </a:rPr>
            </a:br>
            <a:r>
              <a:rPr lang="en-US" sz="2400" b="1" dirty="0">
                <a:solidFill>
                  <a:schemeClr val="accent6"/>
                </a:solidFill>
                <a:effectLst/>
              </a:rPr>
              <a:t>Michael Hooker &amp; Jason Pill</a:t>
            </a:r>
          </a:p>
          <a:p>
            <a:pPr algn="ctr"/>
            <a:r>
              <a:rPr lang="en-US" sz="2400" b="1" dirty="0">
                <a:solidFill>
                  <a:schemeClr val="accent6"/>
                </a:solidFill>
                <a:effectLst/>
              </a:rPr>
              <a:t>Phelps Dunbar LLP</a:t>
            </a:r>
          </a:p>
          <a:p>
            <a:pPr algn="ctr"/>
            <a:r>
              <a:rPr lang="en-US" sz="2400" b="1" dirty="0">
                <a:solidFill>
                  <a:schemeClr val="accent6"/>
                </a:solidFill>
                <a:effectLst/>
              </a:rPr>
              <a:t>813-472-7550</a:t>
            </a:r>
          </a:p>
        </p:txBody>
      </p:sp>
      <p:pic>
        <p:nvPicPr>
          <p:cNvPr id="1028" name="Picture 4" descr="Image result for florida bar rpptl">
            <a:extLst>
              <a:ext uri="{FF2B5EF4-FFF2-40B4-BE49-F238E27FC236}">
                <a16:creationId xmlns:a16="http://schemas.microsoft.com/office/drawing/2014/main" id="{F96FBE92-B9B2-4724-8ACD-D5975A875B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312807"/>
            <a:ext cx="35814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7542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Slide Number Placeholder 3"/>
          <p:cNvSpPr>
            <a:spLocks noGrp="1"/>
          </p:cNvSpPr>
          <p:nvPr>
            <p:ph type="sldNum" sz="quarter" idx="10"/>
            <p:custDataLst>
              <p:tags r:id="rId1"/>
            </p:custDataLst>
          </p:nvPr>
        </p:nvSpPr>
        <p:spPr>
          <a:effectLst/>
        </p:spPr>
        <p:txBody>
          <a:bodyPr/>
          <a:lstStyle/>
          <a:p>
            <a:pPr>
              <a:defRPr>
                <a:effectLst/>
              </a:defRPr>
            </a:pPr>
            <a:fld id="{EF3C9C53-427C-43B4-B5CB-49D5C140BD74}" type="slidenum">
              <a:rPr lang="en-US" smtClean="0">
                <a:effectLst/>
              </a:rPr>
              <a:pPr>
                <a:defRPr>
                  <a:effectLst/>
                </a:defRPr>
              </a:pPr>
              <a:t>7</a:t>
            </a:fld>
            <a:endParaRPr lang="en-US">
              <a:effectLst/>
            </a:endParaRPr>
          </a:p>
        </p:txBody>
      </p:sp>
      <p:sp>
        <p:nvSpPr>
          <p:cNvPr id="2" name="Title 1"/>
          <p:cNvSpPr>
            <a:spLocks noGrp="1"/>
          </p:cNvSpPr>
          <p:nvPr>
            <p:ph type="title"/>
            <p:custDataLst>
              <p:tags r:id="rId2"/>
            </p:custDataLst>
          </p:nvPr>
        </p:nvSpPr>
        <p:spPr>
          <a:xfrm>
            <a:off x="152400" y="152400"/>
            <a:ext cx="8374627" cy="1031875"/>
          </a:xfrm>
          <a:effectLst/>
        </p:spPr>
        <p:txBody>
          <a:bodyPr>
            <a:normAutofit/>
          </a:bodyPr>
          <a:lstStyle/>
          <a:p>
            <a:r>
              <a:rPr lang="en-US">
                <a:effectLst/>
              </a:rPr>
              <a:t>“</a:t>
            </a:r>
            <a:r>
              <a:rPr lang="en-US" i="1">
                <a:effectLst/>
              </a:rPr>
              <a:t>Bank Hackers Steal Millions via Malware</a:t>
            </a:r>
            <a:r>
              <a:rPr lang="en-US">
                <a:effectLst/>
              </a:rPr>
              <a:t>”</a:t>
            </a:r>
          </a:p>
        </p:txBody>
      </p:sp>
      <p:pic>
        <p:nvPicPr>
          <p:cNvPr id="1026"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0" y="0"/>
            <a:ext cx="922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1100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Slide Number Placeholder 3"/>
          <p:cNvSpPr>
            <a:spLocks noGrp="1"/>
          </p:cNvSpPr>
          <p:nvPr>
            <p:ph type="sldNum" sz="quarter" idx="10"/>
            <p:custDataLst>
              <p:tags r:id="rId1"/>
            </p:custDataLst>
          </p:nvPr>
        </p:nvSpPr>
        <p:spPr>
          <a:effectLst/>
        </p:spPr>
        <p:txBody>
          <a:bodyPr/>
          <a:lstStyle/>
          <a:p>
            <a:pPr>
              <a:defRPr>
                <a:effectLst/>
              </a:defRPr>
            </a:pPr>
            <a:fld id="{EF3C9C53-427C-43B4-B5CB-49D5C140BD74}" type="slidenum">
              <a:rPr lang="en-US" smtClean="0">
                <a:effectLst/>
              </a:rPr>
              <a:pPr>
                <a:defRPr>
                  <a:effectLst/>
                </a:defRPr>
              </a:pPr>
              <a:t>8</a:t>
            </a:fld>
            <a:endParaRPr lang="en-US">
              <a:effectLst/>
            </a:endParaRPr>
          </a:p>
        </p:txBody>
      </p:sp>
      <p:sp>
        <p:nvSpPr>
          <p:cNvPr id="2" name="Title 1"/>
          <p:cNvSpPr>
            <a:spLocks noGrp="1"/>
          </p:cNvSpPr>
          <p:nvPr>
            <p:ph type="title"/>
            <p:custDataLst>
              <p:tags r:id="rId2"/>
            </p:custDataLst>
          </p:nvPr>
        </p:nvSpPr>
        <p:spPr>
          <a:xfrm>
            <a:off x="152400" y="152400"/>
            <a:ext cx="8374627" cy="1031875"/>
          </a:xfrm>
          <a:effectLst/>
        </p:spPr>
        <p:txBody>
          <a:bodyPr>
            <a:normAutofit/>
          </a:bodyPr>
          <a:lstStyle/>
          <a:p>
            <a:r>
              <a:rPr lang="en-US" sz="2800">
                <a:effectLst/>
              </a:rPr>
              <a:t>Terrible Way to Get Your Company’s Name in the News . . .</a:t>
            </a:r>
          </a:p>
        </p:txBody>
      </p:sp>
      <p:pic>
        <p:nvPicPr>
          <p:cNvPr id="3" name="Picture 2">
            <a:extLst>
              <a:ext uri="{FF2B5EF4-FFF2-40B4-BE49-F238E27FC236}">
                <a16:creationId xmlns:a16="http://schemas.microsoft.com/office/drawing/2014/main" id="{04202DFC-A3D9-4E2B-A0CB-AB858BC71310}"/>
              </a:ext>
            </a:extLst>
          </p:cNvPr>
          <p:cNvPicPr>
            <a:picLocks noChangeAspect="1"/>
          </p:cNvPicPr>
          <p:nvPr>
            <p:custDataLst>
              <p:tags r:id="rId3"/>
            </p:custDataLst>
          </p:nvPr>
        </p:nvPicPr>
        <p:blipFill>
          <a:blip r:embed="rId5"/>
          <a:stretch>
            <a:fillRect/>
          </a:stretch>
        </p:blipFill>
        <p:spPr>
          <a:xfrm>
            <a:off x="0" y="1184275"/>
            <a:ext cx="9144000" cy="5064125"/>
          </a:xfrm>
          <a:prstGeom prst="rect">
            <a:avLst/>
          </a:prstGeom>
          <a:effectLst/>
        </p:spPr>
      </p:pic>
    </p:spTree>
    <p:extLst>
      <p:ext uri="{BB962C8B-B14F-4D97-AF65-F5344CB8AC3E}">
        <p14:creationId xmlns:p14="http://schemas.microsoft.com/office/powerpoint/2010/main" val="36240293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235973" y="187327"/>
            <a:ext cx="8450827" cy="879476"/>
          </a:xfrm>
          <a:effectLst/>
        </p:spPr>
        <p:txBody>
          <a:bodyPr/>
          <a:lstStyle/>
          <a:p>
            <a:r>
              <a:rPr lang="en-US">
                <a:effectLst/>
              </a:rPr>
              <a:t>Impact felt in all business sectors…</a:t>
            </a:r>
          </a:p>
        </p:txBody>
      </p:sp>
      <p:sp>
        <p:nvSpPr>
          <p:cNvPr id="4" name="Slide Number Placeholder 3"/>
          <p:cNvSpPr>
            <a:spLocks noGrp="1"/>
          </p:cNvSpPr>
          <p:nvPr>
            <p:ph type="sldNum" sz="quarter" idx="10"/>
            <p:custDataLst>
              <p:tags r:id="rId2"/>
            </p:custDataLst>
          </p:nvPr>
        </p:nvSpPr>
        <p:spPr>
          <a:effectLst/>
        </p:spPr>
        <p:txBody>
          <a:bodyPr/>
          <a:lstStyle/>
          <a:p>
            <a:pPr>
              <a:defRPr>
                <a:effectLst/>
              </a:defRPr>
            </a:pPr>
            <a:fld id="{EF3C9C53-427C-43B4-B5CB-49D5C140BD74}" type="slidenum">
              <a:rPr lang="en-US" smtClean="0">
                <a:effectLst/>
              </a:rPr>
              <a:pPr>
                <a:defRPr>
                  <a:effectLst/>
                </a:defRPr>
              </a:pPr>
              <a:t>9</a:t>
            </a:fld>
            <a:endParaRPr lang="en-US">
              <a:effectLst/>
            </a:endParaRPr>
          </a:p>
        </p:txBody>
      </p:sp>
      <p:sp>
        <p:nvSpPr>
          <p:cNvPr id="5" name="Content Placeholder 4">
            <a:extLst>
              <a:ext uri="{FF2B5EF4-FFF2-40B4-BE49-F238E27FC236}">
                <a16:creationId xmlns:a16="http://schemas.microsoft.com/office/drawing/2014/main" id="{16FAE53D-EC2E-417F-AF8F-EC6F9329D08D}"/>
              </a:ext>
            </a:extLst>
          </p:cNvPr>
          <p:cNvSpPr>
            <a:spLocks noGrp="1"/>
          </p:cNvSpPr>
          <p:nvPr>
            <p:ph idx="1"/>
            <p:custDataLst>
              <p:tags r:id="rId3"/>
            </p:custDataLst>
          </p:nvPr>
        </p:nvSpPr>
        <p:spPr>
          <a:effectLst/>
        </p:spPr>
        <p:txBody>
          <a:bodyPr/>
          <a:lstStyle/>
          <a:p>
            <a:endParaRPr lang="en-US">
              <a:effectLst/>
            </a:endParaRPr>
          </a:p>
        </p:txBody>
      </p:sp>
      <p:pic>
        <p:nvPicPr>
          <p:cNvPr id="8" name="Picture 3">
            <a:extLst>
              <a:ext uri="{FF2B5EF4-FFF2-40B4-BE49-F238E27FC236}">
                <a16:creationId xmlns:a16="http://schemas.microsoft.com/office/drawing/2014/main" id="{79FA7F02-8739-41D3-976A-6768996B96A9}"/>
              </a:ext>
            </a:extLst>
          </p:cNvPr>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a:xfrm>
            <a:off x="530920" y="1150938"/>
            <a:ext cx="8305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762566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5.05.16"/>
  <p:tag name="AS_TITLE" val="Aspose.Slides for .NET 4.0 Client Profile"/>
  <p:tag name="AS_VERSION" val="15.5.0.0"/>
</p:tagLst>
</file>

<file path=ppt/tags/tag10.xml><?xml version="1.0" encoding="utf-8"?>
<p:tagLst xmlns:a="http://schemas.openxmlformats.org/drawingml/2006/main" xmlns:r="http://schemas.openxmlformats.org/officeDocument/2006/relationships" xmlns:p="http://schemas.openxmlformats.org/presentationml/2006/main">
  <p:tag name="AS_UNIQUEID" val="1101"/>
</p:tagLst>
</file>

<file path=ppt/tags/tag100.xml><?xml version="1.0" encoding="utf-8"?>
<p:tagLst xmlns:a="http://schemas.openxmlformats.org/drawingml/2006/main" xmlns:r="http://schemas.openxmlformats.org/officeDocument/2006/relationships" xmlns:p="http://schemas.openxmlformats.org/presentationml/2006/main">
  <p:tag name="AS_UNIQUEID" val="1206"/>
</p:tagLst>
</file>

<file path=ppt/tags/tag101.xml><?xml version="1.0" encoding="utf-8"?>
<p:tagLst xmlns:a="http://schemas.openxmlformats.org/drawingml/2006/main" xmlns:r="http://schemas.openxmlformats.org/officeDocument/2006/relationships" xmlns:p="http://schemas.openxmlformats.org/presentationml/2006/main">
  <p:tag name="AS_UNIQUEID" val="1208"/>
</p:tagLst>
</file>

<file path=ppt/tags/tag102.xml><?xml version="1.0" encoding="utf-8"?>
<p:tagLst xmlns:a="http://schemas.openxmlformats.org/drawingml/2006/main" xmlns:r="http://schemas.openxmlformats.org/officeDocument/2006/relationships" xmlns:p="http://schemas.openxmlformats.org/presentationml/2006/main">
  <p:tag name="AS_UNIQUEID" val="1209"/>
</p:tagLst>
</file>

<file path=ppt/tags/tag103.xml><?xml version="1.0" encoding="utf-8"?>
<p:tagLst xmlns:a="http://schemas.openxmlformats.org/drawingml/2006/main" xmlns:r="http://schemas.openxmlformats.org/officeDocument/2006/relationships" xmlns:p="http://schemas.openxmlformats.org/presentationml/2006/main">
  <p:tag name="AS_UNIQUEID" val="1210"/>
</p:tagLst>
</file>

<file path=ppt/tags/tag104.xml><?xml version="1.0" encoding="utf-8"?>
<p:tagLst xmlns:a="http://schemas.openxmlformats.org/drawingml/2006/main" xmlns:r="http://schemas.openxmlformats.org/officeDocument/2006/relationships" xmlns:p="http://schemas.openxmlformats.org/presentationml/2006/main">
  <p:tag name="AS_UNIQUEID" val="1211"/>
</p:tagLst>
</file>

<file path=ppt/tags/tag105.xml><?xml version="1.0" encoding="utf-8"?>
<p:tagLst xmlns:a="http://schemas.openxmlformats.org/drawingml/2006/main" xmlns:r="http://schemas.openxmlformats.org/officeDocument/2006/relationships" xmlns:p="http://schemas.openxmlformats.org/presentationml/2006/main">
  <p:tag name="AS_UNIQUEID" val="1212"/>
</p:tagLst>
</file>

<file path=ppt/tags/tag106.xml><?xml version="1.0" encoding="utf-8"?>
<p:tagLst xmlns:a="http://schemas.openxmlformats.org/drawingml/2006/main" xmlns:r="http://schemas.openxmlformats.org/officeDocument/2006/relationships" xmlns:p="http://schemas.openxmlformats.org/presentationml/2006/main">
  <p:tag name="AS_UNIQUEID" val="1214"/>
</p:tagLst>
</file>

<file path=ppt/tags/tag107.xml><?xml version="1.0" encoding="utf-8"?>
<p:tagLst xmlns:a="http://schemas.openxmlformats.org/drawingml/2006/main" xmlns:r="http://schemas.openxmlformats.org/officeDocument/2006/relationships" xmlns:p="http://schemas.openxmlformats.org/presentationml/2006/main">
  <p:tag name="AS_UNIQUEID" val="1215"/>
</p:tagLst>
</file>

<file path=ppt/tags/tag108.xml><?xml version="1.0" encoding="utf-8"?>
<p:tagLst xmlns:a="http://schemas.openxmlformats.org/drawingml/2006/main" xmlns:r="http://schemas.openxmlformats.org/officeDocument/2006/relationships" xmlns:p="http://schemas.openxmlformats.org/presentationml/2006/main">
  <p:tag name="AS_UNIQUEID" val="1216"/>
</p:tagLst>
</file>

<file path=ppt/tags/tag109.xml><?xml version="1.0" encoding="utf-8"?>
<p:tagLst xmlns:a="http://schemas.openxmlformats.org/drawingml/2006/main" xmlns:r="http://schemas.openxmlformats.org/officeDocument/2006/relationships" xmlns:p="http://schemas.openxmlformats.org/presentationml/2006/main">
  <p:tag name="AS_UNIQUEID" val="1217"/>
</p:tagLst>
</file>

<file path=ppt/tags/tag11.xml><?xml version="1.0" encoding="utf-8"?>
<p:tagLst xmlns:a="http://schemas.openxmlformats.org/drawingml/2006/main" xmlns:r="http://schemas.openxmlformats.org/officeDocument/2006/relationships" xmlns:p="http://schemas.openxmlformats.org/presentationml/2006/main">
  <p:tag name="AS_UNIQUEID" val="1102"/>
</p:tagLst>
</file>

<file path=ppt/tags/tag110.xml><?xml version="1.0" encoding="utf-8"?>
<p:tagLst xmlns:a="http://schemas.openxmlformats.org/drawingml/2006/main" xmlns:r="http://schemas.openxmlformats.org/officeDocument/2006/relationships" xmlns:p="http://schemas.openxmlformats.org/presentationml/2006/main">
  <p:tag name="AS_UNIQUEID" val="1218"/>
</p:tagLst>
</file>

<file path=ppt/tags/tag111.xml><?xml version="1.0" encoding="utf-8"?>
<p:tagLst xmlns:a="http://schemas.openxmlformats.org/drawingml/2006/main" xmlns:r="http://schemas.openxmlformats.org/officeDocument/2006/relationships" xmlns:p="http://schemas.openxmlformats.org/presentationml/2006/main">
  <p:tag name="AS_UNIQUEID" val="1219"/>
</p:tagLst>
</file>

<file path=ppt/tags/tag112.xml><?xml version="1.0" encoding="utf-8"?>
<p:tagLst xmlns:a="http://schemas.openxmlformats.org/drawingml/2006/main" xmlns:r="http://schemas.openxmlformats.org/officeDocument/2006/relationships" xmlns:p="http://schemas.openxmlformats.org/presentationml/2006/main">
  <p:tag name="AS_UNIQUEID" val="1220"/>
</p:tagLst>
</file>

<file path=ppt/tags/tag113.xml><?xml version="1.0" encoding="utf-8"?>
<p:tagLst xmlns:a="http://schemas.openxmlformats.org/drawingml/2006/main" xmlns:r="http://schemas.openxmlformats.org/officeDocument/2006/relationships" xmlns:p="http://schemas.openxmlformats.org/presentationml/2006/main">
  <p:tag name="AS_UNIQUEID" val="1222"/>
</p:tagLst>
</file>

<file path=ppt/tags/tag114.xml><?xml version="1.0" encoding="utf-8"?>
<p:tagLst xmlns:a="http://schemas.openxmlformats.org/drawingml/2006/main" xmlns:r="http://schemas.openxmlformats.org/officeDocument/2006/relationships" xmlns:p="http://schemas.openxmlformats.org/presentationml/2006/main">
  <p:tag name="AS_UNIQUEID" val="1223"/>
</p:tagLst>
</file>

<file path=ppt/tags/tag115.xml><?xml version="1.0" encoding="utf-8"?>
<p:tagLst xmlns:a="http://schemas.openxmlformats.org/drawingml/2006/main" xmlns:r="http://schemas.openxmlformats.org/officeDocument/2006/relationships" xmlns:p="http://schemas.openxmlformats.org/presentationml/2006/main">
  <p:tag name="AS_UNIQUEID" val="1224"/>
</p:tagLst>
</file>

<file path=ppt/tags/tag116.xml><?xml version="1.0" encoding="utf-8"?>
<p:tagLst xmlns:a="http://schemas.openxmlformats.org/drawingml/2006/main" xmlns:r="http://schemas.openxmlformats.org/officeDocument/2006/relationships" xmlns:p="http://schemas.openxmlformats.org/presentationml/2006/main">
  <p:tag name="AS_UNIQUEID" val="1226"/>
</p:tagLst>
</file>

<file path=ppt/tags/tag117.xml><?xml version="1.0" encoding="utf-8"?>
<p:tagLst xmlns:a="http://schemas.openxmlformats.org/drawingml/2006/main" xmlns:r="http://schemas.openxmlformats.org/officeDocument/2006/relationships" xmlns:p="http://schemas.openxmlformats.org/presentationml/2006/main">
  <p:tag name="AS_UNIQUEID" val="1227"/>
</p:tagLst>
</file>

<file path=ppt/tags/tag118.xml><?xml version="1.0" encoding="utf-8"?>
<p:tagLst xmlns:a="http://schemas.openxmlformats.org/drawingml/2006/main" xmlns:r="http://schemas.openxmlformats.org/officeDocument/2006/relationships" xmlns:p="http://schemas.openxmlformats.org/presentationml/2006/main">
  <p:tag name="AS_UNIQUEID" val="1229"/>
</p:tagLst>
</file>

<file path=ppt/tags/tag119.xml><?xml version="1.0" encoding="utf-8"?>
<p:tagLst xmlns:a="http://schemas.openxmlformats.org/drawingml/2006/main" xmlns:r="http://schemas.openxmlformats.org/officeDocument/2006/relationships" xmlns:p="http://schemas.openxmlformats.org/presentationml/2006/main">
  <p:tag name="AS_UNIQUEID" val="1230"/>
</p:tagLst>
</file>

<file path=ppt/tags/tag12.xml><?xml version="1.0" encoding="utf-8"?>
<p:tagLst xmlns:a="http://schemas.openxmlformats.org/drawingml/2006/main" xmlns:r="http://schemas.openxmlformats.org/officeDocument/2006/relationships" xmlns:p="http://schemas.openxmlformats.org/presentationml/2006/main">
  <p:tag name="AS_UNIQUEID" val="1103"/>
</p:tagLst>
</file>

<file path=ppt/tags/tag120.xml><?xml version="1.0" encoding="utf-8"?>
<p:tagLst xmlns:a="http://schemas.openxmlformats.org/drawingml/2006/main" xmlns:r="http://schemas.openxmlformats.org/officeDocument/2006/relationships" xmlns:p="http://schemas.openxmlformats.org/presentationml/2006/main">
  <p:tag name="AS_UNIQUEID" val="1231"/>
</p:tagLst>
</file>

<file path=ppt/tags/tag121.xml><?xml version="1.0" encoding="utf-8"?>
<p:tagLst xmlns:a="http://schemas.openxmlformats.org/drawingml/2006/main" xmlns:r="http://schemas.openxmlformats.org/officeDocument/2006/relationships" xmlns:p="http://schemas.openxmlformats.org/presentationml/2006/main">
  <p:tag name="AS_UNIQUEID" val="1232"/>
</p:tagLst>
</file>

<file path=ppt/tags/tag122.xml><?xml version="1.0" encoding="utf-8"?>
<p:tagLst xmlns:a="http://schemas.openxmlformats.org/drawingml/2006/main" xmlns:r="http://schemas.openxmlformats.org/officeDocument/2006/relationships" xmlns:p="http://schemas.openxmlformats.org/presentationml/2006/main">
  <p:tag name="AS_UNIQUEID" val="1233"/>
</p:tagLst>
</file>

<file path=ppt/tags/tag123.xml><?xml version="1.0" encoding="utf-8"?>
<p:tagLst xmlns:a="http://schemas.openxmlformats.org/drawingml/2006/main" xmlns:r="http://schemas.openxmlformats.org/officeDocument/2006/relationships" xmlns:p="http://schemas.openxmlformats.org/presentationml/2006/main">
  <p:tag name="AS_UNIQUEID" val="1235"/>
</p:tagLst>
</file>

<file path=ppt/tags/tag124.xml><?xml version="1.0" encoding="utf-8"?>
<p:tagLst xmlns:a="http://schemas.openxmlformats.org/drawingml/2006/main" xmlns:r="http://schemas.openxmlformats.org/officeDocument/2006/relationships" xmlns:p="http://schemas.openxmlformats.org/presentationml/2006/main">
  <p:tag name="AS_UNIQUEID" val="1236"/>
</p:tagLst>
</file>

<file path=ppt/tags/tag125.xml><?xml version="1.0" encoding="utf-8"?>
<p:tagLst xmlns:a="http://schemas.openxmlformats.org/drawingml/2006/main" xmlns:r="http://schemas.openxmlformats.org/officeDocument/2006/relationships" xmlns:p="http://schemas.openxmlformats.org/presentationml/2006/main">
  <p:tag name="AS_UNIQUEID" val="1237"/>
</p:tagLst>
</file>

<file path=ppt/tags/tag126.xml><?xml version="1.0" encoding="utf-8"?>
<p:tagLst xmlns:a="http://schemas.openxmlformats.org/drawingml/2006/main" xmlns:r="http://schemas.openxmlformats.org/officeDocument/2006/relationships" xmlns:p="http://schemas.openxmlformats.org/presentationml/2006/main">
  <p:tag name="AS_UNIQUEID" val="1238"/>
</p:tagLst>
</file>

<file path=ppt/tags/tag127.xml><?xml version="1.0" encoding="utf-8"?>
<p:tagLst xmlns:a="http://schemas.openxmlformats.org/drawingml/2006/main" xmlns:r="http://schemas.openxmlformats.org/officeDocument/2006/relationships" xmlns:p="http://schemas.openxmlformats.org/presentationml/2006/main">
  <p:tag name="AS_UNIQUEID" val="1239"/>
</p:tagLst>
</file>

<file path=ppt/tags/tag128.xml><?xml version="1.0" encoding="utf-8"?>
<p:tagLst xmlns:a="http://schemas.openxmlformats.org/drawingml/2006/main" xmlns:r="http://schemas.openxmlformats.org/officeDocument/2006/relationships" xmlns:p="http://schemas.openxmlformats.org/presentationml/2006/main">
  <p:tag name="AS_UNIQUEID" val="1241"/>
</p:tagLst>
</file>

<file path=ppt/tags/tag129.xml><?xml version="1.0" encoding="utf-8"?>
<p:tagLst xmlns:a="http://schemas.openxmlformats.org/drawingml/2006/main" xmlns:r="http://schemas.openxmlformats.org/officeDocument/2006/relationships" xmlns:p="http://schemas.openxmlformats.org/presentationml/2006/main">
  <p:tag name="AS_UNIQUEID" val="1242"/>
</p:tagLst>
</file>

<file path=ppt/tags/tag13.xml><?xml version="1.0" encoding="utf-8"?>
<p:tagLst xmlns:a="http://schemas.openxmlformats.org/drawingml/2006/main" xmlns:r="http://schemas.openxmlformats.org/officeDocument/2006/relationships" xmlns:p="http://schemas.openxmlformats.org/presentationml/2006/main">
  <p:tag name="AS_UNIQUEID" val="1104"/>
</p:tagLst>
</file>

<file path=ppt/tags/tag130.xml><?xml version="1.0" encoding="utf-8"?>
<p:tagLst xmlns:a="http://schemas.openxmlformats.org/drawingml/2006/main" xmlns:r="http://schemas.openxmlformats.org/officeDocument/2006/relationships" xmlns:p="http://schemas.openxmlformats.org/presentationml/2006/main">
  <p:tag name="AS_UNIQUEID" val="1243"/>
</p:tagLst>
</file>

<file path=ppt/tags/tag131.xml><?xml version="1.0" encoding="utf-8"?>
<p:tagLst xmlns:a="http://schemas.openxmlformats.org/drawingml/2006/main" xmlns:r="http://schemas.openxmlformats.org/officeDocument/2006/relationships" xmlns:p="http://schemas.openxmlformats.org/presentationml/2006/main">
  <p:tag name="AS_UNIQUEID" val="1244"/>
</p:tagLst>
</file>

<file path=ppt/tags/tag132.xml><?xml version="1.0" encoding="utf-8"?>
<p:tagLst xmlns:a="http://schemas.openxmlformats.org/drawingml/2006/main" xmlns:r="http://schemas.openxmlformats.org/officeDocument/2006/relationships" xmlns:p="http://schemas.openxmlformats.org/presentationml/2006/main">
  <p:tag name="AS_UNIQUEID" val="1246"/>
</p:tagLst>
</file>

<file path=ppt/tags/tag133.xml><?xml version="1.0" encoding="utf-8"?>
<p:tagLst xmlns:a="http://schemas.openxmlformats.org/drawingml/2006/main" xmlns:r="http://schemas.openxmlformats.org/officeDocument/2006/relationships" xmlns:p="http://schemas.openxmlformats.org/presentationml/2006/main">
  <p:tag name="AS_UNIQUEID" val="1247"/>
</p:tagLst>
</file>

<file path=ppt/tags/tag134.xml><?xml version="1.0" encoding="utf-8"?>
<p:tagLst xmlns:a="http://schemas.openxmlformats.org/drawingml/2006/main" xmlns:r="http://schemas.openxmlformats.org/officeDocument/2006/relationships" xmlns:p="http://schemas.openxmlformats.org/presentationml/2006/main">
  <p:tag name="AS_UNIQUEID" val="1248"/>
</p:tagLst>
</file>

<file path=ppt/tags/tag135.xml><?xml version="1.0" encoding="utf-8"?>
<p:tagLst xmlns:a="http://schemas.openxmlformats.org/drawingml/2006/main" xmlns:r="http://schemas.openxmlformats.org/officeDocument/2006/relationships" xmlns:p="http://schemas.openxmlformats.org/presentationml/2006/main">
  <p:tag name="AS_UNIQUEID" val="1249"/>
</p:tagLst>
</file>

<file path=ppt/tags/tag136.xml><?xml version="1.0" encoding="utf-8"?>
<p:tagLst xmlns:a="http://schemas.openxmlformats.org/drawingml/2006/main" xmlns:r="http://schemas.openxmlformats.org/officeDocument/2006/relationships" xmlns:p="http://schemas.openxmlformats.org/presentationml/2006/main">
  <p:tag name="AS_UNIQUEID" val="1251"/>
</p:tagLst>
</file>

<file path=ppt/tags/tag137.xml><?xml version="1.0" encoding="utf-8"?>
<p:tagLst xmlns:a="http://schemas.openxmlformats.org/drawingml/2006/main" xmlns:r="http://schemas.openxmlformats.org/officeDocument/2006/relationships" xmlns:p="http://schemas.openxmlformats.org/presentationml/2006/main">
  <p:tag name="AS_UNIQUEID" val="1252"/>
</p:tagLst>
</file>

<file path=ppt/tags/tag138.xml><?xml version="1.0" encoding="utf-8"?>
<p:tagLst xmlns:a="http://schemas.openxmlformats.org/drawingml/2006/main" xmlns:r="http://schemas.openxmlformats.org/officeDocument/2006/relationships" xmlns:p="http://schemas.openxmlformats.org/presentationml/2006/main">
  <p:tag name="AS_UNIQUEID" val="1253"/>
</p:tagLst>
</file>

<file path=ppt/tags/tag139.xml><?xml version="1.0" encoding="utf-8"?>
<p:tagLst xmlns:a="http://schemas.openxmlformats.org/drawingml/2006/main" xmlns:r="http://schemas.openxmlformats.org/officeDocument/2006/relationships" xmlns:p="http://schemas.openxmlformats.org/presentationml/2006/main">
  <p:tag name="AS_UNIQUEID" val="1310"/>
</p:tagLst>
</file>

<file path=ppt/tags/tag14.xml><?xml version="1.0" encoding="utf-8"?>
<p:tagLst xmlns:a="http://schemas.openxmlformats.org/drawingml/2006/main" xmlns:r="http://schemas.openxmlformats.org/officeDocument/2006/relationships" xmlns:p="http://schemas.openxmlformats.org/presentationml/2006/main">
  <p:tag name="AS_UNIQUEID" val="1105"/>
</p:tagLst>
</file>

<file path=ppt/tags/tag140.xml><?xml version="1.0" encoding="utf-8"?>
<p:tagLst xmlns:a="http://schemas.openxmlformats.org/drawingml/2006/main" xmlns:r="http://schemas.openxmlformats.org/officeDocument/2006/relationships" xmlns:p="http://schemas.openxmlformats.org/presentationml/2006/main">
  <p:tag name="AS_UNIQUEID" val="1311"/>
</p:tagLst>
</file>

<file path=ppt/tags/tag141.xml><?xml version="1.0" encoding="utf-8"?>
<p:tagLst xmlns:a="http://schemas.openxmlformats.org/drawingml/2006/main" xmlns:r="http://schemas.openxmlformats.org/officeDocument/2006/relationships" xmlns:p="http://schemas.openxmlformats.org/presentationml/2006/main">
  <p:tag name="AS_UNIQUEID" val="1312"/>
</p:tagLst>
</file>

<file path=ppt/tags/tag142.xml><?xml version="1.0" encoding="utf-8"?>
<p:tagLst xmlns:a="http://schemas.openxmlformats.org/drawingml/2006/main" xmlns:r="http://schemas.openxmlformats.org/officeDocument/2006/relationships" xmlns:p="http://schemas.openxmlformats.org/presentationml/2006/main">
  <p:tag name="AS_UNIQUEID" val="1313"/>
</p:tagLst>
</file>

<file path=ppt/tags/tag143.xml><?xml version="1.0" encoding="utf-8"?>
<p:tagLst xmlns:a="http://schemas.openxmlformats.org/drawingml/2006/main" xmlns:r="http://schemas.openxmlformats.org/officeDocument/2006/relationships" xmlns:p="http://schemas.openxmlformats.org/presentationml/2006/main">
  <p:tag name="AS_UNIQUEID" val="1261"/>
</p:tagLst>
</file>

<file path=ppt/tags/tag144.xml><?xml version="1.0" encoding="utf-8"?>
<p:tagLst xmlns:a="http://schemas.openxmlformats.org/drawingml/2006/main" xmlns:r="http://schemas.openxmlformats.org/officeDocument/2006/relationships" xmlns:p="http://schemas.openxmlformats.org/presentationml/2006/main">
  <p:tag name="AS_UNIQUEID" val="1262"/>
</p:tagLst>
</file>

<file path=ppt/tags/tag145.xml><?xml version="1.0" encoding="utf-8"?>
<p:tagLst xmlns:a="http://schemas.openxmlformats.org/drawingml/2006/main" xmlns:r="http://schemas.openxmlformats.org/officeDocument/2006/relationships" xmlns:p="http://schemas.openxmlformats.org/presentationml/2006/main">
  <p:tag name="AS_UNIQUEID" val="1263"/>
</p:tagLst>
</file>

<file path=ppt/tags/tag146.xml><?xml version="1.0" encoding="utf-8"?>
<p:tagLst xmlns:a="http://schemas.openxmlformats.org/drawingml/2006/main" xmlns:r="http://schemas.openxmlformats.org/officeDocument/2006/relationships" xmlns:p="http://schemas.openxmlformats.org/presentationml/2006/main">
  <p:tag name="AS_UNIQUEID" val="1264"/>
</p:tagLst>
</file>

<file path=ppt/tags/tag147.xml><?xml version="1.0" encoding="utf-8"?>
<p:tagLst xmlns:a="http://schemas.openxmlformats.org/drawingml/2006/main" xmlns:r="http://schemas.openxmlformats.org/officeDocument/2006/relationships" xmlns:p="http://schemas.openxmlformats.org/presentationml/2006/main">
  <p:tag name="AS_UNIQUEID" val="1265"/>
</p:tagLst>
</file>

<file path=ppt/tags/tag148.xml><?xml version="1.0" encoding="utf-8"?>
<p:tagLst xmlns:a="http://schemas.openxmlformats.org/drawingml/2006/main" xmlns:r="http://schemas.openxmlformats.org/officeDocument/2006/relationships" xmlns:p="http://schemas.openxmlformats.org/presentationml/2006/main">
  <p:tag name="AS_UNIQUEID" val="1266"/>
</p:tagLst>
</file>

<file path=ppt/tags/tag149.xml><?xml version="1.0" encoding="utf-8"?>
<p:tagLst xmlns:a="http://schemas.openxmlformats.org/drawingml/2006/main" xmlns:r="http://schemas.openxmlformats.org/officeDocument/2006/relationships" xmlns:p="http://schemas.openxmlformats.org/presentationml/2006/main">
  <p:tag name="AS_UNIQUEID" val="1267"/>
</p:tagLst>
</file>

<file path=ppt/tags/tag15.xml><?xml version="1.0" encoding="utf-8"?>
<p:tagLst xmlns:a="http://schemas.openxmlformats.org/drawingml/2006/main" xmlns:r="http://schemas.openxmlformats.org/officeDocument/2006/relationships" xmlns:p="http://schemas.openxmlformats.org/presentationml/2006/main">
  <p:tag name="AS_UNIQUEID" val="1106"/>
</p:tagLst>
</file>

<file path=ppt/tags/tag150.xml><?xml version="1.0" encoding="utf-8"?>
<p:tagLst xmlns:a="http://schemas.openxmlformats.org/drawingml/2006/main" xmlns:r="http://schemas.openxmlformats.org/officeDocument/2006/relationships" xmlns:p="http://schemas.openxmlformats.org/presentationml/2006/main">
  <p:tag name="AS_UNIQUEID" val="1269"/>
</p:tagLst>
</file>

<file path=ppt/tags/tag151.xml><?xml version="1.0" encoding="utf-8"?>
<p:tagLst xmlns:a="http://schemas.openxmlformats.org/drawingml/2006/main" xmlns:r="http://schemas.openxmlformats.org/officeDocument/2006/relationships" xmlns:p="http://schemas.openxmlformats.org/presentationml/2006/main">
  <p:tag name="AS_UNIQUEID" val="1270"/>
</p:tagLst>
</file>

<file path=ppt/tags/tag152.xml><?xml version="1.0" encoding="utf-8"?>
<p:tagLst xmlns:a="http://schemas.openxmlformats.org/drawingml/2006/main" xmlns:r="http://schemas.openxmlformats.org/officeDocument/2006/relationships" xmlns:p="http://schemas.openxmlformats.org/presentationml/2006/main">
  <p:tag name="AS_UNIQUEID" val="1271"/>
</p:tagLst>
</file>

<file path=ppt/tags/tag153.xml><?xml version="1.0" encoding="utf-8"?>
<p:tagLst xmlns:a="http://schemas.openxmlformats.org/drawingml/2006/main" xmlns:r="http://schemas.openxmlformats.org/officeDocument/2006/relationships" xmlns:p="http://schemas.openxmlformats.org/presentationml/2006/main">
  <p:tag name="AS_UNIQUEID" val="1272"/>
</p:tagLst>
</file>

<file path=ppt/tags/tag154.xml><?xml version="1.0" encoding="utf-8"?>
<p:tagLst xmlns:a="http://schemas.openxmlformats.org/drawingml/2006/main" xmlns:r="http://schemas.openxmlformats.org/officeDocument/2006/relationships" xmlns:p="http://schemas.openxmlformats.org/presentationml/2006/main">
  <p:tag name="AS_UNIQUEID" val="1274"/>
</p:tagLst>
</file>

<file path=ppt/tags/tag155.xml><?xml version="1.0" encoding="utf-8"?>
<p:tagLst xmlns:a="http://schemas.openxmlformats.org/drawingml/2006/main" xmlns:r="http://schemas.openxmlformats.org/officeDocument/2006/relationships" xmlns:p="http://schemas.openxmlformats.org/presentationml/2006/main">
  <p:tag name="AS_UNIQUEID" val="1275"/>
</p:tagLst>
</file>

<file path=ppt/tags/tag156.xml><?xml version="1.0" encoding="utf-8"?>
<p:tagLst xmlns:a="http://schemas.openxmlformats.org/drawingml/2006/main" xmlns:r="http://schemas.openxmlformats.org/officeDocument/2006/relationships" xmlns:p="http://schemas.openxmlformats.org/presentationml/2006/main">
  <p:tag name="AS_UNIQUEID" val="1276"/>
</p:tagLst>
</file>

<file path=ppt/tags/tag157.xml><?xml version="1.0" encoding="utf-8"?>
<p:tagLst xmlns:a="http://schemas.openxmlformats.org/drawingml/2006/main" xmlns:r="http://schemas.openxmlformats.org/officeDocument/2006/relationships" xmlns:p="http://schemas.openxmlformats.org/presentationml/2006/main">
  <p:tag name="AS_UNIQUEID" val="1277"/>
</p:tagLst>
</file>

<file path=ppt/tags/tag158.xml><?xml version="1.0" encoding="utf-8"?>
<p:tagLst xmlns:a="http://schemas.openxmlformats.org/drawingml/2006/main" xmlns:r="http://schemas.openxmlformats.org/officeDocument/2006/relationships" xmlns:p="http://schemas.openxmlformats.org/presentationml/2006/main">
  <p:tag name="AS_UNIQUEID" val="1278"/>
</p:tagLst>
</file>

<file path=ppt/tags/tag159.xml><?xml version="1.0" encoding="utf-8"?>
<p:tagLst xmlns:a="http://schemas.openxmlformats.org/drawingml/2006/main" xmlns:r="http://schemas.openxmlformats.org/officeDocument/2006/relationships" xmlns:p="http://schemas.openxmlformats.org/presentationml/2006/main">
  <p:tag name="AS_UNIQUEID" val="1279"/>
</p:tagLst>
</file>

<file path=ppt/tags/tag16.xml><?xml version="1.0" encoding="utf-8"?>
<p:tagLst xmlns:a="http://schemas.openxmlformats.org/drawingml/2006/main" xmlns:r="http://schemas.openxmlformats.org/officeDocument/2006/relationships" xmlns:p="http://schemas.openxmlformats.org/presentationml/2006/main">
  <p:tag name="AS_UNIQUEID" val="1108"/>
</p:tagLst>
</file>

<file path=ppt/tags/tag160.xml><?xml version="1.0" encoding="utf-8"?>
<p:tagLst xmlns:a="http://schemas.openxmlformats.org/drawingml/2006/main" xmlns:r="http://schemas.openxmlformats.org/officeDocument/2006/relationships" xmlns:p="http://schemas.openxmlformats.org/presentationml/2006/main">
  <p:tag name="AS_UNIQUEID" val="1281"/>
</p:tagLst>
</file>

<file path=ppt/tags/tag161.xml><?xml version="1.0" encoding="utf-8"?>
<p:tagLst xmlns:a="http://schemas.openxmlformats.org/drawingml/2006/main" xmlns:r="http://schemas.openxmlformats.org/officeDocument/2006/relationships" xmlns:p="http://schemas.openxmlformats.org/presentationml/2006/main">
  <p:tag name="AS_UNIQUEID" val="1282"/>
</p:tagLst>
</file>

<file path=ppt/tags/tag162.xml><?xml version="1.0" encoding="utf-8"?>
<p:tagLst xmlns:a="http://schemas.openxmlformats.org/drawingml/2006/main" xmlns:r="http://schemas.openxmlformats.org/officeDocument/2006/relationships" xmlns:p="http://schemas.openxmlformats.org/presentationml/2006/main">
  <p:tag name="AS_UNIQUEID" val="1283"/>
</p:tagLst>
</file>

<file path=ppt/tags/tag163.xml><?xml version="1.0" encoding="utf-8"?>
<p:tagLst xmlns:a="http://schemas.openxmlformats.org/drawingml/2006/main" xmlns:r="http://schemas.openxmlformats.org/officeDocument/2006/relationships" xmlns:p="http://schemas.openxmlformats.org/presentationml/2006/main">
  <p:tag name="AS_UNIQUEID" val="1284"/>
</p:tagLst>
</file>

<file path=ppt/tags/tag164.xml><?xml version="1.0" encoding="utf-8"?>
<p:tagLst xmlns:a="http://schemas.openxmlformats.org/drawingml/2006/main" xmlns:r="http://schemas.openxmlformats.org/officeDocument/2006/relationships" xmlns:p="http://schemas.openxmlformats.org/presentationml/2006/main">
  <p:tag name="AS_UNIQUEID" val="1285"/>
</p:tagLst>
</file>

<file path=ppt/tags/tag165.xml><?xml version="1.0" encoding="utf-8"?>
<p:tagLst xmlns:a="http://schemas.openxmlformats.org/drawingml/2006/main" xmlns:r="http://schemas.openxmlformats.org/officeDocument/2006/relationships" xmlns:p="http://schemas.openxmlformats.org/presentationml/2006/main">
  <p:tag name="AS_UNIQUEID" val="1286"/>
</p:tagLst>
</file>

<file path=ppt/tags/tag166.xml><?xml version="1.0" encoding="utf-8"?>
<p:tagLst xmlns:a="http://schemas.openxmlformats.org/drawingml/2006/main" xmlns:r="http://schemas.openxmlformats.org/officeDocument/2006/relationships" xmlns:p="http://schemas.openxmlformats.org/presentationml/2006/main">
  <p:tag name="AS_UNIQUEID" val="1287"/>
</p:tagLst>
</file>

<file path=ppt/tags/tag167.xml><?xml version="1.0" encoding="utf-8"?>
<p:tagLst xmlns:a="http://schemas.openxmlformats.org/drawingml/2006/main" xmlns:r="http://schemas.openxmlformats.org/officeDocument/2006/relationships" xmlns:p="http://schemas.openxmlformats.org/presentationml/2006/main">
  <p:tag name="AS_UNIQUEID" val="1289"/>
</p:tagLst>
</file>

<file path=ppt/tags/tag168.xml><?xml version="1.0" encoding="utf-8"?>
<p:tagLst xmlns:a="http://schemas.openxmlformats.org/drawingml/2006/main" xmlns:r="http://schemas.openxmlformats.org/officeDocument/2006/relationships" xmlns:p="http://schemas.openxmlformats.org/presentationml/2006/main">
  <p:tag name="AS_UNIQUEID" val="1290"/>
</p:tagLst>
</file>

<file path=ppt/tags/tag169.xml><?xml version="1.0" encoding="utf-8"?>
<p:tagLst xmlns:a="http://schemas.openxmlformats.org/drawingml/2006/main" xmlns:r="http://schemas.openxmlformats.org/officeDocument/2006/relationships" xmlns:p="http://schemas.openxmlformats.org/presentationml/2006/main">
  <p:tag name="AS_UNIQUEID" val="1291"/>
</p:tagLst>
</file>

<file path=ppt/tags/tag17.xml><?xml version="1.0" encoding="utf-8"?>
<p:tagLst xmlns:a="http://schemas.openxmlformats.org/drawingml/2006/main" xmlns:r="http://schemas.openxmlformats.org/officeDocument/2006/relationships" xmlns:p="http://schemas.openxmlformats.org/presentationml/2006/main">
  <p:tag name="AS_UNIQUEID" val="1109"/>
</p:tagLst>
</file>

<file path=ppt/tags/tag170.xml><?xml version="1.0" encoding="utf-8"?>
<p:tagLst xmlns:a="http://schemas.openxmlformats.org/drawingml/2006/main" xmlns:r="http://schemas.openxmlformats.org/officeDocument/2006/relationships" xmlns:p="http://schemas.openxmlformats.org/presentationml/2006/main">
  <p:tag name="AS_UNIQUEID" val="1292"/>
</p:tagLst>
</file>

<file path=ppt/tags/tag171.xml><?xml version="1.0" encoding="utf-8"?>
<p:tagLst xmlns:a="http://schemas.openxmlformats.org/drawingml/2006/main" xmlns:r="http://schemas.openxmlformats.org/officeDocument/2006/relationships" xmlns:p="http://schemas.openxmlformats.org/presentationml/2006/main">
  <p:tag name="AS_UNIQUEID" val="1293"/>
</p:tagLst>
</file>

<file path=ppt/tags/tag172.xml><?xml version="1.0" encoding="utf-8"?>
<p:tagLst xmlns:a="http://schemas.openxmlformats.org/drawingml/2006/main" xmlns:r="http://schemas.openxmlformats.org/officeDocument/2006/relationships" xmlns:p="http://schemas.openxmlformats.org/presentationml/2006/main">
  <p:tag name="AS_UNIQUEID" val="1295"/>
</p:tagLst>
</file>

<file path=ppt/tags/tag173.xml><?xml version="1.0" encoding="utf-8"?>
<p:tagLst xmlns:a="http://schemas.openxmlformats.org/drawingml/2006/main" xmlns:r="http://schemas.openxmlformats.org/officeDocument/2006/relationships" xmlns:p="http://schemas.openxmlformats.org/presentationml/2006/main">
  <p:tag name="AS_UNIQUEID" val="1296"/>
</p:tagLst>
</file>

<file path=ppt/tags/tag174.xml><?xml version="1.0" encoding="utf-8"?>
<p:tagLst xmlns:a="http://schemas.openxmlformats.org/drawingml/2006/main" xmlns:r="http://schemas.openxmlformats.org/officeDocument/2006/relationships" xmlns:p="http://schemas.openxmlformats.org/presentationml/2006/main">
  <p:tag name="AS_UNIQUEID" val="1297"/>
</p:tagLst>
</file>

<file path=ppt/tags/tag175.xml><?xml version="1.0" encoding="utf-8"?>
<p:tagLst xmlns:a="http://schemas.openxmlformats.org/drawingml/2006/main" xmlns:r="http://schemas.openxmlformats.org/officeDocument/2006/relationships" xmlns:p="http://schemas.openxmlformats.org/presentationml/2006/main">
  <p:tag name="AS_UNIQUEID" val="1298"/>
</p:tagLst>
</file>

<file path=ppt/tags/tag176.xml><?xml version="1.0" encoding="utf-8"?>
<p:tagLst xmlns:a="http://schemas.openxmlformats.org/drawingml/2006/main" xmlns:r="http://schemas.openxmlformats.org/officeDocument/2006/relationships" xmlns:p="http://schemas.openxmlformats.org/presentationml/2006/main">
  <p:tag name="AS_UNIQUEID" val="1299"/>
</p:tagLst>
</file>

<file path=ppt/tags/tag177.xml><?xml version="1.0" encoding="utf-8"?>
<p:tagLst xmlns:a="http://schemas.openxmlformats.org/drawingml/2006/main" xmlns:r="http://schemas.openxmlformats.org/officeDocument/2006/relationships" xmlns:p="http://schemas.openxmlformats.org/presentationml/2006/main">
  <p:tag name="AS_UNIQUEID" val="1301"/>
</p:tagLst>
</file>

<file path=ppt/tags/tag178.xml><?xml version="1.0" encoding="utf-8"?>
<p:tagLst xmlns:a="http://schemas.openxmlformats.org/drawingml/2006/main" xmlns:r="http://schemas.openxmlformats.org/officeDocument/2006/relationships" xmlns:p="http://schemas.openxmlformats.org/presentationml/2006/main">
  <p:tag name="AS_UNIQUEID" val="1302"/>
</p:tagLst>
</file>

<file path=ppt/tags/tag179.xml><?xml version="1.0" encoding="utf-8"?>
<p:tagLst xmlns:a="http://schemas.openxmlformats.org/drawingml/2006/main" xmlns:r="http://schemas.openxmlformats.org/officeDocument/2006/relationships" xmlns:p="http://schemas.openxmlformats.org/presentationml/2006/main">
  <p:tag name="AS_UNIQUEID" val="1303"/>
</p:tagLst>
</file>

<file path=ppt/tags/tag18.xml><?xml version="1.0" encoding="utf-8"?>
<p:tagLst xmlns:a="http://schemas.openxmlformats.org/drawingml/2006/main" xmlns:r="http://schemas.openxmlformats.org/officeDocument/2006/relationships" xmlns:p="http://schemas.openxmlformats.org/presentationml/2006/main">
  <p:tag name="AS_UNIQUEID" val="1110"/>
</p:tagLst>
</file>

<file path=ppt/tags/tag180.xml><?xml version="1.0" encoding="utf-8"?>
<p:tagLst xmlns:a="http://schemas.openxmlformats.org/drawingml/2006/main" xmlns:r="http://schemas.openxmlformats.org/officeDocument/2006/relationships" xmlns:p="http://schemas.openxmlformats.org/presentationml/2006/main">
  <p:tag name="AS_UNIQUEID" val="1304"/>
</p:tagLst>
</file>

<file path=ppt/tags/tag181.xml><?xml version="1.0" encoding="utf-8"?>
<p:tagLst xmlns:a="http://schemas.openxmlformats.org/drawingml/2006/main" xmlns:r="http://schemas.openxmlformats.org/officeDocument/2006/relationships" xmlns:p="http://schemas.openxmlformats.org/presentationml/2006/main">
  <p:tag name="AS_UNIQUEID" val="1306"/>
</p:tagLst>
</file>

<file path=ppt/tags/tag182.xml><?xml version="1.0" encoding="utf-8"?>
<p:tagLst xmlns:a="http://schemas.openxmlformats.org/drawingml/2006/main" xmlns:r="http://schemas.openxmlformats.org/officeDocument/2006/relationships" xmlns:p="http://schemas.openxmlformats.org/presentationml/2006/main">
  <p:tag name="AS_UNIQUEID" val="1307"/>
</p:tagLst>
</file>

<file path=ppt/tags/tag183.xml><?xml version="1.0" encoding="utf-8"?>
<p:tagLst xmlns:a="http://schemas.openxmlformats.org/drawingml/2006/main" xmlns:r="http://schemas.openxmlformats.org/officeDocument/2006/relationships" xmlns:p="http://schemas.openxmlformats.org/presentationml/2006/main">
  <p:tag name="AS_UNIQUEID" val="1308"/>
</p:tagLst>
</file>

<file path=ppt/tags/tag184.xml><?xml version="1.0" encoding="utf-8"?>
<p:tagLst xmlns:a="http://schemas.openxmlformats.org/drawingml/2006/main" xmlns:r="http://schemas.openxmlformats.org/officeDocument/2006/relationships" xmlns:p="http://schemas.openxmlformats.org/presentationml/2006/main">
  <p:tag name="AS_UNIQUEID" val="1315"/>
</p:tagLst>
</file>

<file path=ppt/tags/tag185.xml><?xml version="1.0" encoding="utf-8"?>
<p:tagLst xmlns:a="http://schemas.openxmlformats.org/drawingml/2006/main" xmlns:r="http://schemas.openxmlformats.org/officeDocument/2006/relationships" xmlns:p="http://schemas.openxmlformats.org/presentationml/2006/main">
  <p:tag name="AS_UNIQUEID" val="1316"/>
</p:tagLst>
</file>

<file path=ppt/tags/tag186.xml><?xml version="1.0" encoding="utf-8"?>
<p:tagLst xmlns:a="http://schemas.openxmlformats.org/drawingml/2006/main" xmlns:r="http://schemas.openxmlformats.org/officeDocument/2006/relationships" xmlns:p="http://schemas.openxmlformats.org/presentationml/2006/main">
  <p:tag name="AS_UNIQUEID" val="1317"/>
</p:tagLst>
</file>

<file path=ppt/tags/tag187.xml><?xml version="1.0" encoding="utf-8"?>
<p:tagLst xmlns:a="http://schemas.openxmlformats.org/drawingml/2006/main" xmlns:r="http://schemas.openxmlformats.org/officeDocument/2006/relationships" xmlns:p="http://schemas.openxmlformats.org/presentationml/2006/main">
  <p:tag name="AS_UNIQUEID" val="1318"/>
</p:tagLst>
</file>

<file path=ppt/tags/tag188.xml><?xml version="1.0" encoding="utf-8"?>
<p:tagLst xmlns:a="http://schemas.openxmlformats.org/drawingml/2006/main" xmlns:r="http://schemas.openxmlformats.org/officeDocument/2006/relationships" xmlns:p="http://schemas.openxmlformats.org/presentationml/2006/main">
  <p:tag name="AS_UNIQUEID" val="1319"/>
</p:tagLst>
</file>

<file path=ppt/tags/tag189.xml><?xml version="1.0" encoding="utf-8"?>
<p:tagLst xmlns:a="http://schemas.openxmlformats.org/drawingml/2006/main" xmlns:r="http://schemas.openxmlformats.org/officeDocument/2006/relationships" xmlns:p="http://schemas.openxmlformats.org/presentationml/2006/main">
  <p:tag name="AS_UNIQUEID" val="1320"/>
</p:tagLst>
</file>

<file path=ppt/tags/tag19.xml><?xml version="1.0" encoding="utf-8"?>
<p:tagLst xmlns:a="http://schemas.openxmlformats.org/drawingml/2006/main" xmlns:r="http://schemas.openxmlformats.org/officeDocument/2006/relationships" xmlns:p="http://schemas.openxmlformats.org/presentationml/2006/main">
  <p:tag name="AS_UNIQUEID" val="1111"/>
</p:tagLst>
</file>

<file path=ppt/tags/tag190.xml><?xml version="1.0" encoding="utf-8"?>
<p:tagLst xmlns:a="http://schemas.openxmlformats.org/drawingml/2006/main" xmlns:r="http://schemas.openxmlformats.org/officeDocument/2006/relationships" xmlns:p="http://schemas.openxmlformats.org/presentationml/2006/main">
  <p:tag name="AS_UNIQUEID" val="1322"/>
</p:tagLst>
</file>

<file path=ppt/tags/tag191.xml><?xml version="1.0" encoding="utf-8"?>
<p:tagLst xmlns:a="http://schemas.openxmlformats.org/drawingml/2006/main" xmlns:r="http://schemas.openxmlformats.org/officeDocument/2006/relationships" xmlns:p="http://schemas.openxmlformats.org/presentationml/2006/main">
  <p:tag name="AS_UNIQUEID" val="1323"/>
</p:tagLst>
</file>

<file path=ppt/tags/tag192.xml><?xml version="1.0" encoding="utf-8"?>
<p:tagLst xmlns:a="http://schemas.openxmlformats.org/drawingml/2006/main" xmlns:r="http://schemas.openxmlformats.org/officeDocument/2006/relationships" xmlns:p="http://schemas.openxmlformats.org/presentationml/2006/main">
  <p:tag name="AS_UNIQUEID" val="1324"/>
</p:tagLst>
</file>

<file path=ppt/tags/tag193.xml><?xml version="1.0" encoding="utf-8"?>
<p:tagLst xmlns:a="http://schemas.openxmlformats.org/drawingml/2006/main" xmlns:r="http://schemas.openxmlformats.org/officeDocument/2006/relationships" xmlns:p="http://schemas.openxmlformats.org/presentationml/2006/main">
  <p:tag name="AS_UNIQUEID" val="1326"/>
</p:tagLst>
</file>

<file path=ppt/tags/tag194.xml><?xml version="1.0" encoding="utf-8"?>
<p:tagLst xmlns:a="http://schemas.openxmlformats.org/drawingml/2006/main" xmlns:r="http://schemas.openxmlformats.org/officeDocument/2006/relationships" xmlns:p="http://schemas.openxmlformats.org/presentationml/2006/main">
  <p:tag name="AS_UNIQUEID" val="1327"/>
</p:tagLst>
</file>

<file path=ppt/tags/tag195.xml><?xml version="1.0" encoding="utf-8"?>
<p:tagLst xmlns:a="http://schemas.openxmlformats.org/drawingml/2006/main" xmlns:r="http://schemas.openxmlformats.org/officeDocument/2006/relationships" xmlns:p="http://schemas.openxmlformats.org/presentationml/2006/main">
  <p:tag name="AS_UNIQUEID" val="1329"/>
</p:tagLst>
</file>

<file path=ppt/tags/tag196.xml><?xml version="1.0" encoding="utf-8"?>
<p:tagLst xmlns:a="http://schemas.openxmlformats.org/drawingml/2006/main" xmlns:r="http://schemas.openxmlformats.org/officeDocument/2006/relationships" xmlns:p="http://schemas.openxmlformats.org/presentationml/2006/main">
  <p:tag name="AS_UNIQUEID" val="1330"/>
</p:tagLst>
</file>

<file path=ppt/tags/tag197.xml><?xml version="1.0" encoding="utf-8"?>
<p:tagLst xmlns:a="http://schemas.openxmlformats.org/drawingml/2006/main" xmlns:r="http://schemas.openxmlformats.org/officeDocument/2006/relationships" xmlns:p="http://schemas.openxmlformats.org/presentationml/2006/main">
  <p:tag name="AS_UNIQUEID" val="1331"/>
</p:tagLst>
</file>

<file path=ppt/tags/tag198.xml><?xml version="1.0" encoding="utf-8"?>
<p:tagLst xmlns:a="http://schemas.openxmlformats.org/drawingml/2006/main" xmlns:r="http://schemas.openxmlformats.org/officeDocument/2006/relationships" xmlns:p="http://schemas.openxmlformats.org/presentationml/2006/main">
  <p:tag name="AS_UNIQUEID" val="1333"/>
</p:tagLst>
</file>

<file path=ppt/tags/tag199.xml><?xml version="1.0" encoding="utf-8"?>
<p:tagLst xmlns:a="http://schemas.openxmlformats.org/drawingml/2006/main" xmlns:r="http://schemas.openxmlformats.org/officeDocument/2006/relationships" xmlns:p="http://schemas.openxmlformats.org/presentationml/2006/main">
  <p:tag name="AS_UNIQUEID" val="1334"/>
</p:tagLst>
</file>

<file path=ppt/tags/tag2.xml><?xml version="1.0" encoding="utf-8"?>
<p:tagLst xmlns:a="http://schemas.openxmlformats.org/drawingml/2006/main" xmlns:r="http://schemas.openxmlformats.org/officeDocument/2006/relationships" xmlns:p="http://schemas.openxmlformats.org/presentationml/2006/main">
  <p:tag name="AS_UNIQUEID" val="1187"/>
</p:tagLst>
</file>

<file path=ppt/tags/tag20.xml><?xml version="1.0" encoding="utf-8"?>
<p:tagLst xmlns:a="http://schemas.openxmlformats.org/drawingml/2006/main" xmlns:r="http://schemas.openxmlformats.org/officeDocument/2006/relationships" xmlns:p="http://schemas.openxmlformats.org/presentationml/2006/main">
  <p:tag name="AS_UNIQUEID" val="1112"/>
</p:tagLst>
</file>

<file path=ppt/tags/tag200.xml><?xml version="1.0" encoding="utf-8"?>
<p:tagLst xmlns:a="http://schemas.openxmlformats.org/drawingml/2006/main" xmlns:r="http://schemas.openxmlformats.org/officeDocument/2006/relationships" xmlns:p="http://schemas.openxmlformats.org/presentationml/2006/main">
  <p:tag name="AS_UNIQUEID" val="1335"/>
</p:tagLst>
</file>

<file path=ppt/tags/tag201.xml><?xml version="1.0" encoding="utf-8"?>
<p:tagLst xmlns:a="http://schemas.openxmlformats.org/drawingml/2006/main" xmlns:r="http://schemas.openxmlformats.org/officeDocument/2006/relationships" xmlns:p="http://schemas.openxmlformats.org/presentationml/2006/main">
  <p:tag name="AS_UNIQUEID" val="1337"/>
</p:tagLst>
</file>

<file path=ppt/tags/tag202.xml><?xml version="1.0" encoding="utf-8"?>
<p:tagLst xmlns:a="http://schemas.openxmlformats.org/drawingml/2006/main" xmlns:r="http://schemas.openxmlformats.org/officeDocument/2006/relationships" xmlns:p="http://schemas.openxmlformats.org/presentationml/2006/main">
  <p:tag name="AS_UNIQUEID" val="1338"/>
</p:tagLst>
</file>

<file path=ppt/tags/tag203.xml><?xml version="1.0" encoding="utf-8"?>
<p:tagLst xmlns:a="http://schemas.openxmlformats.org/drawingml/2006/main" xmlns:r="http://schemas.openxmlformats.org/officeDocument/2006/relationships" xmlns:p="http://schemas.openxmlformats.org/presentationml/2006/main">
  <p:tag name="AS_UNIQUEID" val="1339"/>
</p:tagLst>
</file>

<file path=ppt/tags/tag204.xml><?xml version="1.0" encoding="utf-8"?>
<p:tagLst xmlns:a="http://schemas.openxmlformats.org/drawingml/2006/main" xmlns:r="http://schemas.openxmlformats.org/officeDocument/2006/relationships" xmlns:p="http://schemas.openxmlformats.org/presentationml/2006/main">
  <p:tag name="AS_UNIQUEID" val="1341"/>
</p:tagLst>
</file>

<file path=ppt/tags/tag205.xml><?xml version="1.0" encoding="utf-8"?>
<p:tagLst xmlns:a="http://schemas.openxmlformats.org/drawingml/2006/main" xmlns:r="http://schemas.openxmlformats.org/officeDocument/2006/relationships" xmlns:p="http://schemas.openxmlformats.org/presentationml/2006/main">
  <p:tag name="AS_UNIQUEID" val="1342"/>
</p:tagLst>
</file>

<file path=ppt/tags/tag206.xml><?xml version="1.0" encoding="utf-8"?>
<p:tagLst xmlns:a="http://schemas.openxmlformats.org/drawingml/2006/main" xmlns:r="http://schemas.openxmlformats.org/officeDocument/2006/relationships" xmlns:p="http://schemas.openxmlformats.org/presentationml/2006/main">
  <p:tag name="AS_UNIQUEID" val="1343"/>
</p:tagLst>
</file>

<file path=ppt/tags/tag207.xml><?xml version="1.0" encoding="utf-8"?>
<p:tagLst xmlns:a="http://schemas.openxmlformats.org/drawingml/2006/main" xmlns:r="http://schemas.openxmlformats.org/officeDocument/2006/relationships" xmlns:p="http://schemas.openxmlformats.org/presentationml/2006/main">
  <p:tag name="AS_UNIQUEID" val="1345"/>
</p:tagLst>
</file>

<file path=ppt/tags/tag208.xml><?xml version="1.0" encoding="utf-8"?>
<p:tagLst xmlns:a="http://schemas.openxmlformats.org/drawingml/2006/main" xmlns:r="http://schemas.openxmlformats.org/officeDocument/2006/relationships" xmlns:p="http://schemas.openxmlformats.org/presentationml/2006/main">
  <p:tag name="AS_UNIQUEID" val="1346"/>
</p:tagLst>
</file>

<file path=ppt/tags/tag209.xml><?xml version="1.0" encoding="utf-8"?>
<p:tagLst xmlns:a="http://schemas.openxmlformats.org/drawingml/2006/main" xmlns:r="http://schemas.openxmlformats.org/officeDocument/2006/relationships" xmlns:p="http://schemas.openxmlformats.org/presentationml/2006/main">
  <p:tag name="AS_UNIQUEID" val="1347"/>
</p:tagLst>
</file>

<file path=ppt/tags/tag21.xml><?xml version="1.0" encoding="utf-8"?>
<p:tagLst xmlns:a="http://schemas.openxmlformats.org/drawingml/2006/main" xmlns:r="http://schemas.openxmlformats.org/officeDocument/2006/relationships" xmlns:p="http://schemas.openxmlformats.org/presentationml/2006/main">
  <p:tag name="AS_UNIQUEID" val="1114"/>
</p:tagLst>
</file>

<file path=ppt/tags/tag210.xml><?xml version="1.0" encoding="utf-8"?>
<p:tagLst xmlns:a="http://schemas.openxmlformats.org/drawingml/2006/main" xmlns:r="http://schemas.openxmlformats.org/officeDocument/2006/relationships" xmlns:p="http://schemas.openxmlformats.org/presentationml/2006/main">
  <p:tag name="AS_UNIQUEID" val="1354"/>
</p:tagLst>
</file>

<file path=ppt/tags/tag211.xml><?xml version="1.0" encoding="utf-8"?>
<p:tagLst xmlns:a="http://schemas.openxmlformats.org/drawingml/2006/main" xmlns:r="http://schemas.openxmlformats.org/officeDocument/2006/relationships" xmlns:p="http://schemas.openxmlformats.org/presentationml/2006/main">
  <p:tag name="AS_UNIQUEID" val="1355"/>
</p:tagLst>
</file>

<file path=ppt/tags/tag212.xml><?xml version="1.0" encoding="utf-8"?>
<p:tagLst xmlns:a="http://schemas.openxmlformats.org/drawingml/2006/main" xmlns:r="http://schemas.openxmlformats.org/officeDocument/2006/relationships" xmlns:p="http://schemas.openxmlformats.org/presentationml/2006/main">
  <p:tag name="AS_UNIQUEID" val="1356"/>
</p:tagLst>
</file>

<file path=ppt/tags/tag213.xml><?xml version="1.0" encoding="utf-8"?>
<p:tagLst xmlns:a="http://schemas.openxmlformats.org/drawingml/2006/main" xmlns:r="http://schemas.openxmlformats.org/officeDocument/2006/relationships" xmlns:p="http://schemas.openxmlformats.org/presentationml/2006/main">
  <p:tag name="AS_UNIQUEID" val="1358"/>
</p:tagLst>
</file>

<file path=ppt/tags/tag214.xml><?xml version="1.0" encoding="utf-8"?>
<p:tagLst xmlns:a="http://schemas.openxmlformats.org/drawingml/2006/main" xmlns:r="http://schemas.openxmlformats.org/officeDocument/2006/relationships" xmlns:p="http://schemas.openxmlformats.org/presentationml/2006/main">
  <p:tag name="AS_UNIQUEID" val="1359"/>
</p:tagLst>
</file>

<file path=ppt/tags/tag215.xml><?xml version="1.0" encoding="utf-8"?>
<p:tagLst xmlns:a="http://schemas.openxmlformats.org/drawingml/2006/main" xmlns:r="http://schemas.openxmlformats.org/officeDocument/2006/relationships" xmlns:p="http://schemas.openxmlformats.org/presentationml/2006/main">
  <p:tag name="AS_UNIQUEID" val="1360"/>
</p:tagLst>
</file>

<file path=ppt/tags/tag216.xml><?xml version="1.0" encoding="utf-8"?>
<p:tagLst xmlns:a="http://schemas.openxmlformats.org/drawingml/2006/main" xmlns:r="http://schemas.openxmlformats.org/officeDocument/2006/relationships" xmlns:p="http://schemas.openxmlformats.org/presentationml/2006/main">
  <p:tag name="AS_UNIQUEID" val="1349"/>
</p:tagLst>
</file>

<file path=ppt/tags/tag217.xml><?xml version="1.0" encoding="utf-8"?>
<p:tagLst xmlns:a="http://schemas.openxmlformats.org/drawingml/2006/main" xmlns:r="http://schemas.openxmlformats.org/officeDocument/2006/relationships" xmlns:p="http://schemas.openxmlformats.org/presentationml/2006/main">
  <p:tag name="AS_UNIQUEID" val="1350"/>
</p:tagLst>
</file>

<file path=ppt/tags/tag218.xml><?xml version="1.0" encoding="utf-8"?>
<p:tagLst xmlns:a="http://schemas.openxmlformats.org/drawingml/2006/main" xmlns:r="http://schemas.openxmlformats.org/officeDocument/2006/relationships" xmlns:p="http://schemas.openxmlformats.org/presentationml/2006/main">
  <p:tag name="AS_UNIQUEID" val="1351"/>
</p:tagLst>
</file>

<file path=ppt/tags/tag219.xml><?xml version="1.0" encoding="utf-8"?>
<p:tagLst xmlns:a="http://schemas.openxmlformats.org/drawingml/2006/main" xmlns:r="http://schemas.openxmlformats.org/officeDocument/2006/relationships" xmlns:p="http://schemas.openxmlformats.org/presentationml/2006/main">
  <p:tag name="AS_UNIQUEID" val="1352"/>
</p:tagLst>
</file>

<file path=ppt/tags/tag22.xml><?xml version="1.0" encoding="utf-8"?>
<p:tagLst xmlns:a="http://schemas.openxmlformats.org/drawingml/2006/main" xmlns:r="http://schemas.openxmlformats.org/officeDocument/2006/relationships" xmlns:p="http://schemas.openxmlformats.org/presentationml/2006/main">
  <p:tag name="AS_UNIQUEID" val="1115"/>
</p:tagLst>
</file>

<file path=ppt/tags/tag220.xml><?xml version="1.0" encoding="utf-8"?>
<p:tagLst xmlns:a="http://schemas.openxmlformats.org/drawingml/2006/main" xmlns:r="http://schemas.openxmlformats.org/officeDocument/2006/relationships" xmlns:p="http://schemas.openxmlformats.org/presentationml/2006/main">
  <p:tag name="AS_UNIQUEID" val="1349"/>
</p:tagLst>
</file>

<file path=ppt/tags/tag221.xml><?xml version="1.0" encoding="utf-8"?>
<p:tagLst xmlns:a="http://schemas.openxmlformats.org/drawingml/2006/main" xmlns:r="http://schemas.openxmlformats.org/officeDocument/2006/relationships" xmlns:p="http://schemas.openxmlformats.org/presentationml/2006/main">
  <p:tag name="AS_UNIQUEID" val="1350"/>
</p:tagLst>
</file>

<file path=ppt/tags/tag222.xml><?xml version="1.0" encoding="utf-8"?>
<p:tagLst xmlns:a="http://schemas.openxmlformats.org/drawingml/2006/main" xmlns:r="http://schemas.openxmlformats.org/officeDocument/2006/relationships" xmlns:p="http://schemas.openxmlformats.org/presentationml/2006/main">
  <p:tag name="AS_UNIQUEID" val="1349"/>
</p:tagLst>
</file>

<file path=ppt/tags/tag223.xml><?xml version="1.0" encoding="utf-8"?>
<p:tagLst xmlns:a="http://schemas.openxmlformats.org/drawingml/2006/main" xmlns:r="http://schemas.openxmlformats.org/officeDocument/2006/relationships" xmlns:p="http://schemas.openxmlformats.org/presentationml/2006/main">
  <p:tag name="AS_UNIQUEID" val="1350"/>
</p:tagLst>
</file>

<file path=ppt/tags/tag224.xml><?xml version="1.0" encoding="utf-8"?>
<p:tagLst xmlns:a="http://schemas.openxmlformats.org/drawingml/2006/main" xmlns:r="http://schemas.openxmlformats.org/officeDocument/2006/relationships" xmlns:p="http://schemas.openxmlformats.org/presentationml/2006/main">
  <p:tag name="AS_UNIQUEID" val="1349"/>
</p:tagLst>
</file>

<file path=ppt/tags/tag225.xml><?xml version="1.0" encoding="utf-8"?>
<p:tagLst xmlns:a="http://schemas.openxmlformats.org/drawingml/2006/main" xmlns:r="http://schemas.openxmlformats.org/officeDocument/2006/relationships" xmlns:p="http://schemas.openxmlformats.org/presentationml/2006/main">
  <p:tag name="AS_UNIQUEID" val="1350"/>
</p:tagLst>
</file>

<file path=ppt/tags/tag226.xml><?xml version="1.0" encoding="utf-8"?>
<p:tagLst xmlns:a="http://schemas.openxmlformats.org/drawingml/2006/main" xmlns:r="http://schemas.openxmlformats.org/officeDocument/2006/relationships" xmlns:p="http://schemas.openxmlformats.org/presentationml/2006/main">
  <p:tag name="AS_UNIQUEID" val="1373"/>
</p:tagLst>
</file>

<file path=ppt/tags/tag227.xml><?xml version="1.0" encoding="utf-8"?>
<p:tagLst xmlns:a="http://schemas.openxmlformats.org/drawingml/2006/main" xmlns:r="http://schemas.openxmlformats.org/officeDocument/2006/relationships" xmlns:p="http://schemas.openxmlformats.org/presentationml/2006/main">
  <p:tag name="AS_UNIQUEID" val="1374"/>
</p:tagLst>
</file>

<file path=ppt/tags/tag228.xml><?xml version="1.0" encoding="utf-8"?>
<p:tagLst xmlns:a="http://schemas.openxmlformats.org/drawingml/2006/main" xmlns:r="http://schemas.openxmlformats.org/officeDocument/2006/relationships" xmlns:p="http://schemas.openxmlformats.org/presentationml/2006/main">
  <p:tag name="AS_UNIQUEID" val="1361"/>
</p:tagLst>
</file>

<file path=ppt/tags/tag229.xml><?xml version="1.0" encoding="utf-8"?>
<p:tagLst xmlns:a="http://schemas.openxmlformats.org/drawingml/2006/main" xmlns:r="http://schemas.openxmlformats.org/officeDocument/2006/relationships" xmlns:p="http://schemas.openxmlformats.org/presentationml/2006/main">
  <p:tag name="AS_UNIQUEID" val="1364"/>
</p:tagLst>
</file>

<file path=ppt/tags/tag23.xml><?xml version="1.0" encoding="utf-8"?>
<p:tagLst xmlns:a="http://schemas.openxmlformats.org/drawingml/2006/main" xmlns:r="http://schemas.openxmlformats.org/officeDocument/2006/relationships" xmlns:p="http://schemas.openxmlformats.org/presentationml/2006/main">
  <p:tag name="AS_UNIQUEID" val="1116"/>
</p:tagLst>
</file>

<file path=ppt/tags/tag230.xml><?xml version="1.0" encoding="utf-8"?>
<p:tagLst xmlns:a="http://schemas.openxmlformats.org/drawingml/2006/main" xmlns:r="http://schemas.openxmlformats.org/officeDocument/2006/relationships" xmlns:p="http://schemas.openxmlformats.org/presentationml/2006/main">
  <p:tag name="AS_UNIQUEID" val="1366"/>
</p:tagLst>
</file>

<file path=ppt/tags/tag231.xml><?xml version="1.0" encoding="utf-8"?>
<p:tagLst xmlns:a="http://schemas.openxmlformats.org/drawingml/2006/main" xmlns:r="http://schemas.openxmlformats.org/officeDocument/2006/relationships" xmlns:p="http://schemas.openxmlformats.org/presentationml/2006/main">
  <p:tag name="AS_UNIQUEID" val="1362"/>
</p:tagLst>
</file>

<file path=ppt/tags/tag232.xml><?xml version="1.0" encoding="utf-8"?>
<p:tagLst xmlns:a="http://schemas.openxmlformats.org/drawingml/2006/main" xmlns:r="http://schemas.openxmlformats.org/officeDocument/2006/relationships" xmlns:p="http://schemas.openxmlformats.org/presentationml/2006/main">
  <p:tag name="AS_UNIQUEID" val="1369"/>
</p:tagLst>
</file>

<file path=ppt/tags/tag233.xml><?xml version="1.0" encoding="utf-8"?>
<p:tagLst xmlns:a="http://schemas.openxmlformats.org/drawingml/2006/main" xmlns:r="http://schemas.openxmlformats.org/officeDocument/2006/relationships" xmlns:p="http://schemas.openxmlformats.org/presentationml/2006/main">
  <p:tag name="AS_UNIQUEID" val="1363"/>
</p:tagLst>
</file>

<file path=ppt/tags/tag234.xml><?xml version="1.0" encoding="utf-8"?>
<p:tagLst xmlns:a="http://schemas.openxmlformats.org/drawingml/2006/main" xmlns:r="http://schemas.openxmlformats.org/officeDocument/2006/relationships" xmlns:p="http://schemas.openxmlformats.org/presentationml/2006/main">
  <p:tag name="AS_UNIQUEID" val="1368"/>
</p:tagLst>
</file>

<file path=ppt/tags/tag235.xml><?xml version="1.0" encoding="utf-8"?>
<p:tagLst xmlns:a="http://schemas.openxmlformats.org/drawingml/2006/main" xmlns:r="http://schemas.openxmlformats.org/officeDocument/2006/relationships" xmlns:p="http://schemas.openxmlformats.org/presentationml/2006/main">
  <p:tag name="AS_UNIQUEID" val="1367"/>
</p:tagLst>
</file>

<file path=ppt/tags/tag236.xml><?xml version="1.0" encoding="utf-8"?>
<p:tagLst xmlns:a="http://schemas.openxmlformats.org/drawingml/2006/main" xmlns:r="http://schemas.openxmlformats.org/officeDocument/2006/relationships" xmlns:p="http://schemas.openxmlformats.org/presentationml/2006/main">
  <p:tag name="AS_UNIQUEID" val="1365"/>
</p:tagLst>
</file>

<file path=ppt/tags/tag237.xml><?xml version="1.0" encoding="utf-8"?>
<p:tagLst xmlns:a="http://schemas.openxmlformats.org/drawingml/2006/main" xmlns:r="http://schemas.openxmlformats.org/officeDocument/2006/relationships" xmlns:p="http://schemas.openxmlformats.org/presentationml/2006/main">
  <p:tag name="AS_UNIQUEID" val="1371"/>
</p:tagLst>
</file>

<file path=ppt/tags/tag238.xml><?xml version="1.0" encoding="utf-8"?>
<p:tagLst xmlns:a="http://schemas.openxmlformats.org/drawingml/2006/main" xmlns:r="http://schemas.openxmlformats.org/officeDocument/2006/relationships" xmlns:p="http://schemas.openxmlformats.org/presentationml/2006/main">
  <p:tag name="AS_UNIQUEID" val="1370"/>
</p:tagLst>
</file>

<file path=ppt/tags/tag239.xml><?xml version="1.0" encoding="utf-8"?>
<p:tagLst xmlns:a="http://schemas.openxmlformats.org/drawingml/2006/main" xmlns:r="http://schemas.openxmlformats.org/officeDocument/2006/relationships" xmlns:p="http://schemas.openxmlformats.org/presentationml/2006/main">
  <p:tag name="AS_UNIQUEID" val="1376"/>
</p:tagLst>
</file>

<file path=ppt/tags/tag24.xml><?xml version="1.0" encoding="utf-8"?>
<p:tagLst xmlns:a="http://schemas.openxmlformats.org/drawingml/2006/main" xmlns:r="http://schemas.openxmlformats.org/officeDocument/2006/relationships" xmlns:p="http://schemas.openxmlformats.org/presentationml/2006/main">
  <p:tag name="AS_UNIQUEID" val="1117"/>
</p:tagLst>
</file>

<file path=ppt/tags/tag240.xml><?xml version="1.0" encoding="utf-8"?>
<p:tagLst xmlns:a="http://schemas.openxmlformats.org/drawingml/2006/main" xmlns:r="http://schemas.openxmlformats.org/officeDocument/2006/relationships" xmlns:p="http://schemas.openxmlformats.org/presentationml/2006/main">
  <p:tag name="AS_UNIQUEID" val="1377"/>
</p:tagLst>
</file>

<file path=ppt/tags/tag241.xml><?xml version="1.0" encoding="utf-8"?>
<p:tagLst xmlns:a="http://schemas.openxmlformats.org/drawingml/2006/main" xmlns:r="http://schemas.openxmlformats.org/officeDocument/2006/relationships" xmlns:p="http://schemas.openxmlformats.org/presentationml/2006/main">
  <p:tag name="AS_UNIQUEID" val="1378"/>
</p:tagLst>
</file>

<file path=ppt/tags/tag242.xml><?xml version="1.0" encoding="utf-8"?>
<p:tagLst xmlns:a="http://schemas.openxmlformats.org/drawingml/2006/main" xmlns:r="http://schemas.openxmlformats.org/officeDocument/2006/relationships" xmlns:p="http://schemas.openxmlformats.org/presentationml/2006/main">
  <p:tag name="AS_UNIQUEID" val="1381"/>
</p:tagLst>
</file>

<file path=ppt/tags/tag243.xml><?xml version="1.0" encoding="utf-8"?>
<p:tagLst xmlns:a="http://schemas.openxmlformats.org/drawingml/2006/main" xmlns:r="http://schemas.openxmlformats.org/officeDocument/2006/relationships" xmlns:p="http://schemas.openxmlformats.org/presentationml/2006/main">
  <p:tag name="AS_UNIQUEID" val="301"/>
</p:tagLst>
</file>

<file path=ppt/tags/tag244.xml><?xml version="1.0" encoding="utf-8"?>
<p:tagLst xmlns:a="http://schemas.openxmlformats.org/drawingml/2006/main" xmlns:r="http://schemas.openxmlformats.org/officeDocument/2006/relationships" xmlns:p="http://schemas.openxmlformats.org/presentationml/2006/main">
  <p:tag name="AS_UNIQUEID" val="1383"/>
</p:tagLst>
</file>

<file path=ppt/tags/tag245.xml><?xml version="1.0" encoding="utf-8"?>
<p:tagLst xmlns:a="http://schemas.openxmlformats.org/drawingml/2006/main" xmlns:r="http://schemas.openxmlformats.org/officeDocument/2006/relationships" xmlns:p="http://schemas.openxmlformats.org/presentationml/2006/main">
  <p:tag name="AS_UNIQUEID" val="1384"/>
</p:tagLst>
</file>

<file path=ppt/tags/tag246.xml><?xml version="1.0" encoding="utf-8"?>
<p:tagLst xmlns:a="http://schemas.openxmlformats.org/drawingml/2006/main" xmlns:r="http://schemas.openxmlformats.org/officeDocument/2006/relationships" xmlns:p="http://schemas.openxmlformats.org/presentationml/2006/main">
  <p:tag name="AS_UNIQUEID" val="1385"/>
</p:tagLst>
</file>

<file path=ppt/tags/tag247.xml><?xml version="1.0" encoding="utf-8"?>
<p:tagLst xmlns:a="http://schemas.openxmlformats.org/drawingml/2006/main" xmlns:r="http://schemas.openxmlformats.org/officeDocument/2006/relationships" xmlns:p="http://schemas.openxmlformats.org/presentationml/2006/main">
  <p:tag name="AS_UNIQUEID" val="1387"/>
</p:tagLst>
</file>

<file path=ppt/tags/tag248.xml><?xml version="1.0" encoding="utf-8"?>
<p:tagLst xmlns:a="http://schemas.openxmlformats.org/drawingml/2006/main" xmlns:r="http://schemas.openxmlformats.org/officeDocument/2006/relationships" xmlns:p="http://schemas.openxmlformats.org/presentationml/2006/main">
  <p:tag name="AS_UNIQUEID" val="822"/>
</p:tagLst>
</file>

<file path=ppt/tags/tag249.xml><?xml version="1.0" encoding="utf-8"?>
<p:tagLst xmlns:a="http://schemas.openxmlformats.org/drawingml/2006/main" xmlns:r="http://schemas.openxmlformats.org/officeDocument/2006/relationships" xmlns:p="http://schemas.openxmlformats.org/presentationml/2006/main">
  <p:tag name="AS_UNIQUEID" val="821"/>
</p:tagLst>
</file>

<file path=ppt/tags/tag25.xml><?xml version="1.0" encoding="utf-8"?>
<p:tagLst xmlns:a="http://schemas.openxmlformats.org/drawingml/2006/main" xmlns:r="http://schemas.openxmlformats.org/officeDocument/2006/relationships" xmlns:p="http://schemas.openxmlformats.org/presentationml/2006/main">
  <p:tag name="AS_UNIQUEID" val="1118"/>
</p:tagLst>
</file>

<file path=ppt/tags/tag250.xml><?xml version="1.0" encoding="utf-8"?>
<p:tagLst xmlns:a="http://schemas.openxmlformats.org/drawingml/2006/main" xmlns:r="http://schemas.openxmlformats.org/officeDocument/2006/relationships" xmlns:p="http://schemas.openxmlformats.org/presentationml/2006/main">
  <p:tag name="AS_UNIQUEID" val="1388"/>
</p:tagLst>
</file>

<file path=ppt/tags/tag251.xml><?xml version="1.0" encoding="utf-8"?>
<p:tagLst xmlns:a="http://schemas.openxmlformats.org/drawingml/2006/main" xmlns:r="http://schemas.openxmlformats.org/officeDocument/2006/relationships" xmlns:p="http://schemas.openxmlformats.org/presentationml/2006/main">
  <p:tag name="AS_UNIQUEID" val="1390"/>
</p:tagLst>
</file>

<file path=ppt/tags/tag252.xml><?xml version="1.0" encoding="utf-8"?>
<p:tagLst xmlns:a="http://schemas.openxmlformats.org/drawingml/2006/main" xmlns:r="http://schemas.openxmlformats.org/officeDocument/2006/relationships" xmlns:p="http://schemas.openxmlformats.org/presentationml/2006/main">
  <p:tag name="AS_UNIQUEID" val="1391"/>
</p:tagLst>
</file>

<file path=ppt/tags/tag253.xml><?xml version="1.0" encoding="utf-8"?>
<p:tagLst xmlns:a="http://schemas.openxmlformats.org/drawingml/2006/main" xmlns:r="http://schemas.openxmlformats.org/officeDocument/2006/relationships" xmlns:p="http://schemas.openxmlformats.org/presentationml/2006/main">
  <p:tag name="AS_UNIQUEID" val="1392"/>
</p:tagLst>
</file>

<file path=ppt/tags/tag254.xml><?xml version="1.0" encoding="utf-8"?>
<p:tagLst xmlns:a="http://schemas.openxmlformats.org/drawingml/2006/main" xmlns:r="http://schemas.openxmlformats.org/officeDocument/2006/relationships" xmlns:p="http://schemas.openxmlformats.org/presentationml/2006/main">
  <p:tag name="AS_UNIQUEID" val="1393"/>
</p:tagLst>
</file>

<file path=ppt/tags/tag255.xml><?xml version="1.0" encoding="utf-8"?>
<p:tagLst xmlns:a="http://schemas.openxmlformats.org/drawingml/2006/main" xmlns:r="http://schemas.openxmlformats.org/officeDocument/2006/relationships" xmlns:p="http://schemas.openxmlformats.org/presentationml/2006/main">
  <p:tag name="AS_UNIQUEID" val="1394"/>
</p:tagLst>
</file>

<file path=ppt/tags/tag256.xml><?xml version="1.0" encoding="utf-8"?>
<p:tagLst xmlns:a="http://schemas.openxmlformats.org/drawingml/2006/main" xmlns:r="http://schemas.openxmlformats.org/officeDocument/2006/relationships" xmlns:p="http://schemas.openxmlformats.org/presentationml/2006/main">
  <p:tag name="AS_UNIQUEID" val="1396"/>
</p:tagLst>
</file>

<file path=ppt/tags/tag257.xml><?xml version="1.0" encoding="utf-8"?>
<p:tagLst xmlns:a="http://schemas.openxmlformats.org/drawingml/2006/main" xmlns:r="http://schemas.openxmlformats.org/officeDocument/2006/relationships" xmlns:p="http://schemas.openxmlformats.org/presentationml/2006/main">
  <p:tag name="AS_UNIQUEID" val="1397"/>
</p:tagLst>
</file>

<file path=ppt/tags/tag258.xml><?xml version="1.0" encoding="utf-8"?>
<p:tagLst xmlns:a="http://schemas.openxmlformats.org/drawingml/2006/main" xmlns:r="http://schemas.openxmlformats.org/officeDocument/2006/relationships" xmlns:p="http://schemas.openxmlformats.org/presentationml/2006/main">
  <p:tag name="AS_UNIQUEID" val="1398"/>
</p:tagLst>
</file>

<file path=ppt/tags/tag259.xml><?xml version="1.0" encoding="utf-8"?>
<p:tagLst xmlns:a="http://schemas.openxmlformats.org/drawingml/2006/main" xmlns:r="http://schemas.openxmlformats.org/officeDocument/2006/relationships" xmlns:p="http://schemas.openxmlformats.org/presentationml/2006/main">
  <p:tag name="AS_UNIQUEID" val="1400"/>
</p:tagLst>
</file>

<file path=ppt/tags/tag26.xml><?xml version="1.0" encoding="utf-8"?>
<p:tagLst xmlns:a="http://schemas.openxmlformats.org/drawingml/2006/main" xmlns:r="http://schemas.openxmlformats.org/officeDocument/2006/relationships" xmlns:p="http://schemas.openxmlformats.org/presentationml/2006/main">
  <p:tag name="AS_UNIQUEID" val="1119"/>
</p:tagLst>
</file>

<file path=ppt/tags/tag260.xml><?xml version="1.0" encoding="utf-8"?>
<p:tagLst xmlns:a="http://schemas.openxmlformats.org/drawingml/2006/main" xmlns:r="http://schemas.openxmlformats.org/officeDocument/2006/relationships" xmlns:p="http://schemas.openxmlformats.org/presentationml/2006/main">
  <p:tag name="AS_UNIQUEID" val="1401"/>
</p:tagLst>
</file>

<file path=ppt/tags/tag261.xml><?xml version="1.0" encoding="utf-8"?>
<p:tagLst xmlns:a="http://schemas.openxmlformats.org/drawingml/2006/main" xmlns:r="http://schemas.openxmlformats.org/officeDocument/2006/relationships" xmlns:p="http://schemas.openxmlformats.org/presentationml/2006/main">
  <p:tag name="AS_UNIQUEID" val="1402"/>
</p:tagLst>
</file>

<file path=ppt/tags/tag262.xml><?xml version="1.0" encoding="utf-8"?>
<p:tagLst xmlns:a="http://schemas.openxmlformats.org/drawingml/2006/main" xmlns:r="http://schemas.openxmlformats.org/officeDocument/2006/relationships" xmlns:p="http://schemas.openxmlformats.org/presentationml/2006/main">
  <p:tag name="AS_UNIQUEID" val="1404"/>
</p:tagLst>
</file>

<file path=ppt/tags/tag263.xml><?xml version="1.0" encoding="utf-8"?>
<p:tagLst xmlns:a="http://schemas.openxmlformats.org/drawingml/2006/main" xmlns:r="http://schemas.openxmlformats.org/officeDocument/2006/relationships" xmlns:p="http://schemas.openxmlformats.org/presentationml/2006/main">
  <p:tag name="AS_UNIQUEID" val="1405"/>
</p:tagLst>
</file>

<file path=ppt/tags/tag264.xml><?xml version="1.0" encoding="utf-8"?>
<p:tagLst xmlns:a="http://schemas.openxmlformats.org/drawingml/2006/main" xmlns:r="http://schemas.openxmlformats.org/officeDocument/2006/relationships" xmlns:p="http://schemas.openxmlformats.org/presentationml/2006/main">
  <p:tag name="AS_UNIQUEID" val="1410"/>
</p:tagLst>
</file>

<file path=ppt/tags/tag265.xml><?xml version="1.0" encoding="utf-8"?>
<p:tagLst xmlns:a="http://schemas.openxmlformats.org/drawingml/2006/main" xmlns:r="http://schemas.openxmlformats.org/officeDocument/2006/relationships" xmlns:p="http://schemas.openxmlformats.org/presentationml/2006/main">
  <p:tag name="AS_UNIQUEID" val="1411"/>
</p:tagLst>
</file>

<file path=ppt/tags/tag266.xml><?xml version="1.0" encoding="utf-8"?>
<p:tagLst xmlns:a="http://schemas.openxmlformats.org/drawingml/2006/main" xmlns:r="http://schemas.openxmlformats.org/officeDocument/2006/relationships" xmlns:p="http://schemas.openxmlformats.org/presentationml/2006/main">
  <p:tag name="AS_UNIQUEID" val="1412"/>
</p:tagLst>
</file>

<file path=ppt/tags/tag267.xml><?xml version="1.0" encoding="utf-8"?>
<p:tagLst xmlns:a="http://schemas.openxmlformats.org/drawingml/2006/main" xmlns:r="http://schemas.openxmlformats.org/officeDocument/2006/relationships" xmlns:p="http://schemas.openxmlformats.org/presentationml/2006/main">
  <p:tag name="AS_UNIQUEID" val="1413"/>
</p:tagLst>
</file>

<file path=ppt/tags/tag268.xml><?xml version="1.0" encoding="utf-8"?>
<p:tagLst xmlns:a="http://schemas.openxmlformats.org/drawingml/2006/main" xmlns:r="http://schemas.openxmlformats.org/officeDocument/2006/relationships" xmlns:p="http://schemas.openxmlformats.org/presentationml/2006/main">
  <p:tag name="AS_UNIQUEID" val="1407"/>
</p:tagLst>
</file>

<file path=ppt/tags/tag269.xml><?xml version="1.0" encoding="utf-8"?>
<p:tagLst xmlns:a="http://schemas.openxmlformats.org/drawingml/2006/main" xmlns:r="http://schemas.openxmlformats.org/officeDocument/2006/relationships" xmlns:p="http://schemas.openxmlformats.org/presentationml/2006/main">
  <p:tag name="AS_UNIQUEID" val="1408"/>
</p:tagLst>
</file>

<file path=ppt/tags/tag27.xml><?xml version="1.0" encoding="utf-8"?>
<p:tagLst xmlns:a="http://schemas.openxmlformats.org/drawingml/2006/main" xmlns:r="http://schemas.openxmlformats.org/officeDocument/2006/relationships" xmlns:p="http://schemas.openxmlformats.org/presentationml/2006/main">
  <p:tag name="AS_UNIQUEID" val="1120"/>
</p:tagLst>
</file>

<file path=ppt/tags/tag270.xml><?xml version="1.0" encoding="utf-8"?>
<p:tagLst xmlns:a="http://schemas.openxmlformats.org/drawingml/2006/main" xmlns:r="http://schemas.openxmlformats.org/officeDocument/2006/relationships" xmlns:p="http://schemas.openxmlformats.org/presentationml/2006/main">
  <p:tag name="AS_UNIQUEID" val="1415"/>
</p:tagLst>
</file>

<file path=ppt/tags/tag271.xml><?xml version="1.0" encoding="utf-8"?>
<p:tagLst xmlns:a="http://schemas.openxmlformats.org/drawingml/2006/main" xmlns:r="http://schemas.openxmlformats.org/officeDocument/2006/relationships" xmlns:p="http://schemas.openxmlformats.org/presentationml/2006/main">
  <p:tag name="AS_UNIQUEID" val="1416"/>
</p:tagLst>
</file>

<file path=ppt/tags/tag272.xml><?xml version="1.0" encoding="utf-8"?>
<p:tagLst xmlns:a="http://schemas.openxmlformats.org/drawingml/2006/main" xmlns:r="http://schemas.openxmlformats.org/officeDocument/2006/relationships" xmlns:p="http://schemas.openxmlformats.org/presentationml/2006/main">
  <p:tag name="AS_UNIQUEID" val="767"/>
</p:tagLst>
</file>

<file path=ppt/tags/tag273.xml><?xml version="1.0" encoding="utf-8"?>
<p:tagLst xmlns:a="http://schemas.openxmlformats.org/drawingml/2006/main" xmlns:r="http://schemas.openxmlformats.org/officeDocument/2006/relationships" xmlns:p="http://schemas.openxmlformats.org/presentationml/2006/main">
  <p:tag name="AS_UNIQUEID" val="1417"/>
</p:tagLst>
</file>

<file path=ppt/tags/tag274.xml><?xml version="1.0" encoding="utf-8"?>
<p:tagLst xmlns:a="http://schemas.openxmlformats.org/drawingml/2006/main" xmlns:r="http://schemas.openxmlformats.org/officeDocument/2006/relationships" xmlns:p="http://schemas.openxmlformats.org/presentationml/2006/main">
  <p:tag name="AS_UNIQUEID" val="1418"/>
</p:tagLst>
</file>

<file path=ppt/tags/tag275.xml><?xml version="1.0" encoding="utf-8"?>
<p:tagLst xmlns:a="http://schemas.openxmlformats.org/drawingml/2006/main" xmlns:r="http://schemas.openxmlformats.org/officeDocument/2006/relationships" xmlns:p="http://schemas.openxmlformats.org/presentationml/2006/main">
  <p:tag name="AS_UNIQUEID" val="1419"/>
</p:tagLst>
</file>

<file path=ppt/tags/tag276.xml><?xml version="1.0" encoding="utf-8"?>
<p:tagLst xmlns:a="http://schemas.openxmlformats.org/drawingml/2006/main" xmlns:r="http://schemas.openxmlformats.org/officeDocument/2006/relationships" xmlns:p="http://schemas.openxmlformats.org/presentationml/2006/main">
  <p:tag name="AS_UNIQUEID" val="1420"/>
</p:tagLst>
</file>

<file path=ppt/tags/tag277.xml><?xml version="1.0" encoding="utf-8"?>
<p:tagLst xmlns:a="http://schemas.openxmlformats.org/drawingml/2006/main" xmlns:r="http://schemas.openxmlformats.org/officeDocument/2006/relationships" xmlns:p="http://schemas.openxmlformats.org/presentationml/2006/main">
  <p:tag name="AS_UNIQUEID" val="1422"/>
</p:tagLst>
</file>

<file path=ppt/tags/tag278.xml><?xml version="1.0" encoding="utf-8"?>
<p:tagLst xmlns:a="http://schemas.openxmlformats.org/drawingml/2006/main" xmlns:r="http://schemas.openxmlformats.org/officeDocument/2006/relationships" xmlns:p="http://schemas.openxmlformats.org/presentationml/2006/main">
  <p:tag name="AS_UNIQUEID" val="1423"/>
</p:tagLst>
</file>

<file path=ppt/tags/tag279.xml><?xml version="1.0" encoding="utf-8"?>
<p:tagLst xmlns:a="http://schemas.openxmlformats.org/drawingml/2006/main" xmlns:r="http://schemas.openxmlformats.org/officeDocument/2006/relationships" xmlns:p="http://schemas.openxmlformats.org/presentationml/2006/main">
  <p:tag name="AS_UNIQUEID" val="1095"/>
</p:tagLst>
</file>

<file path=ppt/tags/tag28.xml><?xml version="1.0" encoding="utf-8"?>
<p:tagLst xmlns:a="http://schemas.openxmlformats.org/drawingml/2006/main" xmlns:r="http://schemas.openxmlformats.org/officeDocument/2006/relationships" xmlns:p="http://schemas.openxmlformats.org/presentationml/2006/main">
  <p:tag name="AS_UNIQUEID" val="1121"/>
</p:tagLst>
</file>

<file path=ppt/tags/tag280.xml><?xml version="1.0" encoding="utf-8"?>
<p:tagLst xmlns:a="http://schemas.openxmlformats.org/drawingml/2006/main" xmlns:r="http://schemas.openxmlformats.org/officeDocument/2006/relationships" xmlns:p="http://schemas.openxmlformats.org/presentationml/2006/main">
  <p:tag name="AS_UNIQUEID" val="1425"/>
</p:tagLst>
</file>

<file path=ppt/tags/tag281.xml><?xml version="1.0" encoding="utf-8"?>
<p:tagLst xmlns:a="http://schemas.openxmlformats.org/drawingml/2006/main" xmlns:r="http://schemas.openxmlformats.org/officeDocument/2006/relationships" xmlns:p="http://schemas.openxmlformats.org/presentationml/2006/main">
  <p:tag name="AS_UNIQUEID" val="1426"/>
</p:tagLst>
</file>

<file path=ppt/tags/tag282.xml><?xml version="1.0" encoding="utf-8"?>
<p:tagLst xmlns:a="http://schemas.openxmlformats.org/drawingml/2006/main" xmlns:r="http://schemas.openxmlformats.org/officeDocument/2006/relationships" xmlns:p="http://schemas.openxmlformats.org/presentationml/2006/main">
  <p:tag name="AS_UNIQUEID" val="1427"/>
</p:tagLst>
</file>

<file path=ppt/tags/tag283.xml><?xml version="1.0" encoding="utf-8"?>
<p:tagLst xmlns:a="http://schemas.openxmlformats.org/drawingml/2006/main" xmlns:r="http://schemas.openxmlformats.org/officeDocument/2006/relationships" xmlns:p="http://schemas.openxmlformats.org/presentationml/2006/main">
  <p:tag name="AS_UNIQUEID" val="1429"/>
</p:tagLst>
</file>

<file path=ppt/tags/tag284.xml><?xml version="1.0" encoding="utf-8"?>
<p:tagLst xmlns:a="http://schemas.openxmlformats.org/drawingml/2006/main" xmlns:r="http://schemas.openxmlformats.org/officeDocument/2006/relationships" xmlns:p="http://schemas.openxmlformats.org/presentationml/2006/main">
  <p:tag name="AS_UNIQUEID" val="1430"/>
</p:tagLst>
</file>

<file path=ppt/tags/tag285.xml><?xml version="1.0" encoding="utf-8"?>
<p:tagLst xmlns:a="http://schemas.openxmlformats.org/drawingml/2006/main" xmlns:r="http://schemas.openxmlformats.org/officeDocument/2006/relationships" xmlns:p="http://schemas.openxmlformats.org/presentationml/2006/main">
  <p:tag name="AS_UNIQUEID" val="1431"/>
</p:tagLst>
</file>

<file path=ppt/tags/tag286.xml><?xml version="1.0" encoding="utf-8"?>
<p:tagLst xmlns:a="http://schemas.openxmlformats.org/drawingml/2006/main" xmlns:r="http://schemas.openxmlformats.org/officeDocument/2006/relationships" xmlns:p="http://schemas.openxmlformats.org/presentationml/2006/main">
  <p:tag name="AS_UNIQUEID" val="1433"/>
</p:tagLst>
</file>

<file path=ppt/tags/tag287.xml><?xml version="1.0" encoding="utf-8"?>
<p:tagLst xmlns:a="http://schemas.openxmlformats.org/drawingml/2006/main" xmlns:r="http://schemas.openxmlformats.org/officeDocument/2006/relationships" xmlns:p="http://schemas.openxmlformats.org/presentationml/2006/main">
  <p:tag name="AS_UNIQUEID" val="1434"/>
</p:tagLst>
</file>

<file path=ppt/tags/tag288.xml><?xml version="1.0" encoding="utf-8"?>
<p:tagLst xmlns:a="http://schemas.openxmlformats.org/drawingml/2006/main" xmlns:r="http://schemas.openxmlformats.org/officeDocument/2006/relationships" xmlns:p="http://schemas.openxmlformats.org/presentationml/2006/main">
  <p:tag name="AS_UNIQUEID" val="1435"/>
</p:tagLst>
</file>

<file path=ppt/tags/tag289.xml><?xml version="1.0" encoding="utf-8"?>
<p:tagLst xmlns:a="http://schemas.openxmlformats.org/drawingml/2006/main" xmlns:r="http://schemas.openxmlformats.org/officeDocument/2006/relationships" xmlns:p="http://schemas.openxmlformats.org/presentationml/2006/main">
  <p:tag name="AS_UNIQUEID" val="1440"/>
</p:tagLst>
</file>

<file path=ppt/tags/tag29.xml><?xml version="1.0" encoding="utf-8"?>
<p:tagLst xmlns:a="http://schemas.openxmlformats.org/drawingml/2006/main" xmlns:r="http://schemas.openxmlformats.org/officeDocument/2006/relationships" xmlns:p="http://schemas.openxmlformats.org/presentationml/2006/main">
  <p:tag name="AS_UNIQUEID" val="1122"/>
</p:tagLst>
</file>

<file path=ppt/tags/tag290.xml><?xml version="1.0" encoding="utf-8"?>
<p:tagLst xmlns:a="http://schemas.openxmlformats.org/drawingml/2006/main" xmlns:r="http://schemas.openxmlformats.org/officeDocument/2006/relationships" xmlns:p="http://schemas.openxmlformats.org/presentationml/2006/main">
  <p:tag name="AS_UNIQUEID" val="1441"/>
</p:tagLst>
</file>

<file path=ppt/tags/tag291.xml><?xml version="1.0" encoding="utf-8"?>
<p:tagLst xmlns:a="http://schemas.openxmlformats.org/drawingml/2006/main" xmlns:r="http://schemas.openxmlformats.org/officeDocument/2006/relationships" xmlns:p="http://schemas.openxmlformats.org/presentationml/2006/main">
  <p:tag name="AS_UNIQUEID" val="1442"/>
</p:tagLst>
</file>

<file path=ppt/tags/tag292.xml><?xml version="1.0" encoding="utf-8"?>
<p:tagLst xmlns:a="http://schemas.openxmlformats.org/drawingml/2006/main" xmlns:r="http://schemas.openxmlformats.org/officeDocument/2006/relationships" xmlns:p="http://schemas.openxmlformats.org/presentationml/2006/main">
  <p:tag name="AS_UNIQUEID" val="1437"/>
</p:tagLst>
</file>

<file path=ppt/tags/tag293.xml><?xml version="1.0" encoding="utf-8"?>
<p:tagLst xmlns:a="http://schemas.openxmlformats.org/drawingml/2006/main" xmlns:r="http://schemas.openxmlformats.org/officeDocument/2006/relationships" xmlns:p="http://schemas.openxmlformats.org/presentationml/2006/main">
  <p:tag name="AS_UNIQUEID" val="1438"/>
</p:tagLst>
</file>

<file path=ppt/tags/tag294.xml><?xml version="1.0" encoding="utf-8"?>
<p:tagLst xmlns:a="http://schemas.openxmlformats.org/drawingml/2006/main" xmlns:r="http://schemas.openxmlformats.org/officeDocument/2006/relationships" xmlns:p="http://schemas.openxmlformats.org/presentationml/2006/main">
  <p:tag name="AS_UNIQUEID" val="1448"/>
</p:tagLst>
</file>

<file path=ppt/tags/tag295.xml><?xml version="1.0" encoding="utf-8"?>
<p:tagLst xmlns:a="http://schemas.openxmlformats.org/drawingml/2006/main" xmlns:r="http://schemas.openxmlformats.org/officeDocument/2006/relationships" xmlns:p="http://schemas.openxmlformats.org/presentationml/2006/main">
  <p:tag name="AS_UNIQUEID" val="1446"/>
</p:tagLst>
</file>

<file path=ppt/tags/tag296.xml><?xml version="1.0" encoding="utf-8"?>
<p:tagLst xmlns:a="http://schemas.openxmlformats.org/drawingml/2006/main" xmlns:r="http://schemas.openxmlformats.org/officeDocument/2006/relationships" xmlns:p="http://schemas.openxmlformats.org/presentationml/2006/main">
  <p:tag name="AS_UNIQUEID" val="1449"/>
</p:tagLst>
</file>

<file path=ppt/tags/tag297.xml><?xml version="1.0" encoding="utf-8"?>
<p:tagLst xmlns:a="http://schemas.openxmlformats.org/drawingml/2006/main" xmlns:r="http://schemas.openxmlformats.org/officeDocument/2006/relationships" xmlns:p="http://schemas.openxmlformats.org/presentationml/2006/main">
  <p:tag name="AS_UNIQUEID" val="1450"/>
</p:tagLst>
</file>

<file path=ppt/tags/tag298.xml><?xml version="1.0" encoding="utf-8"?>
<p:tagLst xmlns:a="http://schemas.openxmlformats.org/drawingml/2006/main" xmlns:r="http://schemas.openxmlformats.org/officeDocument/2006/relationships" xmlns:p="http://schemas.openxmlformats.org/presentationml/2006/main">
  <p:tag name="AS_UNIQUEID" val="1444"/>
</p:tagLst>
</file>

<file path=ppt/tags/tag299.xml><?xml version="1.0" encoding="utf-8"?>
<p:tagLst xmlns:a="http://schemas.openxmlformats.org/drawingml/2006/main" xmlns:r="http://schemas.openxmlformats.org/officeDocument/2006/relationships" xmlns:p="http://schemas.openxmlformats.org/presentationml/2006/main">
  <p:tag name="AS_UNIQUEID" val="1445"/>
</p:tagLst>
</file>

<file path=ppt/tags/tag3.xml><?xml version="1.0" encoding="utf-8"?>
<p:tagLst xmlns:a="http://schemas.openxmlformats.org/drawingml/2006/main" xmlns:r="http://schemas.openxmlformats.org/officeDocument/2006/relationships" xmlns:p="http://schemas.openxmlformats.org/presentationml/2006/main">
  <p:tag name="AS_UNIQUEID" val="1188"/>
</p:tagLst>
</file>

<file path=ppt/tags/tag30.xml><?xml version="1.0" encoding="utf-8"?>
<p:tagLst xmlns:a="http://schemas.openxmlformats.org/drawingml/2006/main" xmlns:r="http://schemas.openxmlformats.org/officeDocument/2006/relationships" xmlns:p="http://schemas.openxmlformats.org/presentationml/2006/main">
  <p:tag name="AS_UNIQUEID" val="1124"/>
</p:tagLst>
</file>

<file path=ppt/tags/tag300.xml><?xml version="1.0" encoding="utf-8"?>
<p:tagLst xmlns:a="http://schemas.openxmlformats.org/drawingml/2006/main" xmlns:r="http://schemas.openxmlformats.org/officeDocument/2006/relationships" xmlns:p="http://schemas.openxmlformats.org/presentationml/2006/main">
  <p:tag name="AS_UNIQUEID" val="1455"/>
</p:tagLst>
</file>

<file path=ppt/tags/tag301.xml><?xml version="1.0" encoding="utf-8"?>
<p:tagLst xmlns:a="http://schemas.openxmlformats.org/drawingml/2006/main" xmlns:r="http://schemas.openxmlformats.org/officeDocument/2006/relationships" xmlns:p="http://schemas.openxmlformats.org/presentationml/2006/main">
  <p:tag name="AS_UNIQUEID" val="1456"/>
</p:tagLst>
</file>

<file path=ppt/tags/tag302.xml><?xml version="1.0" encoding="utf-8"?>
<p:tagLst xmlns:a="http://schemas.openxmlformats.org/drawingml/2006/main" xmlns:r="http://schemas.openxmlformats.org/officeDocument/2006/relationships" xmlns:p="http://schemas.openxmlformats.org/presentationml/2006/main">
  <p:tag name="AS_UNIQUEID" val="1457"/>
</p:tagLst>
</file>

<file path=ppt/tags/tag303.xml><?xml version="1.0" encoding="utf-8"?>
<p:tagLst xmlns:a="http://schemas.openxmlformats.org/drawingml/2006/main" xmlns:r="http://schemas.openxmlformats.org/officeDocument/2006/relationships" xmlns:p="http://schemas.openxmlformats.org/presentationml/2006/main">
  <p:tag name="AS_UNIQUEID" val="1458"/>
</p:tagLst>
</file>

<file path=ppt/tags/tag304.xml><?xml version="1.0" encoding="utf-8"?>
<p:tagLst xmlns:a="http://schemas.openxmlformats.org/drawingml/2006/main" xmlns:r="http://schemas.openxmlformats.org/officeDocument/2006/relationships" xmlns:p="http://schemas.openxmlformats.org/presentationml/2006/main">
  <p:tag name="AS_UNIQUEID" val="1452"/>
</p:tagLst>
</file>

<file path=ppt/tags/tag305.xml><?xml version="1.0" encoding="utf-8"?>
<p:tagLst xmlns:a="http://schemas.openxmlformats.org/drawingml/2006/main" xmlns:r="http://schemas.openxmlformats.org/officeDocument/2006/relationships" xmlns:p="http://schemas.openxmlformats.org/presentationml/2006/main">
  <p:tag name="AS_UNIQUEID" val="1453"/>
</p:tagLst>
</file>

<file path=ppt/tags/tag306.xml><?xml version="1.0" encoding="utf-8"?>
<p:tagLst xmlns:a="http://schemas.openxmlformats.org/drawingml/2006/main" xmlns:r="http://schemas.openxmlformats.org/officeDocument/2006/relationships" xmlns:p="http://schemas.openxmlformats.org/presentationml/2006/main">
  <p:tag name="AS_UNIQUEID" val="1463"/>
</p:tagLst>
</file>

<file path=ppt/tags/tag307.xml><?xml version="1.0" encoding="utf-8"?>
<p:tagLst xmlns:a="http://schemas.openxmlformats.org/drawingml/2006/main" xmlns:r="http://schemas.openxmlformats.org/officeDocument/2006/relationships" xmlns:p="http://schemas.openxmlformats.org/presentationml/2006/main">
  <p:tag name="AS_UNIQUEID" val="1464"/>
</p:tagLst>
</file>

<file path=ppt/tags/tag308.xml><?xml version="1.0" encoding="utf-8"?>
<p:tagLst xmlns:a="http://schemas.openxmlformats.org/drawingml/2006/main" xmlns:r="http://schemas.openxmlformats.org/officeDocument/2006/relationships" xmlns:p="http://schemas.openxmlformats.org/presentationml/2006/main">
  <p:tag name="AS_UNIQUEID" val="1465"/>
</p:tagLst>
</file>

<file path=ppt/tags/tag309.xml><?xml version="1.0" encoding="utf-8"?>
<p:tagLst xmlns:a="http://schemas.openxmlformats.org/drawingml/2006/main" xmlns:r="http://schemas.openxmlformats.org/officeDocument/2006/relationships" xmlns:p="http://schemas.openxmlformats.org/presentationml/2006/main">
  <p:tag name="AS_UNIQUEID" val="1466"/>
</p:tagLst>
</file>

<file path=ppt/tags/tag31.xml><?xml version="1.0" encoding="utf-8"?>
<p:tagLst xmlns:a="http://schemas.openxmlformats.org/drawingml/2006/main" xmlns:r="http://schemas.openxmlformats.org/officeDocument/2006/relationships" xmlns:p="http://schemas.openxmlformats.org/presentationml/2006/main">
  <p:tag name="AS_UNIQUEID" val="1125"/>
</p:tagLst>
</file>

<file path=ppt/tags/tag310.xml><?xml version="1.0" encoding="utf-8"?>
<p:tagLst xmlns:a="http://schemas.openxmlformats.org/drawingml/2006/main" xmlns:r="http://schemas.openxmlformats.org/officeDocument/2006/relationships" xmlns:p="http://schemas.openxmlformats.org/presentationml/2006/main">
  <p:tag name="AS_UNIQUEID" val="1460"/>
</p:tagLst>
</file>

<file path=ppt/tags/tag311.xml><?xml version="1.0" encoding="utf-8"?>
<p:tagLst xmlns:a="http://schemas.openxmlformats.org/drawingml/2006/main" xmlns:r="http://schemas.openxmlformats.org/officeDocument/2006/relationships" xmlns:p="http://schemas.openxmlformats.org/presentationml/2006/main">
  <p:tag name="AS_UNIQUEID" val="1461"/>
</p:tagLst>
</file>

<file path=ppt/tags/tag312.xml><?xml version="1.0" encoding="utf-8"?>
<p:tagLst xmlns:a="http://schemas.openxmlformats.org/drawingml/2006/main" xmlns:r="http://schemas.openxmlformats.org/officeDocument/2006/relationships" xmlns:p="http://schemas.openxmlformats.org/presentationml/2006/main">
  <p:tag name="AS_UNIQUEID" val="1494"/>
</p:tagLst>
</file>

<file path=ppt/tags/tag313.xml><?xml version="1.0" encoding="utf-8"?>
<p:tagLst xmlns:a="http://schemas.openxmlformats.org/drawingml/2006/main" xmlns:r="http://schemas.openxmlformats.org/officeDocument/2006/relationships" xmlns:p="http://schemas.openxmlformats.org/presentationml/2006/main">
  <p:tag name="AS_UNIQUEID" val="1495"/>
</p:tagLst>
</file>

<file path=ppt/tags/tag314.xml><?xml version="1.0" encoding="utf-8"?>
<p:tagLst xmlns:a="http://schemas.openxmlformats.org/drawingml/2006/main" xmlns:r="http://schemas.openxmlformats.org/officeDocument/2006/relationships" xmlns:p="http://schemas.openxmlformats.org/presentationml/2006/main">
  <p:tag name="AS_UNIQUEID" val="1497"/>
</p:tagLst>
</file>

<file path=ppt/tags/tag315.xml><?xml version="1.0" encoding="utf-8"?>
<p:tagLst xmlns:a="http://schemas.openxmlformats.org/drawingml/2006/main" xmlns:r="http://schemas.openxmlformats.org/officeDocument/2006/relationships" xmlns:p="http://schemas.openxmlformats.org/presentationml/2006/main">
  <p:tag name="AS_UNIQUEID" val="1498"/>
</p:tagLst>
</file>

<file path=ppt/tags/tag316.xml><?xml version="1.0" encoding="utf-8"?>
<p:tagLst xmlns:a="http://schemas.openxmlformats.org/drawingml/2006/main" xmlns:r="http://schemas.openxmlformats.org/officeDocument/2006/relationships" xmlns:p="http://schemas.openxmlformats.org/presentationml/2006/main">
  <p:tag name="AS_UNIQUEID" val="105"/>
</p:tagLst>
</file>

<file path=ppt/tags/tag317.xml><?xml version="1.0" encoding="utf-8"?>
<p:tagLst xmlns:a="http://schemas.openxmlformats.org/drawingml/2006/main" xmlns:r="http://schemas.openxmlformats.org/officeDocument/2006/relationships" xmlns:p="http://schemas.openxmlformats.org/presentationml/2006/main">
  <p:tag name="AS_UNIQUEID" val="106"/>
</p:tagLst>
</file>

<file path=ppt/tags/tag318.xml><?xml version="1.0" encoding="utf-8"?>
<p:tagLst xmlns:a="http://schemas.openxmlformats.org/drawingml/2006/main" xmlns:r="http://schemas.openxmlformats.org/officeDocument/2006/relationships" xmlns:p="http://schemas.openxmlformats.org/presentationml/2006/main">
  <p:tag name="AS_UNIQUEID" val="1504"/>
</p:tagLst>
</file>

<file path=ppt/tags/tag319.xml><?xml version="1.0" encoding="utf-8"?>
<p:tagLst xmlns:a="http://schemas.openxmlformats.org/drawingml/2006/main" xmlns:r="http://schemas.openxmlformats.org/officeDocument/2006/relationships" xmlns:p="http://schemas.openxmlformats.org/presentationml/2006/main">
  <p:tag name="AS_UNIQUEID" val="1562"/>
</p:tagLst>
</file>

<file path=ppt/tags/tag32.xml><?xml version="1.0" encoding="utf-8"?>
<p:tagLst xmlns:a="http://schemas.openxmlformats.org/drawingml/2006/main" xmlns:r="http://schemas.openxmlformats.org/officeDocument/2006/relationships" xmlns:p="http://schemas.openxmlformats.org/presentationml/2006/main">
  <p:tag name="AS_UNIQUEID" val="1126"/>
</p:tagLst>
</file>

<file path=ppt/tags/tag320.xml><?xml version="1.0" encoding="utf-8"?>
<p:tagLst xmlns:a="http://schemas.openxmlformats.org/drawingml/2006/main" xmlns:r="http://schemas.openxmlformats.org/officeDocument/2006/relationships" xmlns:p="http://schemas.openxmlformats.org/presentationml/2006/main">
  <p:tag name="AS_UNIQUEID" val="1564"/>
</p:tagLst>
</file>

<file path=ppt/tags/tag321.xml><?xml version="1.0" encoding="utf-8"?>
<p:tagLst xmlns:a="http://schemas.openxmlformats.org/drawingml/2006/main" xmlns:r="http://schemas.openxmlformats.org/officeDocument/2006/relationships" xmlns:p="http://schemas.openxmlformats.org/presentationml/2006/main">
  <p:tag name="AS_UNIQUEID" val="1566"/>
</p:tagLst>
</file>

<file path=ppt/tags/tag322.xml><?xml version="1.0" encoding="utf-8"?>
<p:tagLst xmlns:a="http://schemas.openxmlformats.org/drawingml/2006/main" xmlns:r="http://schemas.openxmlformats.org/officeDocument/2006/relationships" xmlns:p="http://schemas.openxmlformats.org/presentationml/2006/main">
  <p:tag name="AS_UNIQUEID" val="1509"/>
</p:tagLst>
</file>

<file path=ppt/tags/tag323.xml><?xml version="1.0" encoding="utf-8"?>
<p:tagLst xmlns:a="http://schemas.openxmlformats.org/drawingml/2006/main" xmlns:r="http://schemas.openxmlformats.org/officeDocument/2006/relationships" xmlns:p="http://schemas.openxmlformats.org/presentationml/2006/main">
  <p:tag name="AS_UNIQUEID" val="1510"/>
</p:tagLst>
</file>

<file path=ppt/tags/tag324.xml><?xml version="1.0" encoding="utf-8"?>
<p:tagLst xmlns:a="http://schemas.openxmlformats.org/drawingml/2006/main" xmlns:r="http://schemas.openxmlformats.org/officeDocument/2006/relationships" xmlns:p="http://schemas.openxmlformats.org/presentationml/2006/main">
  <p:tag name="AS_UNIQUEID" val="1512"/>
</p:tagLst>
</file>

<file path=ppt/tags/tag325.xml><?xml version="1.0" encoding="utf-8"?>
<p:tagLst xmlns:a="http://schemas.openxmlformats.org/drawingml/2006/main" xmlns:r="http://schemas.openxmlformats.org/officeDocument/2006/relationships" xmlns:p="http://schemas.openxmlformats.org/presentationml/2006/main">
  <p:tag name="AS_UNIQUEID" val="1513"/>
</p:tagLst>
</file>

<file path=ppt/tags/tag326.xml><?xml version="1.0" encoding="utf-8"?>
<p:tagLst xmlns:a="http://schemas.openxmlformats.org/drawingml/2006/main" xmlns:r="http://schemas.openxmlformats.org/officeDocument/2006/relationships" xmlns:p="http://schemas.openxmlformats.org/presentationml/2006/main">
  <p:tag name="AS_UNIQUEID" val="1514"/>
</p:tagLst>
</file>

<file path=ppt/tags/tag327.xml><?xml version="1.0" encoding="utf-8"?>
<p:tagLst xmlns:a="http://schemas.openxmlformats.org/drawingml/2006/main" xmlns:r="http://schemas.openxmlformats.org/officeDocument/2006/relationships" xmlns:p="http://schemas.openxmlformats.org/presentationml/2006/main">
  <p:tag name="AS_UNIQUEID" val="1516"/>
</p:tagLst>
</file>

<file path=ppt/tags/tag328.xml><?xml version="1.0" encoding="utf-8"?>
<p:tagLst xmlns:a="http://schemas.openxmlformats.org/drawingml/2006/main" xmlns:r="http://schemas.openxmlformats.org/officeDocument/2006/relationships" xmlns:p="http://schemas.openxmlformats.org/presentationml/2006/main">
  <p:tag name="AS_UNIQUEID" val="1517"/>
</p:tagLst>
</file>

<file path=ppt/tags/tag329.xml><?xml version="1.0" encoding="utf-8"?>
<p:tagLst xmlns:a="http://schemas.openxmlformats.org/drawingml/2006/main" xmlns:r="http://schemas.openxmlformats.org/officeDocument/2006/relationships" xmlns:p="http://schemas.openxmlformats.org/presentationml/2006/main">
  <p:tag name="AS_UNIQUEID" val="1518"/>
</p:tagLst>
</file>

<file path=ppt/tags/tag33.xml><?xml version="1.0" encoding="utf-8"?>
<p:tagLst xmlns:a="http://schemas.openxmlformats.org/drawingml/2006/main" xmlns:r="http://schemas.openxmlformats.org/officeDocument/2006/relationships" xmlns:p="http://schemas.openxmlformats.org/presentationml/2006/main">
  <p:tag name="AS_UNIQUEID" val="1127"/>
</p:tagLst>
</file>

<file path=ppt/tags/tag330.xml><?xml version="1.0" encoding="utf-8"?>
<p:tagLst xmlns:a="http://schemas.openxmlformats.org/drawingml/2006/main" xmlns:r="http://schemas.openxmlformats.org/officeDocument/2006/relationships" xmlns:p="http://schemas.openxmlformats.org/presentationml/2006/main">
  <p:tag name="AS_UNIQUEID" val="1520"/>
</p:tagLst>
</file>

<file path=ppt/tags/tag331.xml><?xml version="1.0" encoding="utf-8"?>
<p:tagLst xmlns:a="http://schemas.openxmlformats.org/drawingml/2006/main" xmlns:r="http://schemas.openxmlformats.org/officeDocument/2006/relationships" xmlns:p="http://schemas.openxmlformats.org/presentationml/2006/main">
  <p:tag name="AS_UNIQUEID" val="1521"/>
</p:tagLst>
</file>

<file path=ppt/tags/tag332.xml><?xml version="1.0" encoding="utf-8"?>
<p:tagLst xmlns:a="http://schemas.openxmlformats.org/drawingml/2006/main" xmlns:r="http://schemas.openxmlformats.org/officeDocument/2006/relationships" xmlns:p="http://schemas.openxmlformats.org/presentationml/2006/main">
  <p:tag name="AS_UNIQUEID" val="1523"/>
</p:tagLst>
</file>

<file path=ppt/tags/tag333.xml><?xml version="1.0" encoding="utf-8"?>
<p:tagLst xmlns:a="http://schemas.openxmlformats.org/drawingml/2006/main" xmlns:r="http://schemas.openxmlformats.org/officeDocument/2006/relationships" xmlns:p="http://schemas.openxmlformats.org/presentationml/2006/main">
  <p:tag name="AS_UNIQUEID" val="1524"/>
</p:tagLst>
</file>

<file path=ppt/tags/tag334.xml><?xml version="1.0" encoding="utf-8"?>
<p:tagLst xmlns:a="http://schemas.openxmlformats.org/drawingml/2006/main" xmlns:r="http://schemas.openxmlformats.org/officeDocument/2006/relationships" xmlns:p="http://schemas.openxmlformats.org/presentationml/2006/main">
  <p:tag name="AS_UNIQUEID" val="1526"/>
</p:tagLst>
</file>

<file path=ppt/tags/tag335.xml><?xml version="1.0" encoding="utf-8"?>
<p:tagLst xmlns:a="http://schemas.openxmlformats.org/drawingml/2006/main" xmlns:r="http://schemas.openxmlformats.org/officeDocument/2006/relationships" xmlns:p="http://schemas.openxmlformats.org/presentationml/2006/main">
  <p:tag name="AS_UNIQUEID" val="1527"/>
</p:tagLst>
</file>

<file path=ppt/tags/tag336.xml><?xml version="1.0" encoding="utf-8"?>
<p:tagLst xmlns:a="http://schemas.openxmlformats.org/drawingml/2006/main" xmlns:r="http://schemas.openxmlformats.org/officeDocument/2006/relationships" xmlns:p="http://schemas.openxmlformats.org/presentationml/2006/main">
  <p:tag name="AS_UNIQUEID" val="1529"/>
</p:tagLst>
</file>

<file path=ppt/tags/tag337.xml><?xml version="1.0" encoding="utf-8"?>
<p:tagLst xmlns:a="http://schemas.openxmlformats.org/drawingml/2006/main" xmlns:r="http://schemas.openxmlformats.org/officeDocument/2006/relationships" xmlns:p="http://schemas.openxmlformats.org/presentationml/2006/main">
  <p:tag name="AS_UNIQUEID" val="1530"/>
</p:tagLst>
</file>

<file path=ppt/tags/tag338.xml><?xml version="1.0" encoding="utf-8"?>
<p:tagLst xmlns:a="http://schemas.openxmlformats.org/drawingml/2006/main" xmlns:r="http://schemas.openxmlformats.org/officeDocument/2006/relationships" xmlns:p="http://schemas.openxmlformats.org/presentationml/2006/main">
  <p:tag name="AS_UNIQUEID" val="1531"/>
</p:tagLst>
</file>

<file path=ppt/tags/tag339.xml><?xml version="1.0" encoding="utf-8"?>
<p:tagLst xmlns:a="http://schemas.openxmlformats.org/drawingml/2006/main" xmlns:r="http://schemas.openxmlformats.org/officeDocument/2006/relationships" xmlns:p="http://schemas.openxmlformats.org/presentationml/2006/main">
  <p:tag name="AS_UNIQUEID" val="1533"/>
</p:tagLst>
</file>

<file path=ppt/tags/tag34.xml><?xml version="1.0" encoding="utf-8"?>
<p:tagLst xmlns:a="http://schemas.openxmlformats.org/drawingml/2006/main" xmlns:r="http://schemas.openxmlformats.org/officeDocument/2006/relationships" xmlns:p="http://schemas.openxmlformats.org/presentationml/2006/main">
  <p:tag name="AS_UNIQUEID" val="1128"/>
</p:tagLst>
</file>

<file path=ppt/tags/tag340.xml><?xml version="1.0" encoding="utf-8"?>
<p:tagLst xmlns:a="http://schemas.openxmlformats.org/drawingml/2006/main" xmlns:r="http://schemas.openxmlformats.org/officeDocument/2006/relationships" xmlns:p="http://schemas.openxmlformats.org/presentationml/2006/main">
  <p:tag name="AS_UNIQUEID" val="1534"/>
</p:tagLst>
</file>

<file path=ppt/tags/tag341.xml><?xml version="1.0" encoding="utf-8"?>
<p:tagLst xmlns:a="http://schemas.openxmlformats.org/drawingml/2006/main" xmlns:r="http://schemas.openxmlformats.org/officeDocument/2006/relationships" xmlns:p="http://schemas.openxmlformats.org/presentationml/2006/main">
  <p:tag name="AS_UNIQUEID" val="1535"/>
</p:tagLst>
</file>

<file path=ppt/tags/tag342.xml><?xml version="1.0" encoding="utf-8"?>
<p:tagLst xmlns:a="http://schemas.openxmlformats.org/drawingml/2006/main" xmlns:r="http://schemas.openxmlformats.org/officeDocument/2006/relationships" xmlns:p="http://schemas.openxmlformats.org/presentationml/2006/main">
  <p:tag name="AS_UNIQUEID" val="1537"/>
</p:tagLst>
</file>

<file path=ppt/tags/tag343.xml><?xml version="1.0" encoding="utf-8"?>
<p:tagLst xmlns:a="http://schemas.openxmlformats.org/drawingml/2006/main" xmlns:r="http://schemas.openxmlformats.org/officeDocument/2006/relationships" xmlns:p="http://schemas.openxmlformats.org/presentationml/2006/main">
  <p:tag name="AS_UNIQUEID" val="1538"/>
</p:tagLst>
</file>

<file path=ppt/tags/tag344.xml><?xml version="1.0" encoding="utf-8"?>
<p:tagLst xmlns:a="http://schemas.openxmlformats.org/drawingml/2006/main" xmlns:r="http://schemas.openxmlformats.org/officeDocument/2006/relationships" xmlns:p="http://schemas.openxmlformats.org/presentationml/2006/main">
  <p:tag name="AS_UNIQUEID" val="1539"/>
</p:tagLst>
</file>

<file path=ppt/tags/tag345.xml><?xml version="1.0" encoding="utf-8"?>
<p:tagLst xmlns:a="http://schemas.openxmlformats.org/drawingml/2006/main" xmlns:r="http://schemas.openxmlformats.org/officeDocument/2006/relationships" xmlns:p="http://schemas.openxmlformats.org/presentationml/2006/main">
  <p:tag name="AS_UNIQUEID" val="1544"/>
</p:tagLst>
</file>

<file path=ppt/tags/tag346.xml><?xml version="1.0" encoding="utf-8"?>
<p:tagLst xmlns:a="http://schemas.openxmlformats.org/drawingml/2006/main" xmlns:r="http://schemas.openxmlformats.org/officeDocument/2006/relationships" xmlns:p="http://schemas.openxmlformats.org/presentationml/2006/main">
  <p:tag name="AS_UNIQUEID" val="1549"/>
</p:tagLst>
</file>

<file path=ppt/tags/tag347.xml><?xml version="1.0" encoding="utf-8"?>
<p:tagLst xmlns:a="http://schemas.openxmlformats.org/drawingml/2006/main" xmlns:r="http://schemas.openxmlformats.org/officeDocument/2006/relationships" xmlns:p="http://schemas.openxmlformats.org/presentationml/2006/main">
  <p:tag name="AS_UNIQUEID" val="1550"/>
</p:tagLst>
</file>

<file path=ppt/tags/tag348.xml><?xml version="1.0" encoding="utf-8"?>
<p:tagLst xmlns:a="http://schemas.openxmlformats.org/drawingml/2006/main" xmlns:r="http://schemas.openxmlformats.org/officeDocument/2006/relationships" xmlns:p="http://schemas.openxmlformats.org/presentationml/2006/main">
  <p:tag name="AS_UNIQUEID" val="1551"/>
</p:tagLst>
</file>

<file path=ppt/tags/tag349.xml><?xml version="1.0" encoding="utf-8"?>
<p:tagLst xmlns:a="http://schemas.openxmlformats.org/drawingml/2006/main" xmlns:r="http://schemas.openxmlformats.org/officeDocument/2006/relationships" xmlns:p="http://schemas.openxmlformats.org/presentationml/2006/main">
  <p:tag name="AS_UNIQUEID" val="1552"/>
</p:tagLst>
</file>

<file path=ppt/tags/tag35.xml><?xml version="1.0" encoding="utf-8"?>
<p:tagLst xmlns:a="http://schemas.openxmlformats.org/drawingml/2006/main" xmlns:r="http://schemas.openxmlformats.org/officeDocument/2006/relationships" xmlns:p="http://schemas.openxmlformats.org/presentationml/2006/main">
  <p:tag name="AS_UNIQUEID" val="1129"/>
</p:tagLst>
</file>

<file path=ppt/tags/tag350.xml><?xml version="1.0" encoding="utf-8"?>
<p:tagLst xmlns:a="http://schemas.openxmlformats.org/drawingml/2006/main" xmlns:r="http://schemas.openxmlformats.org/officeDocument/2006/relationships" xmlns:p="http://schemas.openxmlformats.org/presentationml/2006/main">
  <p:tag name="AS_UNIQUEID" val="1553"/>
</p:tagLst>
</file>

<file path=ppt/tags/tag351.xml><?xml version="1.0" encoding="utf-8"?>
<p:tagLst xmlns:a="http://schemas.openxmlformats.org/drawingml/2006/main" xmlns:r="http://schemas.openxmlformats.org/officeDocument/2006/relationships" xmlns:p="http://schemas.openxmlformats.org/presentationml/2006/main">
  <p:tag name="AS_UNIQUEID" val="1554"/>
</p:tagLst>
</file>

<file path=ppt/tags/tag352.xml><?xml version="1.0" encoding="utf-8"?>
<p:tagLst xmlns:a="http://schemas.openxmlformats.org/drawingml/2006/main" xmlns:r="http://schemas.openxmlformats.org/officeDocument/2006/relationships" xmlns:p="http://schemas.openxmlformats.org/presentationml/2006/main">
  <p:tag name="AS_UNIQUEID" val="1546"/>
</p:tagLst>
</file>

<file path=ppt/tags/tag353.xml><?xml version="1.0" encoding="utf-8"?>
<p:tagLst xmlns:a="http://schemas.openxmlformats.org/drawingml/2006/main" xmlns:r="http://schemas.openxmlformats.org/officeDocument/2006/relationships" xmlns:p="http://schemas.openxmlformats.org/presentationml/2006/main">
  <p:tag name="AS_UNIQUEID" val="1547"/>
</p:tagLst>
</file>

<file path=ppt/tags/tag354.xml><?xml version="1.0" encoding="utf-8"?>
<p:tagLst xmlns:a="http://schemas.openxmlformats.org/drawingml/2006/main" xmlns:r="http://schemas.openxmlformats.org/officeDocument/2006/relationships" xmlns:p="http://schemas.openxmlformats.org/presentationml/2006/main">
  <p:tag name="AS_UNIQUEID" val="1556"/>
</p:tagLst>
</file>

<file path=ppt/tags/tag355.xml><?xml version="1.0" encoding="utf-8"?>
<p:tagLst xmlns:a="http://schemas.openxmlformats.org/drawingml/2006/main" xmlns:r="http://schemas.openxmlformats.org/officeDocument/2006/relationships" xmlns:p="http://schemas.openxmlformats.org/presentationml/2006/main">
  <p:tag name="AS_UNIQUEID" val="1557"/>
</p:tagLst>
</file>

<file path=ppt/tags/tag356.xml><?xml version="1.0" encoding="utf-8"?>
<p:tagLst xmlns:a="http://schemas.openxmlformats.org/drawingml/2006/main" xmlns:r="http://schemas.openxmlformats.org/officeDocument/2006/relationships" xmlns:p="http://schemas.openxmlformats.org/presentationml/2006/main">
  <p:tag name="AS_UNIQUEID" val="1558"/>
</p:tagLst>
</file>

<file path=ppt/tags/tag357.xml><?xml version="1.0" encoding="utf-8"?>
<p:tagLst xmlns:a="http://schemas.openxmlformats.org/drawingml/2006/main" xmlns:r="http://schemas.openxmlformats.org/officeDocument/2006/relationships" xmlns:p="http://schemas.openxmlformats.org/presentationml/2006/main">
  <p:tag name="AS_UNIQUEID" val="167"/>
</p:tagLst>
</file>

<file path=ppt/tags/tag358.xml><?xml version="1.0" encoding="utf-8"?>
<p:tagLst xmlns:a="http://schemas.openxmlformats.org/drawingml/2006/main" xmlns:r="http://schemas.openxmlformats.org/officeDocument/2006/relationships" xmlns:p="http://schemas.openxmlformats.org/presentationml/2006/main">
  <p:tag name="AS_UNIQUEID" val="168"/>
</p:tagLst>
</file>

<file path=ppt/tags/tag359.xml><?xml version="1.0" encoding="utf-8"?>
<p:tagLst xmlns:a="http://schemas.openxmlformats.org/drawingml/2006/main" xmlns:r="http://schemas.openxmlformats.org/officeDocument/2006/relationships" xmlns:p="http://schemas.openxmlformats.org/presentationml/2006/main">
  <p:tag name="AS_UNIQUEID" val="1562"/>
</p:tagLst>
</file>

<file path=ppt/tags/tag36.xml><?xml version="1.0" encoding="utf-8"?>
<p:tagLst xmlns:a="http://schemas.openxmlformats.org/drawingml/2006/main" xmlns:r="http://schemas.openxmlformats.org/officeDocument/2006/relationships" xmlns:p="http://schemas.openxmlformats.org/presentationml/2006/main">
  <p:tag name="AS_UNIQUEID" val="1130"/>
</p:tagLst>
</file>

<file path=ppt/tags/tag360.xml><?xml version="1.0" encoding="utf-8"?>
<p:tagLst xmlns:a="http://schemas.openxmlformats.org/drawingml/2006/main" xmlns:r="http://schemas.openxmlformats.org/officeDocument/2006/relationships" xmlns:p="http://schemas.openxmlformats.org/presentationml/2006/main">
  <p:tag name="AS_UNIQUEID" val="1571"/>
</p:tagLst>
</file>

<file path=ppt/tags/tag361.xml><?xml version="1.0" encoding="utf-8"?>
<p:tagLst xmlns:a="http://schemas.openxmlformats.org/drawingml/2006/main" xmlns:r="http://schemas.openxmlformats.org/officeDocument/2006/relationships" xmlns:p="http://schemas.openxmlformats.org/presentationml/2006/main">
  <p:tag name="AS_UNIQUEID" val="1572"/>
</p:tagLst>
</file>

<file path=ppt/tags/tag362.xml><?xml version="1.0" encoding="utf-8"?>
<p:tagLst xmlns:a="http://schemas.openxmlformats.org/drawingml/2006/main" xmlns:r="http://schemas.openxmlformats.org/officeDocument/2006/relationships" xmlns:p="http://schemas.openxmlformats.org/presentationml/2006/main">
  <p:tag name="AS_UNIQUEID" val="1594"/>
</p:tagLst>
</file>

<file path=ppt/tags/tag363.xml><?xml version="1.0" encoding="utf-8"?>
<p:tagLst xmlns:a="http://schemas.openxmlformats.org/drawingml/2006/main" xmlns:r="http://schemas.openxmlformats.org/officeDocument/2006/relationships" xmlns:p="http://schemas.openxmlformats.org/presentationml/2006/main">
  <p:tag name="AS_UNIQUEID" val="1595"/>
</p:tagLst>
</file>

<file path=ppt/tags/tag364.xml><?xml version="1.0" encoding="utf-8"?>
<p:tagLst xmlns:a="http://schemas.openxmlformats.org/drawingml/2006/main" xmlns:r="http://schemas.openxmlformats.org/officeDocument/2006/relationships" xmlns:p="http://schemas.openxmlformats.org/presentationml/2006/main">
  <p:tag name="AS_UNIQUEID" val="1591"/>
</p:tagLst>
</file>

<file path=ppt/tags/tag365.xml><?xml version="1.0" encoding="utf-8"?>
<p:tagLst xmlns:a="http://schemas.openxmlformats.org/drawingml/2006/main" xmlns:r="http://schemas.openxmlformats.org/officeDocument/2006/relationships" xmlns:p="http://schemas.openxmlformats.org/presentationml/2006/main">
  <p:tag name="AS_UNIQUEID" val="1592"/>
</p:tagLst>
</file>

<file path=ppt/tags/tag366.xml><?xml version="1.0" encoding="utf-8"?>
<p:tagLst xmlns:a="http://schemas.openxmlformats.org/drawingml/2006/main" xmlns:r="http://schemas.openxmlformats.org/officeDocument/2006/relationships" xmlns:p="http://schemas.openxmlformats.org/presentationml/2006/main">
  <p:tag name="AS_UNIQUEID" val="1597"/>
</p:tagLst>
</file>

<file path=ppt/tags/tag367.xml><?xml version="1.0" encoding="utf-8"?>
<p:tagLst xmlns:a="http://schemas.openxmlformats.org/drawingml/2006/main" xmlns:r="http://schemas.openxmlformats.org/officeDocument/2006/relationships" xmlns:p="http://schemas.openxmlformats.org/presentationml/2006/main">
  <p:tag name="AS_UNIQUEID" val="1598"/>
</p:tagLst>
</file>

<file path=ppt/tags/tag368.xml><?xml version="1.0" encoding="utf-8"?>
<p:tagLst xmlns:a="http://schemas.openxmlformats.org/drawingml/2006/main" xmlns:r="http://schemas.openxmlformats.org/officeDocument/2006/relationships" xmlns:p="http://schemas.openxmlformats.org/presentationml/2006/main">
  <p:tag name="AS_UNIQUEID" val="1600"/>
</p:tagLst>
</file>

<file path=ppt/tags/tag369.xml><?xml version="1.0" encoding="utf-8"?>
<p:tagLst xmlns:a="http://schemas.openxmlformats.org/drawingml/2006/main" xmlns:r="http://schemas.openxmlformats.org/officeDocument/2006/relationships" xmlns:p="http://schemas.openxmlformats.org/presentationml/2006/main">
  <p:tag name="AS_UNIQUEID" val="1602"/>
</p:tagLst>
</file>

<file path=ppt/tags/tag37.xml><?xml version="1.0" encoding="utf-8"?>
<p:tagLst xmlns:a="http://schemas.openxmlformats.org/drawingml/2006/main" xmlns:r="http://schemas.openxmlformats.org/officeDocument/2006/relationships" xmlns:p="http://schemas.openxmlformats.org/presentationml/2006/main">
  <p:tag name="AS_UNIQUEID" val="1131"/>
</p:tagLst>
</file>

<file path=ppt/tags/tag370.xml><?xml version="1.0" encoding="utf-8"?>
<p:tagLst xmlns:a="http://schemas.openxmlformats.org/drawingml/2006/main" xmlns:r="http://schemas.openxmlformats.org/officeDocument/2006/relationships" xmlns:p="http://schemas.openxmlformats.org/presentationml/2006/main">
  <p:tag name="AS_UNIQUEID" val="1603"/>
</p:tagLst>
</file>

<file path=ppt/tags/tag371.xml><?xml version="1.0" encoding="utf-8"?>
<p:tagLst xmlns:a="http://schemas.openxmlformats.org/drawingml/2006/main" xmlns:r="http://schemas.openxmlformats.org/officeDocument/2006/relationships" xmlns:p="http://schemas.openxmlformats.org/presentationml/2006/main">
  <p:tag name="AS_UNIQUEID" val="474"/>
</p:tagLst>
</file>

<file path=ppt/tags/tag372.xml><?xml version="1.0" encoding="utf-8"?>
<p:tagLst xmlns:a="http://schemas.openxmlformats.org/drawingml/2006/main" xmlns:r="http://schemas.openxmlformats.org/officeDocument/2006/relationships" xmlns:p="http://schemas.openxmlformats.org/presentationml/2006/main">
  <p:tag name="AS_UNIQUEID" val="475"/>
</p:tagLst>
</file>

<file path=ppt/tags/tag373.xml><?xml version="1.0" encoding="utf-8"?>
<p:tagLst xmlns:a="http://schemas.openxmlformats.org/drawingml/2006/main" xmlns:r="http://schemas.openxmlformats.org/officeDocument/2006/relationships" xmlns:p="http://schemas.openxmlformats.org/presentationml/2006/main">
  <p:tag name="AS_UNIQUEID" val="1650"/>
</p:tagLst>
</file>

<file path=ppt/tags/tag374.xml><?xml version="1.0" encoding="utf-8"?>
<p:tagLst xmlns:a="http://schemas.openxmlformats.org/drawingml/2006/main" xmlns:r="http://schemas.openxmlformats.org/officeDocument/2006/relationships" xmlns:p="http://schemas.openxmlformats.org/presentationml/2006/main">
  <p:tag name="AS_UNIQUEID" val="1651"/>
</p:tagLst>
</file>

<file path=ppt/tags/tag375.xml><?xml version="1.0" encoding="utf-8"?>
<p:tagLst xmlns:a="http://schemas.openxmlformats.org/drawingml/2006/main" xmlns:r="http://schemas.openxmlformats.org/officeDocument/2006/relationships" xmlns:p="http://schemas.openxmlformats.org/presentationml/2006/main">
  <p:tag name="AS_UNIQUEID" val="1652"/>
</p:tagLst>
</file>

<file path=ppt/tags/tag376.xml><?xml version="1.0" encoding="utf-8"?>
<p:tagLst xmlns:a="http://schemas.openxmlformats.org/drawingml/2006/main" xmlns:r="http://schemas.openxmlformats.org/officeDocument/2006/relationships" xmlns:p="http://schemas.openxmlformats.org/presentationml/2006/main">
  <p:tag name="AS_UNIQUEID" val="1653"/>
</p:tagLst>
</file>

<file path=ppt/tags/tag377.xml><?xml version="1.0" encoding="utf-8"?>
<p:tagLst xmlns:a="http://schemas.openxmlformats.org/drawingml/2006/main" xmlns:r="http://schemas.openxmlformats.org/officeDocument/2006/relationships" xmlns:p="http://schemas.openxmlformats.org/presentationml/2006/main">
  <p:tag name="AS_UNIQUEID" val="1655"/>
</p:tagLst>
</file>

<file path=ppt/tags/tag378.xml><?xml version="1.0" encoding="utf-8"?>
<p:tagLst xmlns:a="http://schemas.openxmlformats.org/drawingml/2006/main" xmlns:r="http://schemas.openxmlformats.org/officeDocument/2006/relationships" xmlns:p="http://schemas.openxmlformats.org/presentationml/2006/main">
  <p:tag name="AS_UNIQUEID" val="1656"/>
</p:tagLst>
</file>

<file path=ppt/tags/tag379.xml><?xml version="1.0" encoding="utf-8"?>
<p:tagLst xmlns:a="http://schemas.openxmlformats.org/drawingml/2006/main" xmlns:r="http://schemas.openxmlformats.org/officeDocument/2006/relationships" xmlns:p="http://schemas.openxmlformats.org/presentationml/2006/main">
  <p:tag name="AS_UNIQUEID" val="1657"/>
</p:tagLst>
</file>

<file path=ppt/tags/tag38.xml><?xml version="1.0" encoding="utf-8"?>
<p:tagLst xmlns:a="http://schemas.openxmlformats.org/drawingml/2006/main" xmlns:r="http://schemas.openxmlformats.org/officeDocument/2006/relationships" xmlns:p="http://schemas.openxmlformats.org/presentationml/2006/main">
  <p:tag name="AS_UNIQUEID" val="1133"/>
</p:tagLst>
</file>

<file path=ppt/tags/tag380.xml><?xml version="1.0" encoding="utf-8"?>
<p:tagLst xmlns:a="http://schemas.openxmlformats.org/drawingml/2006/main" xmlns:r="http://schemas.openxmlformats.org/officeDocument/2006/relationships" xmlns:p="http://schemas.openxmlformats.org/presentationml/2006/main">
  <p:tag name="AS_UNIQUEID" val="1658"/>
</p:tagLst>
</file>

<file path=ppt/tags/tag381.xml><?xml version="1.0" encoding="utf-8"?>
<p:tagLst xmlns:a="http://schemas.openxmlformats.org/drawingml/2006/main" xmlns:r="http://schemas.openxmlformats.org/officeDocument/2006/relationships" xmlns:p="http://schemas.openxmlformats.org/presentationml/2006/main">
  <p:tag name="AS_UNIQUEID" val="1660"/>
</p:tagLst>
</file>

<file path=ppt/tags/tag382.xml><?xml version="1.0" encoding="utf-8"?>
<p:tagLst xmlns:a="http://schemas.openxmlformats.org/drawingml/2006/main" xmlns:r="http://schemas.openxmlformats.org/officeDocument/2006/relationships" xmlns:p="http://schemas.openxmlformats.org/presentationml/2006/main">
  <p:tag name="AS_UNIQUEID" val="1661"/>
</p:tagLst>
</file>

<file path=ppt/tags/tag383.xml><?xml version="1.0" encoding="utf-8"?>
<p:tagLst xmlns:a="http://schemas.openxmlformats.org/drawingml/2006/main" xmlns:r="http://schemas.openxmlformats.org/officeDocument/2006/relationships" xmlns:p="http://schemas.openxmlformats.org/presentationml/2006/main">
  <p:tag name="AS_UNIQUEID" val="1662"/>
</p:tagLst>
</file>

<file path=ppt/tags/tag384.xml><?xml version="1.0" encoding="utf-8"?>
<p:tagLst xmlns:a="http://schemas.openxmlformats.org/drawingml/2006/main" xmlns:r="http://schemas.openxmlformats.org/officeDocument/2006/relationships" xmlns:p="http://schemas.openxmlformats.org/presentationml/2006/main">
  <p:tag name="AS_UNIQUEID" val="1663"/>
</p:tagLst>
</file>

<file path=ppt/tags/tag385.xml><?xml version="1.0" encoding="utf-8"?>
<p:tagLst xmlns:a="http://schemas.openxmlformats.org/drawingml/2006/main" xmlns:r="http://schemas.openxmlformats.org/officeDocument/2006/relationships" xmlns:p="http://schemas.openxmlformats.org/presentationml/2006/main">
  <p:tag name="AS_UNIQUEID" val="1665"/>
</p:tagLst>
</file>

<file path=ppt/tags/tag386.xml><?xml version="1.0" encoding="utf-8"?>
<p:tagLst xmlns:a="http://schemas.openxmlformats.org/drawingml/2006/main" xmlns:r="http://schemas.openxmlformats.org/officeDocument/2006/relationships" xmlns:p="http://schemas.openxmlformats.org/presentationml/2006/main">
  <p:tag name="AS_UNIQUEID" val="1666"/>
</p:tagLst>
</file>

<file path=ppt/tags/tag387.xml><?xml version="1.0" encoding="utf-8"?>
<p:tagLst xmlns:a="http://schemas.openxmlformats.org/drawingml/2006/main" xmlns:r="http://schemas.openxmlformats.org/officeDocument/2006/relationships" xmlns:p="http://schemas.openxmlformats.org/presentationml/2006/main">
  <p:tag name="AS_UNIQUEID" val="1667"/>
</p:tagLst>
</file>

<file path=ppt/tags/tag388.xml><?xml version="1.0" encoding="utf-8"?>
<p:tagLst xmlns:a="http://schemas.openxmlformats.org/drawingml/2006/main" xmlns:r="http://schemas.openxmlformats.org/officeDocument/2006/relationships" xmlns:p="http://schemas.openxmlformats.org/presentationml/2006/main">
  <p:tag name="AS_UNIQUEID" val="1571"/>
</p:tagLst>
</file>

<file path=ppt/tags/tag389.xml><?xml version="1.0" encoding="utf-8"?>
<p:tagLst xmlns:a="http://schemas.openxmlformats.org/drawingml/2006/main" xmlns:r="http://schemas.openxmlformats.org/officeDocument/2006/relationships" xmlns:p="http://schemas.openxmlformats.org/presentationml/2006/main">
  <p:tag name="AS_UNIQUEID" val="1665"/>
</p:tagLst>
</file>

<file path=ppt/tags/tag39.xml><?xml version="1.0" encoding="utf-8"?>
<p:tagLst xmlns:a="http://schemas.openxmlformats.org/drawingml/2006/main" xmlns:r="http://schemas.openxmlformats.org/officeDocument/2006/relationships" xmlns:p="http://schemas.openxmlformats.org/presentationml/2006/main">
  <p:tag name="AS_UNIQUEID" val="1134"/>
</p:tagLst>
</file>

<file path=ppt/tags/tag390.xml><?xml version="1.0" encoding="utf-8"?>
<p:tagLst xmlns:a="http://schemas.openxmlformats.org/drawingml/2006/main" xmlns:r="http://schemas.openxmlformats.org/officeDocument/2006/relationships" xmlns:p="http://schemas.openxmlformats.org/presentationml/2006/main">
  <p:tag name="AS_UNIQUEID" val="1667"/>
</p:tagLst>
</file>

<file path=ppt/tags/tag391.xml><?xml version="1.0" encoding="utf-8"?>
<p:tagLst xmlns:a="http://schemas.openxmlformats.org/drawingml/2006/main" xmlns:r="http://schemas.openxmlformats.org/officeDocument/2006/relationships" xmlns:p="http://schemas.openxmlformats.org/presentationml/2006/main">
  <p:tag name="AS_UNIQUEID" val="1669"/>
</p:tagLst>
</file>

<file path=ppt/tags/tag392.xml><?xml version="1.0" encoding="utf-8"?>
<p:tagLst xmlns:a="http://schemas.openxmlformats.org/drawingml/2006/main" xmlns:r="http://schemas.openxmlformats.org/officeDocument/2006/relationships" xmlns:p="http://schemas.openxmlformats.org/presentationml/2006/main">
  <p:tag name="AS_UNIQUEID" val="1670"/>
</p:tagLst>
</file>

<file path=ppt/tags/tag393.xml><?xml version="1.0" encoding="utf-8"?>
<p:tagLst xmlns:a="http://schemas.openxmlformats.org/drawingml/2006/main" xmlns:r="http://schemas.openxmlformats.org/officeDocument/2006/relationships" xmlns:p="http://schemas.openxmlformats.org/presentationml/2006/main">
  <p:tag name="AS_UNIQUEID" val="1671"/>
</p:tagLst>
</file>

<file path=ppt/tags/tag394.xml><?xml version="1.0" encoding="utf-8"?>
<p:tagLst xmlns:a="http://schemas.openxmlformats.org/drawingml/2006/main" xmlns:r="http://schemas.openxmlformats.org/officeDocument/2006/relationships" xmlns:p="http://schemas.openxmlformats.org/presentationml/2006/main">
  <p:tag name="AS_UNIQUEID" val="1326"/>
</p:tagLst>
</file>

<file path=ppt/tags/tag395.xml><?xml version="1.0" encoding="utf-8"?>
<p:tagLst xmlns:a="http://schemas.openxmlformats.org/drawingml/2006/main" xmlns:r="http://schemas.openxmlformats.org/officeDocument/2006/relationships" xmlns:p="http://schemas.openxmlformats.org/presentationml/2006/main">
  <p:tag name="AS_UNIQUEID" val="1327"/>
</p:tagLst>
</file>

<file path=ppt/tags/tag4.xml><?xml version="1.0" encoding="utf-8"?>
<p:tagLst xmlns:a="http://schemas.openxmlformats.org/drawingml/2006/main" xmlns:r="http://schemas.openxmlformats.org/officeDocument/2006/relationships" xmlns:p="http://schemas.openxmlformats.org/presentationml/2006/main">
  <p:tag name="AS_UNIQUEID" val="1189"/>
</p:tagLst>
</file>

<file path=ppt/tags/tag40.xml><?xml version="1.0" encoding="utf-8"?>
<p:tagLst xmlns:a="http://schemas.openxmlformats.org/drawingml/2006/main" xmlns:r="http://schemas.openxmlformats.org/officeDocument/2006/relationships" xmlns:p="http://schemas.openxmlformats.org/presentationml/2006/main">
  <p:tag name="AS_UNIQUEID" val="1135"/>
</p:tagLst>
</file>

<file path=ppt/tags/tag41.xml><?xml version="1.0" encoding="utf-8"?>
<p:tagLst xmlns:a="http://schemas.openxmlformats.org/drawingml/2006/main" xmlns:r="http://schemas.openxmlformats.org/officeDocument/2006/relationships" xmlns:p="http://schemas.openxmlformats.org/presentationml/2006/main">
  <p:tag name="AS_UNIQUEID" val="1136"/>
</p:tagLst>
</file>

<file path=ppt/tags/tag42.xml><?xml version="1.0" encoding="utf-8"?>
<p:tagLst xmlns:a="http://schemas.openxmlformats.org/drawingml/2006/main" xmlns:r="http://schemas.openxmlformats.org/officeDocument/2006/relationships" xmlns:p="http://schemas.openxmlformats.org/presentationml/2006/main">
  <p:tag name="AS_UNIQUEID" val="1137"/>
</p:tagLst>
</file>

<file path=ppt/tags/tag43.xml><?xml version="1.0" encoding="utf-8"?>
<p:tagLst xmlns:a="http://schemas.openxmlformats.org/drawingml/2006/main" xmlns:r="http://schemas.openxmlformats.org/officeDocument/2006/relationships" xmlns:p="http://schemas.openxmlformats.org/presentationml/2006/main">
  <p:tag name="AS_UNIQUEID" val="1138"/>
</p:tagLst>
</file>

<file path=ppt/tags/tag44.xml><?xml version="1.0" encoding="utf-8"?>
<p:tagLst xmlns:a="http://schemas.openxmlformats.org/drawingml/2006/main" xmlns:r="http://schemas.openxmlformats.org/officeDocument/2006/relationships" xmlns:p="http://schemas.openxmlformats.org/presentationml/2006/main">
  <p:tag name="AS_UNIQUEID" val="1140"/>
</p:tagLst>
</file>

<file path=ppt/tags/tag45.xml><?xml version="1.0" encoding="utf-8"?>
<p:tagLst xmlns:a="http://schemas.openxmlformats.org/drawingml/2006/main" xmlns:r="http://schemas.openxmlformats.org/officeDocument/2006/relationships" xmlns:p="http://schemas.openxmlformats.org/presentationml/2006/main">
  <p:tag name="AS_UNIQUEID" val="1141"/>
</p:tagLst>
</file>

<file path=ppt/tags/tag46.xml><?xml version="1.0" encoding="utf-8"?>
<p:tagLst xmlns:a="http://schemas.openxmlformats.org/drawingml/2006/main" xmlns:r="http://schemas.openxmlformats.org/officeDocument/2006/relationships" xmlns:p="http://schemas.openxmlformats.org/presentationml/2006/main">
  <p:tag name="AS_UNIQUEID" val="1142"/>
</p:tagLst>
</file>

<file path=ppt/tags/tag47.xml><?xml version="1.0" encoding="utf-8"?>
<p:tagLst xmlns:a="http://schemas.openxmlformats.org/drawingml/2006/main" xmlns:r="http://schemas.openxmlformats.org/officeDocument/2006/relationships" xmlns:p="http://schemas.openxmlformats.org/presentationml/2006/main">
  <p:tag name="AS_UNIQUEID" val="1143"/>
</p:tagLst>
</file>

<file path=ppt/tags/tag48.xml><?xml version="1.0" encoding="utf-8"?>
<p:tagLst xmlns:a="http://schemas.openxmlformats.org/drawingml/2006/main" xmlns:r="http://schemas.openxmlformats.org/officeDocument/2006/relationships" xmlns:p="http://schemas.openxmlformats.org/presentationml/2006/main">
  <p:tag name="AS_UNIQUEID" val="1144"/>
</p:tagLst>
</file>

<file path=ppt/tags/tag49.xml><?xml version="1.0" encoding="utf-8"?>
<p:tagLst xmlns:a="http://schemas.openxmlformats.org/drawingml/2006/main" xmlns:r="http://schemas.openxmlformats.org/officeDocument/2006/relationships" xmlns:p="http://schemas.openxmlformats.org/presentationml/2006/main">
  <p:tag name="AS_UNIQUEID" val="1145"/>
</p:tagLst>
</file>

<file path=ppt/tags/tag5.xml><?xml version="1.0" encoding="utf-8"?>
<p:tagLst xmlns:a="http://schemas.openxmlformats.org/drawingml/2006/main" xmlns:r="http://schemas.openxmlformats.org/officeDocument/2006/relationships" xmlns:p="http://schemas.openxmlformats.org/presentationml/2006/main">
  <p:tag name="AS_UNIQUEID" val="1190"/>
</p:tagLst>
</file>

<file path=ppt/tags/tag50.xml><?xml version="1.0" encoding="utf-8"?>
<p:tagLst xmlns:a="http://schemas.openxmlformats.org/drawingml/2006/main" xmlns:r="http://schemas.openxmlformats.org/officeDocument/2006/relationships" xmlns:p="http://schemas.openxmlformats.org/presentationml/2006/main">
  <p:tag name="AS_UNIQUEID" val="1147"/>
</p:tagLst>
</file>

<file path=ppt/tags/tag51.xml><?xml version="1.0" encoding="utf-8"?>
<p:tagLst xmlns:a="http://schemas.openxmlformats.org/drawingml/2006/main" xmlns:r="http://schemas.openxmlformats.org/officeDocument/2006/relationships" xmlns:p="http://schemas.openxmlformats.org/presentationml/2006/main">
  <p:tag name="AS_UNIQUEID" val="1148"/>
</p:tagLst>
</file>

<file path=ppt/tags/tag52.xml><?xml version="1.0" encoding="utf-8"?>
<p:tagLst xmlns:a="http://schemas.openxmlformats.org/drawingml/2006/main" xmlns:r="http://schemas.openxmlformats.org/officeDocument/2006/relationships" xmlns:p="http://schemas.openxmlformats.org/presentationml/2006/main">
  <p:tag name="AS_UNIQUEID" val="1149"/>
</p:tagLst>
</file>

<file path=ppt/tags/tag53.xml><?xml version="1.0" encoding="utf-8"?>
<p:tagLst xmlns:a="http://schemas.openxmlformats.org/drawingml/2006/main" xmlns:r="http://schemas.openxmlformats.org/officeDocument/2006/relationships" xmlns:p="http://schemas.openxmlformats.org/presentationml/2006/main">
  <p:tag name="AS_UNIQUEID" val="1151"/>
</p:tagLst>
</file>

<file path=ppt/tags/tag54.xml><?xml version="1.0" encoding="utf-8"?>
<p:tagLst xmlns:a="http://schemas.openxmlformats.org/drawingml/2006/main" xmlns:r="http://schemas.openxmlformats.org/officeDocument/2006/relationships" xmlns:p="http://schemas.openxmlformats.org/presentationml/2006/main">
  <p:tag name="AS_UNIQUEID" val="1152"/>
</p:tagLst>
</file>

<file path=ppt/tags/tag55.xml><?xml version="1.0" encoding="utf-8"?>
<p:tagLst xmlns:a="http://schemas.openxmlformats.org/drawingml/2006/main" xmlns:r="http://schemas.openxmlformats.org/officeDocument/2006/relationships" xmlns:p="http://schemas.openxmlformats.org/presentationml/2006/main">
  <p:tag name="AS_UNIQUEID" val="1153"/>
</p:tagLst>
</file>

<file path=ppt/tags/tag56.xml><?xml version="1.0" encoding="utf-8"?>
<p:tagLst xmlns:a="http://schemas.openxmlformats.org/drawingml/2006/main" xmlns:r="http://schemas.openxmlformats.org/officeDocument/2006/relationships" xmlns:p="http://schemas.openxmlformats.org/presentationml/2006/main">
  <p:tag name="AS_UNIQUEID" val="1154"/>
</p:tagLst>
</file>

<file path=ppt/tags/tag57.xml><?xml version="1.0" encoding="utf-8"?>
<p:tagLst xmlns:a="http://schemas.openxmlformats.org/drawingml/2006/main" xmlns:r="http://schemas.openxmlformats.org/officeDocument/2006/relationships" xmlns:p="http://schemas.openxmlformats.org/presentationml/2006/main">
  <p:tag name="AS_UNIQUEID" val="1156"/>
</p:tagLst>
</file>

<file path=ppt/tags/tag58.xml><?xml version="1.0" encoding="utf-8"?>
<p:tagLst xmlns:a="http://schemas.openxmlformats.org/drawingml/2006/main" xmlns:r="http://schemas.openxmlformats.org/officeDocument/2006/relationships" xmlns:p="http://schemas.openxmlformats.org/presentationml/2006/main">
  <p:tag name="AS_UNIQUEID" val="1157"/>
</p:tagLst>
</file>

<file path=ppt/tags/tag59.xml><?xml version="1.0" encoding="utf-8"?>
<p:tagLst xmlns:a="http://schemas.openxmlformats.org/drawingml/2006/main" xmlns:r="http://schemas.openxmlformats.org/officeDocument/2006/relationships" xmlns:p="http://schemas.openxmlformats.org/presentationml/2006/main">
  <p:tag name="AS_UNIQUEID" val="1158"/>
</p:tagLst>
</file>

<file path=ppt/tags/tag6.xml><?xml version="1.0" encoding="utf-8"?>
<p:tagLst xmlns:a="http://schemas.openxmlformats.org/drawingml/2006/main" xmlns:r="http://schemas.openxmlformats.org/officeDocument/2006/relationships" xmlns:p="http://schemas.openxmlformats.org/presentationml/2006/main">
  <p:tag name="AS_UNIQUEID" val="1097"/>
</p:tagLst>
</file>

<file path=ppt/tags/tag60.xml><?xml version="1.0" encoding="utf-8"?>
<p:tagLst xmlns:a="http://schemas.openxmlformats.org/drawingml/2006/main" xmlns:r="http://schemas.openxmlformats.org/officeDocument/2006/relationships" xmlns:p="http://schemas.openxmlformats.org/presentationml/2006/main">
  <p:tag name="AS_UNIQUEID" val="1159"/>
</p:tagLst>
</file>

<file path=ppt/tags/tag61.xml><?xml version="1.0" encoding="utf-8"?>
<p:tagLst xmlns:a="http://schemas.openxmlformats.org/drawingml/2006/main" xmlns:r="http://schemas.openxmlformats.org/officeDocument/2006/relationships" xmlns:p="http://schemas.openxmlformats.org/presentationml/2006/main">
  <p:tag name="AS_UNIQUEID" val="1160"/>
</p:tagLst>
</file>

<file path=ppt/tags/tag62.xml><?xml version="1.0" encoding="utf-8"?>
<p:tagLst xmlns:a="http://schemas.openxmlformats.org/drawingml/2006/main" xmlns:r="http://schemas.openxmlformats.org/officeDocument/2006/relationships" xmlns:p="http://schemas.openxmlformats.org/presentationml/2006/main">
  <p:tag name="AS_UNIQUEID" val="1161"/>
</p:tagLst>
</file>

<file path=ppt/tags/tag63.xml><?xml version="1.0" encoding="utf-8"?>
<p:tagLst xmlns:a="http://schemas.openxmlformats.org/drawingml/2006/main" xmlns:r="http://schemas.openxmlformats.org/officeDocument/2006/relationships" xmlns:p="http://schemas.openxmlformats.org/presentationml/2006/main">
  <p:tag name="AS_UNIQUEID" val="1163"/>
</p:tagLst>
</file>

<file path=ppt/tags/tag64.xml><?xml version="1.0" encoding="utf-8"?>
<p:tagLst xmlns:a="http://schemas.openxmlformats.org/drawingml/2006/main" xmlns:r="http://schemas.openxmlformats.org/officeDocument/2006/relationships" xmlns:p="http://schemas.openxmlformats.org/presentationml/2006/main">
  <p:tag name="AS_UNIQUEID" val="1164"/>
</p:tagLst>
</file>

<file path=ppt/tags/tag65.xml><?xml version="1.0" encoding="utf-8"?>
<p:tagLst xmlns:a="http://schemas.openxmlformats.org/drawingml/2006/main" xmlns:r="http://schemas.openxmlformats.org/officeDocument/2006/relationships" xmlns:p="http://schemas.openxmlformats.org/presentationml/2006/main">
  <p:tag name="AS_UNIQUEID" val="1165"/>
</p:tagLst>
</file>

<file path=ppt/tags/tag66.xml><?xml version="1.0" encoding="utf-8"?>
<p:tagLst xmlns:a="http://schemas.openxmlformats.org/drawingml/2006/main" xmlns:r="http://schemas.openxmlformats.org/officeDocument/2006/relationships" xmlns:p="http://schemas.openxmlformats.org/presentationml/2006/main">
  <p:tag name="AS_UNIQUEID" val="1166"/>
</p:tagLst>
</file>

<file path=ppt/tags/tag67.xml><?xml version="1.0" encoding="utf-8"?>
<p:tagLst xmlns:a="http://schemas.openxmlformats.org/drawingml/2006/main" xmlns:r="http://schemas.openxmlformats.org/officeDocument/2006/relationships" xmlns:p="http://schemas.openxmlformats.org/presentationml/2006/main">
  <p:tag name="AS_UNIQUEID" val="1167"/>
</p:tagLst>
</file>

<file path=ppt/tags/tag68.xml><?xml version="1.0" encoding="utf-8"?>
<p:tagLst xmlns:a="http://schemas.openxmlformats.org/drawingml/2006/main" xmlns:r="http://schemas.openxmlformats.org/officeDocument/2006/relationships" xmlns:p="http://schemas.openxmlformats.org/presentationml/2006/main">
  <p:tag name="AS_UNIQUEID" val="1168"/>
</p:tagLst>
</file>

<file path=ppt/tags/tag69.xml><?xml version="1.0" encoding="utf-8"?>
<p:tagLst xmlns:a="http://schemas.openxmlformats.org/drawingml/2006/main" xmlns:r="http://schemas.openxmlformats.org/officeDocument/2006/relationships" xmlns:p="http://schemas.openxmlformats.org/presentationml/2006/main">
  <p:tag name="AS_UNIQUEID" val="1169"/>
</p:tagLst>
</file>

<file path=ppt/tags/tag7.xml><?xml version="1.0" encoding="utf-8"?>
<p:tagLst xmlns:a="http://schemas.openxmlformats.org/drawingml/2006/main" xmlns:r="http://schemas.openxmlformats.org/officeDocument/2006/relationships" xmlns:p="http://schemas.openxmlformats.org/presentationml/2006/main">
  <p:tag name="AS_UNIQUEID" val="1098"/>
</p:tagLst>
</file>

<file path=ppt/tags/tag70.xml><?xml version="1.0" encoding="utf-8"?>
<p:tagLst xmlns:a="http://schemas.openxmlformats.org/drawingml/2006/main" xmlns:r="http://schemas.openxmlformats.org/officeDocument/2006/relationships" xmlns:p="http://schemas.openxmlformats.org/presentationml/2006/main">
  <p:tag name="AS_UNIQUEID" val="1171"/>
</p:tagLst>
</file>

<file path=ppt/tags/tag71.xml><?xml version="1.0" encoding="utf-8"?>
<p:tagLst xmlns:a="http://schemas.openxmlformats.org/drawingml/2006/main" xmlns:r="http://schemas.openxmlformats.org/officeDocument/2006/relationships" xmlns:p="http://schemas.openxmlformats.org/presentationml/2006/main">
  <p:tag name="AS_UNIQUEID" val="1172"/>
</p:tagLst>
</file>

<file path=ppt/tags/tag72.xml><?xml version="1.0" encoding="utf-8"?>
<p:tagLst xmlns:a="http://schemas.openxmlformats.org/drawingml/2006/main" xmlns:r="http://schemas.openxmlformats.org/officeDocument/2006/relationships" xmlns:p="http://schemas.openxmlformats.org/presentationml/2006/main">
  <p:tag name="AS_UNIQUEID" val="1173"/>
</p:tagLst>
</file>

<file path=ppt/tags/tag73.xml><?xml version="1.0" encoding="utf-8"?>
<p:tagLst xmlns:a="http://schemas.openxmlformats.org/drawingml/2006/main" xmlns:r="http://schemas.openxmlformats.org/officeDocument/2006/relationships" xmlns:p="http://schemas.openxmlformats.org/presentationml/2006/main">
  <p:tag name="AS_UNIQUEID" val="1174"/>
</p:tagLst>
</file>

<file path=ppt/tags/tag74.xml><?xml version="1.0" encoding="utf-8"?>
<p:tagLst xmlns:a="http://schemas.openxmlformats.org/drawingml/2006/main" xmlns:r="http://schemas.openxmlformats.org/officeDocument/2006/relationships" xmlns:p="http://schemas.openxmlformats.org/presentationml/2006/main">
  <p:tag name="AS_UNIQUEID" val="1175"/>
</p:tagLst>
</file>

<file path=ppt/tags/tag75.xml><?xml version="1.0" encoding="utf-8"?>
<p:tagLst xmlns:a="http://schemas.openxmlformats.org/drawingml/2006/main" xmlns:r="http://schemas.openxmlformats.org/officeDocument/2006/relationships" xmlns:p="http://schemas.openxmlformats.org/presentationml/2006/main">
  <p:tag name="AS_UNIQUEID" val="1177"/>
</p:tagLst>
</file>

<file path=ppt/tags/tag76.xml><?xml version="1.0" encoding="utf-8"?>
<p:tagLst xmlns:a="http://schemas.openxmlformats.org/drawingml/2006/main" xmlns:r="http://schemas.openxmlformats.org/officeDocument/2006/relationships" xmlns:p="http://schemas.openxmlformats.org/presentationml/2006/main">
  <p:tag name="AS_UNIQUEID" val="1178"/>
</p:tagLst>
</file>

<file path=ppt/tags/tag77.xml><?xml version="1.0" encoding="utf-8"?>
<p:tagLst xmlns:a="http://schemas.openxmlformats.org/drawingml/2006/main" xmlns:r="http://schemas.openxmlformats.org/officeDocument/2006/relationships" xmlns:p="http://schemas.openxmlformats.org/presentationml/2006/main">
  <p:tag name="AS_UNIQUEID" val="1179"/>
</p:tagLst>
</file>

<file path=ppt/tags/tag78.xml><?xml version="1.0" encoding="utf-8"?>
<p:tagLst xmlns:a="http://schemas.openxmlformats.org/drawingml/2006/main" xmlns:r="http://schemas.openxmlformats.org/officeDocument/2006/relationships" xmlns:p="http://schemas.openxmlformats.org/presentationml/2006/main">
  <p:tag name="AS_UNIQUEID" val="1180"/>
</p:tagLst>
</file>

<file path=ppt/tags/tag79.xml><?xml version="1.0" encoding="utf-8"?>
<p:tagLst xmlns:a="http://schemas.openxmlformats.org/drawingml/2006/main" xmlns:r="http://schemas.openxmlformats.org/officeDocument/2006/relationships" xmlns:p="http://schemas.openxmlformats.org/presentationml/2006/main">
  <p:tag name="AS_UNIQUEID" val="1181"/>
</p:tagLst>
</file>

<file path=ppt/tags/tag8.xml><?xml version="1.0" encoding="utf-8"?>
<p:tagLst xmlns:a="http://schemas.openxmlformats.org/drawingml/2006/main" xmlns:r="http://schemas.openxmlformats.org/officeDocument/2006/relationships" xmlns:p="http://schemas.openxmlformats.org/presentationml/2006/main">
  <p:tag name="AS_UNIQUEID" val="1099"/>
</p:tagLst>
</file>

<file path=ppt/tags/tag80.xml><?xml version="1.0" encoding="utf-8"?>
<p:tagLst xmlns:a="http://schemas.openxmlformats.org/drawingml/2006/main" xmlns:r="http://schemas.openxmlformats.org/officeDocument/2006/relationships" xmlns:p="http://schemas.openxmlformats.org/presentationml/2006/main">
  <p:tag name="AS_UNIQUEID" val="1183"/>
</p:tagLst>
</file>

<file path=ppt/tags/tag81.xml><?xml version="1.0" encoding="utf-8"?>
<p:tagLst xmlns:a="http://schemas.openxmlformats.org/drawingml/2006/main" xmlns:r="http://schemas.openxmlformats.org/officeDocument/2006/relationships" xmlns:p="http://schemas.openxmlformats.org/presentationml/2006/main">
  <p:tag name="AS_UNIQUEID" val="1184"/>
</p:tagLst>
</file>

<file path=ppt/tags/tag82.xml><?xml version="1.0" encoding="utf-8"?>
<p:tagLst xmlns:a="http://schemas.openxmlformats.org/drawingml/2006/main" xmlns:r="http://schemas.openxmlformats.org/officeDocument/2006/relationships" xmlns:p="http://schemas.openxmlformats.org/presentationml/2006/main">
  <p:tag name="AS_UNIQUEID" val="1185"/>
</p:tagLst>
</file>

<file path=ppt/tags/tag83.xml><?xml version="1.0" encoding="utf-8"?>
<p:tagLst xmlns:a="http://schemas.openxmlformats.org/drawingml/2006/main" xmlns:r="http://schemas.openxmlformats.org/officeDocument/2006/relationships" xmlns:p="http://schemas.openxmlformats.org/presentationml/2006/main">
  <p:tag name="AS_UNIQUEID" val="1255"/>
</p:tagLst>
</file>

<file path=ppt/tags/tag84.xml><?xml version="1.0" encoding="utf-8"?>
<p:tagLst xmlns:a="http://schemas.openxmlformats.org/drawingml/2006/main" xmlns:r="http://schemas.openxmlformats.org/officeDocument/2006/relationships" xmlns:p="http://schemas.openxmlformats.org/presentationml/2006/main">
  <p:tag name="AS_UNIQUEID" val="1256"/>
</p:tagLst>
</file>

<file path=ppt/tags/tag85.xml><?xml version="1.0" encoding="utf-8"?>
<p:tagLst xmlns:a="http://schemas.openxmlformats.org/drawingml/2006/main" xmlns:r="http://schemas.openxmlformats.org/officeDocument/2006/relationships" xmlns:p="http://schemas.openxmlformats.org/presentationml/2006/main">
  <p:tag name="AS_UNIQUEID" val="1257"/>
</p:tagLst>
</file>

<file path=ppt/tags/tag86.xml><?xml version="1.0" encoding="utf-8"?>
<p:tagLst xmlns:a="http://schemas.openxmlformats.org/drawingml/2006/main" xmlns:r="http://schemas.openxmlformats.org/officeDocument/2006/relationships" xmlns:p="http://schemas.openxmlformats.org/presentationml/2006/main">
  <p:tag name="AS_UNIQUEID" val="1258"/>
</p:tagLst>
</file>

<file path=ppt/tags/tag87.xml><?xml version="1.0" encoding="utf-8"?>
<p:tagLst xmlns:a="http://schemas.openxmlformats.org/drawingml/2006/main" xmlns:r="http://schemas.openxmlformats.org/officeDocument/2006/relationships" xmlns:p="http://schemas.openxmlformats.org/presentationml/2006/main">
  <p:tag name="AS_UNIQUEID" val="1259"/>
</p:tagLst>
</file>

<file path=ppt/tags/tag88.xml><?xml version="1.0" encoding="utf-8"?>
<p:tagLst xmlns:a="http://schemas.openxmlformats.org/drawingml/2006/main" xmlns:r="http://schemas.openxmlformats.org/officeDocument/2006/relationships" xmlns:p="http://schemas.openxmlformats.org/presentationml/2006/main">
  <p:tag name="AS_UNIQUEID" val="1192"/>
</p:tagLst>
</file>

<file path=ppt/tags/tag89.xml><?xml version="1.0" encoding="utf-8"?>
<p:tagLst xmlns:a="http://schemas.openxmlformats.org/drawingml/2006/main" xmlns:r="http://schemas.openxmlformats.org/officeDocument/2006/relationships" xmlns:p="http://schemas.openxmlformats.org/presentationml/2006/main">
  <p:tag name="AS_UNIQUEID" val="1193"/>
</p:tagLst>
</file>

<file path=ppt/tags/tag9.xml><?xml version="1.0" encoding="utf-8"?>
<p:tagLst xmlns:a="http://schemas.openxmlformats.org/drawingml/2006/main" xmlns:r="http://schemas.openxmlformats.org/officeDocument/2006/relationships" xmlns:p="http://schemas.openxmlformats.org/presentationml/2006/main">
  <p:tag name="AS_UNIQUEID" val="1100"/>
</p:tagLst>
</file>

<file path=ppt/tags/tag90.xml><?xml version="1.0" encoding="utf-8"?>
<p:tagLst xmlns:a="http://schemas.openxmlformats.org/drawingml/2006/main" xmlns:r="http://schemas.openxmlformats.org/officeDocument/2006/relationships" xmlns:p="http://schemas.openxmlformats.org/presentationml/2006/main">
  <p:tag name="AS_UNIQUEID" val="1194"/>
</p:tagLst>
</file>

<file path=ppt/tags/tag91.xml><?xml version="1.0" encoding="utf-8"?>
<p:tagLst xmlns:a="http://schemas.openxmlformats.org/drawingml/2006/main" xmlns:r="http://schemas.openxmlformats.org/officeDocument/2006/relationships" xmlns:p="http://schemas.openxmlformats.org/presentationml/2006/main">
  <p:tag name="AS_UNIQUEID" val="1195"/>
</p:tagLst>
</file>

<file path=ppt/tags/tag92.xml><?xml version="1.0" encoding="utf-8"?>
<p:tagLst xmlns:a="http://schemas.openxmlformats.org/drawingml/2006/main" xmlns:r="http://schemas.openxmlformats.org/officeDocument/2006/relationships" xmlns:p="http://schemas.openxmlformats.org/presentationml/2006/main">
  <p:tag name="AS_UNIQUEID" val="1197"/>
</p:tagLst>
</file>

<file path=ppt/tags/tag93.xml><?xml version="1.0" encoding="utf-8"?>
<p:tagLst xmlns:a="http://schemas.openxmlformats.org/drawingml/2006/main" xmlns:r="http://schemas.openxmlformats.org/officeDocument/2006/relationships" xmlns:p="http://schemas.openxmlformats.org/presentationml/2006/main">
  <p:tag name="AS_UNIQUEID" val="1198"/>
</p:tagLst>
</file>

<file path=ppt/tags/tag94.xml><?xml version="1.0" encoding="utf-8"?>
<p:tagLst xmlns:a="http://schemas.openxmlformats.org/drawingml/2006/main" xmlns:r="http://schemas.openxmlformats.org/officeDocument/2006/relationships" xmlns:p="http://schemas.openxmlformats.org/presentationml/2006/main">
  <p:tag name="AS_UNIQUEID" val="1199"/>
</p:tagLst>
</file>

<file path=ppt/tags/tag95.xml><?xml version="1.0" encoding="utf-8"?>
<p:tagLst xmlns:a="http://schemas.openxmlformats.org/drawingml/2006/main" xmlns:r="http://schemas.openxmlformats.org/officeDocument/2006/relationships" xmlns:p="http://schemas.openxmlformats.org/presentationml/2006/main">
  <p:tag name="AS_UNIQUEID" val="1200"/>
</p:tagLst>
</file>

<file path=ppt/tags/tag96.xml><?xml version="1.0" encoding="utf-8"?>
<p:tagLst xmlns:a="http://schemas.openxmlformats.org/drawingml/2006/main" xmlns:r="http://schemas.openxmlformats.org/officeDocument/2006/relationships" xmlns:p="http://schemas.openxmlformats.org/presentationml/2006/main">
  <p:tag name="AS_UNIQUEID" val="1202"/>
</p:tagLst>
</file>

<file path=ppt/tags/tag97.xml><?xml version="1.0" encoding="utf-8"?>
<p:tagLst xmlns:a="http://schemas.openxmlformats.org/drawingml/2006/main" xmlns:r="http://schemas.openxmlformats.org/officeDocument/2006/relationships" xmlns:p="http://schemas.openxmlformats.org/presentationml/2006/main">
  <p:tag name="AS_UNIQUEID" val="1203"/>
</p:tagLst>
</file>

<file path=ppt/tags/tag98.xml><?xml version="1.0" encoding="utf-8"?>
<p:tagLst xmlns:a="http://schemas.openxmlformats.org/drawingml/2006/main" xmlns:r="http://schemas.openxmlformats.org/officeDocument/2006/relationships" xmlns:p="http://schemas.openxmlformats.org/presentationml/2006/main">
  <p:tag name="AS_UNIQUEID" val="1204"/>
</p:tagLst>
</file>

<file path=ppt/tags/tag99.xml><?xml version="1.0" encoding="utf-8"?>
<p:tagLst xmlns:a="http://schemas.openxmlformats.org/drawingml/2006/main" xmlns:r="http://schemas.openxmlformats.org/officeDocument/2006/relationships" xmlns:p="http://schemas.openxmlformats.org/presentationml/2006/main">
  <p:tag name="AS_UNIQUEID" val="1205"/>
</p:tagLst>
</file>

<file path=ppt/theme/theme1.xml><?xml version="1.0" encoding="utf-8"?>
<a:theme xmlns:a="http://schemas.openxmlformats.org/drawingml/2006/main" name="1. Aqua Theme - Phelps Dunbar Powerpoint Template">
  <a:themeElements>
    <a:clrScheme name="Main Titl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in Title Page">
      <a:majorFont>
        <a:latin typeface="Arial"/>
        <a:ea typeface="Arial Unicode MS"/>
        <a:cs typeface="Arial"/>
      </a:majorFont>
      <a:minorFont>
        <a:latin typeface="Georgi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in Titl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in Title Page 13">
        <a:dk1>
          <a:srgbClr val="1E1E1E"/>
        </a:dk1>
        <a:lt1>
          <a:srgbClr val="FFFFFF"/>
        </a:lt1>
        <a:dk2>
          <a:srgbClr val="000000"/>
        </a:dk2>
        <a:lt2>
          <a:srgbClr val="808080"/>
        </a:lt2>
        <a:accent1>
          <a:srgbClr val="A4343A"/>
        </a:accent1>
        <a:accent2>
          <a:srgbClr val="003B5C"/>
        </a:accent2>
        <a:accent3>
          <a:srgbClr val="FFFFFF"/>
        </a:accent3>
        <a:accent4>
          <a:srgbClr val="181818"/>
        </a:accent4>
        <a:accent5>
          <a:srgbClr val="CFAEAE"/>
        </a:accent5>
        <a:accent6>
          <a:srgbClr val="003553"/>
        </a:accent6>
        <a:hlink>
          <a:srgbClr val="CF4520"/>
        </a:hlink>
        <a:folHlink>
          <a:srgbClr val="F1B43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rketing Presentation to Associates">
  <a:themeElements>
    <a:clrScheme name="PD CUSTOM">
      <a:dk1>
        <a:srgbClr val="002060"/>
      </a:dk1>
      <a:lt1>
        <a:sysClr val="window" lastClr="FFFFFF"/>
      </a:lt1>
      <a:dk2>
        <a:srgbClr val="002060"/>
      </a:dk2>
      <a:lt2>
        <a:srgbClr val="EEECE1"/>
      </a:lt2>
      <a:accent1>
        <a:srgbClr val="366092"/>
      </a:accent1>
      <a:accent2>
        <a:srgbClr val="002060"/>
      </a:accent2>
      <a:accent3>
        <a:srgbClr val="9BBB59"/>
      </a:accent3>
      <a:accent4>
        <a:srgbClr val="515151"/>
      </a:accent4>
      <a:accent5>
        <a:srgbClr val="0070C0"/>
      </a:accent5>
      <a:accent6>
        <a:srgbClr val="002060"/>
      </a:accent6>
      <a:hlink>
        <a:srgbClr val="76923C"/>
      </a:hlink>
      <a:folHlink>
        <a:srgbClr val="586D2C"/>
      </a:folHlink>
    </a:clrScheme>
    <a:fontScheme name="Custom 1">
      <a:majorFont>
        <a:latin typeface="Bembo MT SemiBold"/>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JAP Project">
  <a:themeElements>
    <a:clrScheme name="Custom 22">
      <a:dk1>
        <a:srgbClr val="003876"/>
      </a:dk1>
      <a:lt1>
        <a:srgbClr val="FFFFFF"/>
      </a:lt1>
      <a:dk2>
        <a:srgbClr val="003876"/>
      </a:dk2>
      <a:lt2>
        <a:srgbClr val="808080"/>
      </a:lt2>
      <a:accent1>
        <a:srgbClr val="003876"/>
      </a:accent1>
      <a:accent2>
        <a:srgbClr val="003876"/>
      </a:accent2>
      <a:accent3>
        <a:srgbClr val="FFFFFF"/>
      </a:accent3>
      <a:accent4>
        <a:srgbClr val="003876"/>
      </a:accent4>
      <a:accent5>
        <a:srgbClr val="80225F"/>
      </a:accent5>
      <a:accent6>
        <a:srgbClr val="003876"/>
      </a:accent6>
      <a:hlink>
        <a:srgbClr val="00507D"/>
      </a:hlink>
      <a:folHlink>
        <a:srgbClr val="29B1FF"/>
      </a:folHlink>
    </a:clrScheme>
    <a:fontScheme name="Main Title Page">
      <a:majorFont>
        <a:latin typeface="Arial"/>
        <a:ea typeface="Arial Unicode MS"/>
        <a:cs typeface="Arial"/>
      </a:majorFont>
      <a:minorFont>
        <a:latin typeface="Georgi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in Titl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in Title Page 13">
        <a:dk1>
          <a:srgbClr val="1E1E1E"/>
        </a:dk1>
        <a:lt1>
          <a:srgbClr val="FFFFFF"/>
        </a:lt1>
        <a:dk2>
          <a:srgbClr val="000000"/>
        </a:dk2>
        <a:lt2>
          <a:srgbClr val="808080"/>
        </a:lt2>
        <a:accent1>
          <a:srgbClr val="A4343A"/>
        </a:accent1>
        <a:accent2>
          <a:srgbClr val="003B5C"/>
        </a:accent2>
        <a:accent3>
          <a:srgbClr val="FFFFFF"/>
        </a:accent3>
        <a:accent4>
          <a:srgbClr val="181818"/>
        </a:accent4>
        <a:accent5>
          <a:srgbClr val="CFAEAE"/>
        </a:accent5>
        <a:accent6>
          <a:srgbClr val="003553"/>
        </a:accent6>
        <a:hlink>
          <a:srgbClr val="CF4520"/>
        </a:hlink>
        <a:folHlink>
          <a:srgbClr val="F1B43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AP Project" id="{434427AB-4CE2-4AB5-914B-75EF4D9518FC}" vid="{59A97694-BEAE-456A-A666-9C8A275F6B5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Aqua Theme - Phelps Dunbar Powerpoint Template</Template>
  <TotalTime>563</TotalTime>
  <Words>1987</Words>
  <Application>Microsoft Office PowerPoint</Application>
  <PresentationFormat>Letter Paper (8.5x11 in)</PresentationFormat>
  <Paragraphs>301</Paragraphs>
  <Slides>66</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66</vt:i4>
      </vt:variant>
    </vt:vector>
  </HeadingPairs>
  <TitlesOfParts>
    <vt:vector size="79" baseType="lpstr">
      <vt:lpstr>MS PGothic</vt:lpstr>
      <vt:lpstr>Arial</vt:lpstr>
      <vt:lpstr>Arial Narrow</vt:lpstr>
      <vt:lpstr>Arial Unicode MS</vt:lpstr>
      <vt:lpstr>Bembo</vt:lpstr>
      <vt:lpstr>Calibri</vt:lpstr>
      <vt:lpstr>Georgia</vt:lpstr>
      <vt:lpstr>Helvetica Neue</vt:lpstr>
      <vt:lpstr>Helvetica Neue Medium</vt:lpstr>
      <vt:lpstr>Wingdings</vt:lpstr>
      <vt:lpstr>1. Aqua Theme - Phelps Dunbar Powerpoint Template</vt:lpstr>
      <vt:lpstr>Marketing Presentation to Associates</vt:lpstr>
      <vt:lpstr>JAP Project</vt:lpstr>
      <vt:lpstr>Cybersecurity Issues in Today’s Workplace  October 14, 2019 </vt:lpstr>
      <vt:lpstr>Where we started . . .</vt:lpstr>
      <vt:lpstr>Where we ended up . . .</vt:lpstr>
      <vt:lpstr>The Fallout  </vt:lpstr>
      <vt:lpstr>The Fallout  </vt:lpstr>
      <vt:lpstr>The Fallout  </vt:lpstr>
      <vt:lpstr>“Bank Hackers Steal Millions via Malware”</vt:lpstr>
      <vt:lpstr>Terrible Way to Get Your Company’s Name in the News . . .</vt:lpstr>
      <vt:lpstr>Impact felt in all business sectors…</vt:lpstr>
      <vt:lpstr>Settlement Numbers are Rising…</vt:lpstr>
      <vt:lpstr>Settlement Numbers are Rising…</vt:lpstr>
      <vt:lpstr>The Breached Company Will Not Be Perceived as a “Victim”</vt:lpstr>
      <vt:lpstr>Impact Felt in All Business Sectors…</vt:lpstr>
      <vt:lpstr>Cybersecurity – A new business priority</vt:lpstr>
      <vt:lpstr>What data is typically at risk?</vt:lpstr>
      <vt:lpstr>PowerPoint Presentation</vt:lpstr>
      <vt:lpstr>Phishing</vt:lpstr>
      <vt:lpstr>Ransomware</vt:lpstr>
      <vt:lpstr>Ransomware Average Payment</vt:lpstr>
      <vt:lpstr>Construction Industry is Not Immune</vt:lpstr>
      <vt:lpstr>Increased Fears with the Rise of Automation</vt:lpstr>
      <vt:lpstr>GET IN FRONT OF THE PROBLEM</vt:lpstr>
      <vt:lpstr>An ounce of prevention . . . </vt:lpstr>
      <vt:lpstr>All Too Common Approach</vt:lpstr>
      <vt:lpstr>Preventative Measures </vt:lpstr>
      <vt:lpstr>Preventative Measures </vt:lpstr>
      <vt:lpstr>Be Proactive</vt:lpstr>
      <vt:lpstr>Train Employees</vt:lpstr>
      <vt:lpstr>Incident Response Team</vt:lpstr>
      <vt:lpstr>Conduct Periodic Risk Assessments</vt:lpstr>
      <vt:lpstr>Perform Data Breach Fire Drill</vt:lpstr>
      <vt:lpstr>You’ve Been Hacked!</vt:lpstr>
      <vt:lpstr>Data Breach Checklist </vt:lpstr>
      <vt:lpstr>Data Breach Checklist </vt:lpstr>
      <vt:lpstr>Communication Don’ts</vt:lpstr>
      <vt:lpstr>What To Do When You’ve Been Hit</vt:lpstr>
      <vt:lpstr>PowerPoint Presentation</vt:lpstr>
      <vt:lpstr>Proposed Federal Privacy Legislation</vt:lpstr>
      <vt:lpstr>FLORIDA LAWS</vt:lpstr>
      <vt:lpstr>Section 501.171 Florida Statutes</vt:lpstr>
      <vt:lpstr>Section 501.171 – Duty to Provide Notice of Breach</vt:lpstr>
      <vt:lpstr>A Notable Example</vt:lpstr>
      <vt:lpstr>Who is Covered?</vt:lpstr>
      <vt:lpstr>What is Covered?</vt:lpstr>
      <vt:lpstr>Section 501.171(4)(B),(C) – Two Exceptions to Individual Notice</vt:lpstr>
      <vt:lpstr>Section 501.171(9) – Enforcement </vt:lpstr>
      <vt:lpstr>Section 501.171(10) – Enforcement </vt:lpstr>
      <vt:lpstr>OTHER PERTINENT LAWS</vt:lpstr>
      <vt:lpstr>Florida’s Computer Abuse and Data Recovery Act  (if you find the culprit)</vt:lpstr>
      <vt:lpstr>Florida’s Proposed Biometric Information Privacy Act</vt:lpstr>
      <vt:lpstr>International Breach Notification Laws</vt:lpstr>
      <vt:lpstr>Massive Penalties from the EU</vt:lpstr>
      <vt:lpstr>Massive Penalties from the EU</vt:lpstr>
      <vt:lpstr>CYBERSECURITY LITIGATION</vt:lpstr>
      <vt:lpstr>Immediate Consumer Litigation</vt:lpstr>
      <vt:lpstr>What’s in the Complaint?</vt:lpstr>
      <vt:lpstr>Causes of Action</vt:lpstr>
      <vt:lpstr>Rising Costs </vt:lpstr>
      <vt:lpstr>Why Are Companies Settling? </vt:lpstr>
      <vt:lpstr>How Do You Know My Company Caused You Any Harm?</vt:lpstr>
      <vt:lpstr>Have We Reached the Tipping Point?</vt:lpstr>
      <vt:lpstr>Cyber Insurance</vt:lpstr>
      <vt:lpstr>Fourth Circuit’s 2016 Ruling </vt:lpstr>
      <vt:lpstr>Coverage Issues are Evolving . . .</vt:lpstr>
      <vt:lpstr>PowerPoint Presentation</vt:lpstr>
      <vt:lpstr>Cybersecurity Issues in Today’s Workplace  October 14, 2019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Issues in Today’s Workplace  May 1, 2019 </dc:title>
  <cp:lastModifiedBy>GR</cp:lastModifiedBy>
  <cp:revision>38</cp:revision>
  <cp:lastPrinted>2019-08-12T13:04:21Z</cp:lastPrinted>
  <dcterms:created xsi:type="dcterms:W3CDTF">2019-04-29T09:21:02Z</dcterms:created>
  <dcterms:modified xsi:type="dcterms:W3CDTF">2019-10-09T21:15:37Z</dcterms:modified>
</cp:coreProperties>
</file>