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Default Extension="gif" ContentType="image/gif"/>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5.7.0.0-->
<p:presentation xmlns:r="http://schemas.openxmlformats.org/officeDocument/2006/relationships" xmlns:a="http://schemas.openxmlformats.org/drawingml/2006/main" xmlns:p="http://schemas.openxmlformats.org/presentationml/2006/main" removePersonalInfoOnSave="1" saveSubsetFonts="1">
  <p:sldMasterIdLst>
    <p:sldMasterId id="2147483648" r:id="rId1"/>
  </p:sldMasterIdLst>
  <p:notesMasterIdLst>
    <p:notesMasterId r:id="rId2"/>
  </p:notesMasterIdLst>
  <p:handoutMasterIdLst>
    <p:handoutMasterId r:id="rId3"/>
  </p:handoutMasterIdLst>
  <p:sldIdLst>
    <p:sldId id="256" r:id="rId4"/>
    <p:sldId id="356" r:id="rId5"/>
    <p:sldId id="282" r:id="rId6"/>
    <p:sldId id="284" r:id="rId7"/>
    <p:sldId id="283" r:id="rId8"/>
    <p:sldId id="285" r:id="rId9"/>
    <p:sldId id="355" r:id="rId10"/>
    <p:sldId id="287" r:id="rId11"/>
    <p:sldId id="288" r:id="rId12"/>
    <p:sldId id="289" r:id="rId13"/>
    <p:sldId id="290" r:id="rId14"/>
    <p:sldId id="331" r:id="rId15"/>
    <p:sldId id="291" r:id="rId16"/>
    <p:sldId id="292" r:id="rId17"/>
    <p:sldId id="293" r:id="rId18"/>
    <p:sldId id="295" r:id="rId19"/>
    <p:sldId id="297" r:id="rId20"/>
    <p:sldId id="296" r:id="rId21"/>
    <p:sldId id="294" r:id="rId22"/>
    <p:sldId id="299" r:id="rId23"/>
    <p:sldId id="298" r:id="rId24"/>
    <p:sldId id="300" r:id="rId25"/>
    <p:sldId id="301" r:id="rId26"/>
    <p:sldId id="303" r:id="rId27"/>
    <p:sldId id="305" r:id="rId28"/>
    <p:sldId id="306" r:id="rId29"/>
    <p:sldId id="302" r:id="rId30"/>
    <p:sldId id="307" r:id="rId31"/>
    <p:sldId id="308" r:id="rId32"/>
    <p:sldId id="257" r:id="rId33"/>
    <p:sldId id="259" r:id="rId34"/>
    <p:sldId id="260" r:id="rId35"/>
    <p:sldId id="261" r:id="rId36"/>
    <p:sldId id="277" r:id="rId37"/>
    <p:sldId id="262" r:id="rId38"/>
    <p:sldId id="263" r:id="rId39"/>
    <p:sldId id="265" r:id="rId40"/>
    <p:sldId id="267" r:id="rId41"/>
    <p:sldId id="312" r:id="rId42"/>
    <p:sldId id="313" r:id="rId43"/>
    <p:sldId id="314" r:id="rId44"/>
    <p:sldId id="315" r:id="rId45"/>
    <p:sldId id="316" r:id="rId46"/>
    <p:sldId id="318" r:id="rId47"/>
    <p:sldId id="319" r:id="rId48"/>
    <p:sldId id="273" r:id="rId49"/>
    <p:sldId id="276" r:id="rId50"/>
    <p:sldId id="280" r:id="rId51"/>
    <p:sldId id="275" r:id="rId52"/>
    <p:sldId id="258" r:id="rId53"/>
  </p:sldIdLst>
  <p:sldSz cx="12192000" cy="6858000"/>
  <p:notesSz cx="6980238" cy="91440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A7F"/>
    <a:srgbClr val="3C425B"/>
    <a:srgbClr val="444B68"/>
    <a:srgbClr val="445C7C"/>
    <a:srgbClr val="7299CE"/>
    <a:srgbClr val="808FBE"/>
    <a:srgbClr val="7181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4" d="100"/>
          <a:sy n="74" d="100"/>
        </p:scale>
        <p:origin x="498" y="72"/>
      </p:cViewPr>
      <p:guideLst>
        <p:guide orient="horz" pos="2160"/>
        <p:guide pos="3840"/>
      </p:guideLst>
    </p:cSldViewPr>
  </p:slideViewPr>
  <p:notesTextViewPr>
    <p:cViewPr>
      <p:scale>
        <a:sx n="1" d="1"/>
        <a:sy n="1" d="1"/>
      </p:scale>
      <p:origin x="0" y="0"/>
    </p:cViewPr>
  </p:notesTextViewPr>
  <p:notesViewPr>
    <p:cSldViewPr>
      <p:cViewPr>
        <p:scale>
          <a:sx n="0" d="100"/>
          <a:sy n="0"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slide" Target="slides/slide45.xml" /><Relationship Id="rId49" Type="http://schemas.openxmlformats.org/officeDocument/2006/relationships/slide" Target="slides/slide46.xml" /><Relationship Id="rId5" Type="http://schemas.openxmlformats.org/officeDocument/2006/relationships/slide" Target="slides/slide2.xml" /><Relationship Id="rId50" Type="http://schemas.openxmlformats.org/officeDocument/2006/relationships/slide" Target="slides/slide47.xml" /><Relationship Id="rId51" Type="http://schemas.openxmlformats.org/officeDocument/2006/relationships/slide" Target="slides/slide48.xml" /><Relationship Id="rId52" Type="http://schemas.openxmlformats.org/officeDocument/2006/relationships/slide" Target="slides/slide49.xml" /><Relationship Id="rId53" Type="http://schemas.openxmlformats.org/officeDocument/2006/relationships/slide" Target="slides/slide50.xml" /><Relationship Id="rId54" Type="http://schemas.openxmlformats.org/officeDocument/2006/relationships/tags" Target="tags/tag466.xml" /><Relationship Id="rId55" Type="http://schemas.openxmlformats.org/officeDocument/2006/relationships/presProps" Target="presProps.xml" /><Relationship Id="rId56" Type="http://schemas.openxmlformats.org/officeDocument/2006/relationships/viewProps" Target="viewProps.xml" /><Relationship Id="rId57" Type="http://schemas.openxmlformats.org/officeDocument/2006/relationships/theme" Target="theme/theme1.xml" /><Relationship Id="rId58" Type="http://schemas.openxmlformats.org/officeDocument/2006/relationships/tableStyles" Target="tableStyles.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ags" Target="../tags/tag90.xml" /><Relationship Id="rId2" Type="http://schemas.openxmlformats.org/officeDocument/2006/relationships/tags" Target="../tags/tag91.xml" /><Relationship Id="rId3" Type="http://schemas.openxmlformats.org/officeDocument/2006/relationships/tags" Target="../tags/tag92.xml" /><Relationship Id="rId4" Type="http://schemas.openxmlformats.org/officeDocument/2006/relationships/tags" Target="../tags/tag93.xml" /><Relationship Id="rId5" Type="http://schemas.openxmlformats.org/officeDocument/2006/relationships/tags" Target="../tags/tag94.xml" /><Relationship Id="rId6"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custDataLst>
            <p:tags r:id="rId1"/>
          </p:custDataLst>
        </p:nvPr>
      </p:nvGrpSpPr>
      <p:grpSpPr>
        <a:xfrm>
          <a:off x="0" y="0"/>
          <a:ext cx="0" cy="0"/>
        </a:xfrm>
      </p:grpSpPr>
      <p:sp>
        <p:nvSpPr>
          <p:cNvPr id="2" name="Header Placeholder 1"/>
          <p:cNvSpPr>
            <a:spLocks noGrp="1"/>
          </p:cNvSpPr>
          <p:nvPr>
            <p:ph type="hdr" sz="quarter"/>
            <p:custDataLst>
              <p:tags r:id="rId2"/>
            </p:custDataLst>
          </p:nvPr>
        </p:nvSpPr>
        <p:spPr>
          <a:xfrm>
            <a:off x="0" y="0"/>
            <a:ext cx="3024188"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custDataLst>
              <p:tags r:id="rId3"/>
            </p:custDataLst>
          </p:nvPr>
        </p:nvSpPr>
        <p:spPr>
          <a:xfrm>
            <a:off x="3954463" y="0"/>
            <a:ext cx="3024187" cy="457200"/>
          </a:xfrm>
          <a:prstGeom prst="rect">
            <a:avLst/>
          </a:prstGeom>
        </p:spPr>
        <p:txBody>
          <a:bodyPr vert="horz" lIns="91440" tIns="45720" rIns="91440" bIns="45720" rtlCol="0"/>
          <a:lstStyle>
            <a:lvl1pPr algn="r">
              <a:defRPr sz="1200"/>
            </a:lvl1pPr>
          </a:lstStyle>
          <a:p>
            <a:fld id="{A7843BDA-B027-43FD-8129-20AC0B640484}" type="datetimeFigureOut">
              <a:rPr lang="en-US" smtClean="0"/>
              <a:t>12/11/2016</a:t>
            </a:fld>
            <a:endParaRPr lang="en-US"/>
          </a:p>
        </p:txBody>
      </p:sp>
      <p:sp>
        <p:nvSpPr>
          <p:cNvPr id="4" name="Footer Placeholder 3"/>
          <p:cNvSpPr>
            <a:spLocks noGrp="1"/>
          </p:cNvSpPr>
          <p:nvPr>
            <p:ph type="ftr" sz="quarter" idx="2"/>
            <p:custDataLst>
              <p:tags r:id="rId4"/>
            </p:custDataLst>
          </p:nvPr>
        </p:nvSpPr>
        <p:spPr>
          <a:xfrm>
            <a:off x="0" y="8685213"/>
            <a:ext cx="3024188"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custDataLst>
              <p:tags r:id="rId5"/>
            </p:custDataLst>
          </p:nvPr>
        </p:nvSpPr>
        <p:spPr>
          <a:xfrm>
            <a:off x="3954463" y="8685213"/>
            <a:ext cx="3024187" cy="457200"/>
          </a:xfrm>
          <a:prstGeom prst="rect">
            <a:avLst/>
          </a:prstGeom>
        </p:spPr>
        <p:txBody>
          <a:bodyPr vert="horz" lIns="91440" tIns="45720" rIns="91440" bIns="45720" rtlCol="0" anchor="b"/>
          <a:lstStyle>
            <a:lvl1pPr algn="r">
              <a:defRPr sz="1200"/>
            </a:lvl1pPr>
          </a:lstStyle>
          <a:p>
            <a:fld id="{212F3DA9-1C5B-4C76-B557-EB40807BA4E2}" type="slidenum">
              <a:rPr lang="en-US" smtClean="0"/>
              <a:t>‹#›</a:t>
            </a:fld>
            <a:endParaRPr lang="en-US"/>
          </a:p>
        </p:txBody>
      </p:sp>
    </p:spTree>
    <p:extLst>
      <p:ext uri="{BB962C8B-B14F-4D97-AF65-F5344CB8AC3E}">
        <p14:creationId xmlns:p14="http://schemas.microsoft.com/office/powerpoint/2010/main" val="800103157"/>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ags" Target="../tags/tag83.xml" /><Relationship Id="rId2" Type="http://schemas.openxmlformats.org/officeDocument/2006/relationships/tags" Target="../tags/tag84.xml" /><Relationship Id="rId3" Type="http://schemas.openxmlformats.org/officeDocument/2006/relationships/tags" Target="../tags/tag85.xml" /><Relationship Id="rId4" Type="http://schemas.openxmlformats.org/officeDocument/2006/relationships/tags" Target="../tags/tag86.xml" /><Relationship Id="rId5" Type="http://schemas.openxmlformats.org/officeDocument/2006/relationships/tags" Target="../tags/tag87.xml" /><Relationship Id="rId6" Type="http://schemas.openxmlformats.org/officeDocument/2006/relationships/tags" Target="../tags/tag88.xml" /><Relationship Id="rId7" Type="http://schemas.openxmlformats.org/officeDocument/2006/relationships/tags" Target="../tags/tag89.xml" /><Relationship Id="rId8"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custDataLst>
            <p:tags r:id="rId1"/>
          </p:custDataLst>
        </p:nvPr>
      </p:nvGrpSpPr>
      <p:grpSpPr>
        <a:xfrm>
          <a:off x="0" y="0"/>
          <a:ext cx="0" cy="0"/>
        </a:xfrm>
      </p:grpSpPr>
      <p:sp>
        <p:nvSpPr>
          <p:cNvPr id="2" name="Header Placeholder 1"/>
          <p:cNvSpPr>
            <a:spLocks noGrp="1"/>
          </p:cNvSpPr>
          <p:nvPr>
            <p:ph type="hdr" sz="quarter"/>
            <p:custDataLst>
              <p:tags r:id="rId2"/>
            </p:custDataLst>
          </p:nvPr>
        </p:nvSpPr>
        <p:spPr>
          <a:xfrm>
            <a:off x="0" y="0"/>
            <a:ext cx="3024188"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custDataLst>
              <p:tags r:id="rId3"/>
            </p:custDataLst>
          </p:nvPr>
        </p:nvSpPr>
        <p:spPr>
          <a:xfrm>
            <a:off x="3954463" y="0"/>
            <a:ext cx="3024187" cy="457200"/>
          </a:xfrm>
          <a:prstGeom prst="rect">
            <a:avLst/>
          </a:prstGeom>
        </p:spPr>
        <p:txBody>
          <a:bodyPr vert="horz" lIns="91440" tIns="45720" rIns="91440" bIns="45720" rtlCol="0"/>
          <a:lstStyle>
            <a:lvl1pPr algn="r">
              <a:defRPr sz="1200"/>
            </a:lvl1pPr>
          </a:lstStyle>
          <a:p>
            <a:fld id="{CEF078AC-8DD9-49EC-A8AB-CE096A8A005F}" type="datetimeFigureOut">
              <a:rPr lang="en-US" smtClean="0"/>
              <a:t>12/11/2016</a:t>
            </a:fld>
            <a:endParaRPr lang="en-US"/>
          </a:p>
        </p:txBody>
      </p:sp>
      <p:sp>
        <p:nvSpPr>
          <p:cNvPr id="4" name="Slide Image Placeholder 3"/>
          <p:cNvSpPr>
            <a:spLocks noGrp="1" noRot="1" noChangeAspect="1"/>
          </p:cNvSpPr>
          <p:nvPr>
            <p:ph type="sldImg" idx="2"/>
            <p:custDataLst>
              <p:tags r:id="rId4"/>
            </p:custDataLst>
          </p:nvPr>
        </p:nvSpPr>
        <p:spPr>
          <a:xfrm>
            <a:off x="442913" y="685800"/>
            <a:ext cx="6094412" cy="3429000"/>
          </a:xfrm>
          <a:prstGeom prst="rect">
            <a:avLst/>
          </a:prstGeom>
          <a:noFill/>
          <a:ln w="12700">
            <a:solidFill>
              <a:prstClr val="black"/>
            </a:solidFill>
          </a:ln>
        </p:spPr>
      </p:sp>
      <p:sp>
        <p:nvSpPr>
          <p:cNvPr id="5" name="Notes Placeholder 4"/>
          <p:cNvSpPr>
            <a:spLocks noGrp="1"/>
          </p:cNvSpPr>
          <p:nvPr>
            <p:ph type="body" sz="quarter" idx="3"/>
            <p:custDataLst>
              <p:tags r:id="rId5"/>
            </p:custDataLst>
          </p:nvPr>
        </p:nvSpPr>
        <p:spPr>
          <a:xfrm>
            <a:off x="698500" y="4343400"/>
            <a:ext cx="5583238"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custDataLst>
              <p:tags r:id="rId6"/>
            </p:custDataLst>
          </p:nvPr>
        </p:nvSpPr>
        <p:spPr>
          <a:xfrm>
            <a:off x="0" y="8685213"/>
            <a:ext cx="3024188"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custDataLst>
              <p:tags r:id="rId7"/>
            </p:custDataLst>
          </p:nvPr>
        </p:nvSpPr>
        <p:spPr>
          <a:xfrm>
            <a:off x="3954463" y="8685213"/>
            <a:ext cx="3024187" cy="457200"/>
          </a:xfrm>
          <a:prstGeom prst="rect">
            <a:avLst/>
          </a:prstGeom>
        </p:spPr>
        <p:txBody>
          <a:bodyPr vert="horz" lIns="91440" tIns="45720" rIns="91440" bIns="45720" rtlCol="0" anchor="b"/>
          <a:lstStyle>
            <a:lvl1pPr algn="r">
              <a:defRPr sz="1200"/>
            </a:lvl1pPr>
          </a:lstStyle>
          <a:p>
            <a:fld id="{3E761AC0-EDF3-44B9-A681-9BC768BD5F08}" type="slidenum">
              <a:rPr lang="en-US" smtClean="0"/>
              <a:t>‹#›</a:t>
            </a:fld>
            <a:endParaRPr lang="en-US"/>
          </a:p>
        </p:txBody>
      </p:sp>
    </p:spTree>
    <p:extLst>
      <p:ext uri="{BB962C8B-B14F-4D97-AF65-F5344CB8AC3E}">
        <p14:creationId xmlns:p14="http://schemas.microsoft.com/office/powerpoint/2010/main" val="2036147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 Id="rId3" Type="http://schemas.openxmlformats.org/officeDocument/2006/relationships/tags" Target="../tags/tag95.xml" /><Relationship Id="rId4" Type="http://schemas.openxmlformats.org/officeDocument/2006/relationships/tags" Target="../tags/tag96.xml" /><Relationship Id="rId5" Type="http://schemas.openxmlformats.org/officeDocument/2006/relationships/tags" Target="../tags/tag97.xml" /><Relationship Id="rId6" Type="http://schemas.openxmlformats.org/officeDocument/2006/relationships/tags" Target="../tags/tag98.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 Id="rId3" Type="http://schemas.openxmlformats.org/officeDocument/2006/relationships/tags" Target="../tags/tag160.xml" /><Relationship Id="rId4" Type="http://schemas.openxmlformats.org/officeDocument/2006/relationships/tags" Target="../tags/tag161.xml" /><Relationship Id="rId5" Type="http://schemas.openxmlformats.org/officeDocument/2006/relationships/tags" Target="../tags/tag162.xml" /><Relationship Id="rId6" Type="http://schemas.openxmlformats.org/officeDocument/2006/relationships/tags" Target="../tags/tag163.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 Id="rId3" Type="http://schemas.openxmlformats.org/officeDocument/2006/relationships/tags" Target="../tags/tag167.xml" /><Relationship Id="rId4" Type="http://schemas.openxmlformats.org/officeDocument/2006/relationships/tags" Target="../tags/tag168.xml" /><Relationship Id="rId5" Type="http://schemas.openxmlformats.org/officeDocument/2006/relationships/tags" Target="../tags/tag169.xml" /><Relationship Id="rId6" Type="http://schemas.openxmlformats.org/officeDocument/2006/relationships/tags" Target="../tags/tag170.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 Id="rId3" Type="http://schemas.openxmlformats.org/officeDocument/2006/relationships/tags" Target="../tags/tag175.xml" /><Relationship Id="rId4" Type="http://schemas.openxmlformats.org/officeDocument/2006/relationships/tags" Target="../tags/tag176.xml" /><Relationship Id="rId5" Type="http://schemas.openxmlformats.org/officeDocument/2006/relationships/tags" Target="../tags/tag177.xml" /><Relationship Id="rId6" Type="http://schemas.openxmlformats.org/officeDocument/2006/relationships/tags" Target="../tags/tag178.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 Id="rId3" Type="http://schemas.openxmlformats.org/officeDocument/2006/relationships/tags" Target="../tags/tag183.xml" /><Relationship Id="rId4" Type="http://schemas.openxmlformats.org/officeDocument/2006/relationships/tags" Target="../tags/tag184.xml" /><Relationship Id="rId5" Type="http://schemas.openxmlformats.org/officeDocument/2006/relationships/tags" Target="../tags/tag185.xml" /><Relationship Id="rId6" Type="http://schemas.openxmlformats.org/officeDocument/2006/relationships/tags" Target="../tags/tag186.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 Id="rId3" Type="http://schemas.openxmlformats.org/officeDocument/2006/relationships/tags" Target="../tags/tag190.xml" /><Relationship Id="rId4" Type="http://schemas.openxmlformats.org/officeDocument/2006/relationships/tags" Target="../tags/tag191.xml" /><Relationship Id="rId5" Type="http://schemas.openxmlformats.org/officeDocument/2006/relationships/tags" Target="../tags/tag192.xml" /><Relationship Id="rId6" Type="http://schemas.openxmlformats.org/officeDocument/2006/relationships/tags" Target="../tags/tag193.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 Id="rId3" Type="http://schemas.openxmlformats.org/officeDocument/2006/relationships/tags" Target="../tags/tag197.xml" /><Relationship Id="rId4" Type="http://schemas.openxmlformats.org/officeDocument/2006/relationships/tags" Target="../tags/tag198.xml" /><Relationship Id="rId5" Type="http://schemas.openxmlformats.org/officeDocument/2006/relationships/tags" Target="../tags/tag199.xml" /><Relationship Id="rId6" Type="http://schemas.openxmlformats.org/officeDocument/2006/relationships/tags" Target="../tags/tag200.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 Id="rId3" Type="http://schemas.openxmlformats.org/officeDocument/2006/relationships/tags" Target="../tags/tag204.xml" /><Relationship Id="rId4" Type="http://schemas.openxmlformats.org/officeDocument/2006/relationships/tags" Target="../tags/tag205.xml" /><Relationship Id="rId5" Type="http://schemas.openxmlformats.org/officeDocument/2006/relationships/tags" Target="../tags/tag206.xml" /><Relationship Id="rId6" Type="http://schemas.openxmlformats.org/officeDocument/2006/relationships/tags" Target="../tags/tag207.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 Id="rId3" Type="http://schemas.openxmlformats.org/officeDocument/2006/relationships/tags" Target="../tags/tag211.xml" /><Relationship Id="rId4" Type="http://schemas.openxmlformats.org/officeDocument/2006/relationships/tags" Target="../tags/tag212.xml" /><Relationship Id="rId5" Type="http://schemas.openxmlformats.org/officeDocument/2006/relationships/tags" Target="../tags/tag213.xml" /><Relationship Id="rId6" Type="http://schemas.openxmlformats.org/officeDocument/2006/relationships/tags" Target="../tags/tag214.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 Id="rId3" Type="http://schemas.openxmlformats.org/officeDocument/2006/relationships/tags" Target="../tags/tag218.xml" /><Relationship Id="rId4" Type="http://schemas.openxmlformats.org/officeDocument/2006/relationships/tags" Target="../tags/tag219.xml" /><Relationship Id="rId5" Type="http://schemas.openxmlformats.org/officeDocument/2006/relationships/tags" Target="../tags/tag220.xml" /><Relationship Id="rId6" Type="http://schemas.openxmlformats.org/officeDocument/2006/relationships/tags" Target="../tags/tag22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 Id="rId3" Type="http://schemas.openxmlformats.org/officeDocument/2006/relationships/tags" Target="../tags/tag225.xml" /><Relationship Id="rId4" Type="http://schemas.openxmlformats.org/officeDocument/2006/relationships/tags" Target="../tags/tag226.xml" /><Relationship Id="rId5" Type="http://schemas.openxmlformats.org/officeDocument/2006/relationships/tags" Target="../tags/tag227.xml" /><Relationship Id="rId6" Type="http://schemas.openxmlformats.org/officeDocument/2006/relationships/tags" Target="../tags/tag228.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 Id="rId3" Type="http://schemas.openxmlformats.org/officeDocument/2006/relationships/tags" Target="../tags/tag103.xml" /><Relationship Id="rId4" Type="http://schemas.openxmlformats.org/officeDocument/2006/relationships/tags" Target="../tags/tag104.xml" /><Relationship Id="rId5" Type="http://schemas.openxmlformats.org/officeDocument/2006/relationships/tags" Target="../tags/tag105.xml" /><Relationship Id="rId6" Type="http://schemas.openxmlformats.org/officeDocument/2006/relationships/tags" Target="../tags/tag106.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 Id="rId3" Type="http://schemas.openxmlformats.org/officeDocument/2006/relationships/tags" Target="../tags/tag232.xml" /><Relationship Id="rId4" Type="http://schemas.openxmlformats.org/officeDocument/2006/relationships/tags" Target="../tags/tag233.xml" /><Relationship Id="rId5" Type="http://schemas.openxmlformats.org/officeDocument/2006/relationships/tags" Target="../tags/tag234.xml" /><Relationship Id="rId6" Type="http://schemas.openxmlformats.org/officeDocument/2006/relationships/tags" Target="../tags/tag235.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 Id="rId3" Type="http://schemas.openxmlformats.org/officeDocument/2006/relationships/tags" Target="../tags/tag239.xml" /><Relationship Id="rId4" Type="http://schemas.openxmlformats.org/officeDocument/2006/relationships/tags" Target="../tags/tag240.xml" /><Relationship Id="rId5" Type="http://schemas.openxmlformats.org/officeDocument/2006/relationships/tags" Target="../tags/tag241.xml" /><Relationship Id="rId6" Type="http://schemas.openxmlformats.org/officeDocument/2006/relationships/tags" Target="../tags/tag242.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 Id="rId3" Type="http://schemas.openxmlformats.org/officeDocument/2006/relationships/tags" Target="../tags/tag246.xml" /><Relationship Id="rId4" Type="http://schemas.openxmlformats.org/officeDocument/2006/relationships/tags" Target="../tags/tag247.xml" /><Relationship Id="rId5" Type="http://schemas.openxmlformats.org/officeDocument/2006/relationships/tags" Target="../tags/tag248.xml" /><Relationship Id="rId6" Type="http://schemas.openxmlformats.org/officeDocument/2006/relationships/tags" Target="../tags/tag249.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 Id="rId3" Type="http://schemas.openxmlformats.org/officeDocument/2006/relationships/tags" Target="../tags/tag253.xml" /><Relationship Id="rId4" Type="http://schemas.openxmlformats.org/officeDocument/2006/relationships/tags" Target="../tags/tag254.xml" /><Relationship Id="rId5" Type="http://schemas.openxmlformats.org/officeDocument/2006/relationships/tags" Target="../tags/tag255.xml" /><Relationship Id="rId6" Type="http://schemas.openxmlformats.org/officeDocument/2006/relationships/tags" Target="../tags/tag256.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 Id="rId3" Type="http://schemas.openxmlformats.org/officeDocument/2006/relationships/tags" Target="../tags/tag260.xml" /><Relationship Id="rId4" Type="http://schemas.openxmlformats.org/officeDocument/2006/relationships/tags" Target="../tags/tag261.xml" /><Relationship Id="rId5" Type="http://schemas.openxmlformats.org/officeDocument/2006/relationships/tags" Target="../tags/tag262.xml" /><Relationship Id="rId6" Type="http://schemas.openxmlformats.org/officeDocument/2006/relationships/tags" Target="../tags/tag263.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 Id="rId3" Type="http://schemas.openxmlformats.org/officeDocument/2006/relationships/tags" Target="../tags/tag267.xml" /><Relationship Id="rId4" Type="http://schemas.openxmlformats.org/officeDocument/2006/relationships/tags" Target="../tags/tag268.xml" /><Relationship Id="rId5" Type="http://schemas.openxmlformats.org/officeDocument/2006/relationships/tags" Target="../tags/tag269.xml" /><Relationship Id="rId6" Type="http://schemas.openxmlformats.org/officeDocument/2006/relationships/tags" Target="../tags/tag270.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 Id="rId3" Type="http://schemas.openxmlformats.org/officeDocument/2006/relationships/tags" Target="../tags/tag274.xml" /><Relationship Id="rId4" Type="http://schemas.openxmlformats.org/officeDocument/2006/relationships/tags" Target="../tags/tag275.xml" /><Relationship Id="rId5" Type="http://schemas.openxmlformats.org/officeDocument/2006/relationships/tags" Target="../tags/tag276.xml" /><Relationship Id="rId6" Type="http://schemas.openxmlformats.org/officeDocument/2006/relationships/tags" Target="../tags/tag277.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 Id="rId3" Type="http://schemas.openxmlformats.org/officeDocument/2006/relationships/tags" Target="../tags/tag281.xml" /><Relationship Id="rId4" Type="http://schemas.openxmlformats.org/officeDocument/2006/relationships/tags" Target="../tags/tag282.xml" /><Relationship Id="rId5" Type="http://schemas.openxmlformats.org/officeDocument/2006/relationships/tags" Target="../tags/tag283.xml" /><Relationship Id="rId6" Type="http://schemas.openxmlformats.org/officeDocument/2006/relationships/tags" Target="../tags/tag284.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 Id="rId3" Type="http://schemas.openxmlformats.org/officeDocument/2006/relationships/tags" Target="../tags/tag288.xml" /><Relationship Id="rId4" Type="http://schemas.openxmlformats.org/officeDocument/2006/relationships/tags" Target="../tags/tag289.xml" /><Relationship Id="rId5" Type="http://schemas.openxmlformats.org/officeDocument/2006/relationships/tags" Target="../tags/tag290.xml" /><Relationship Id="rId6" Type="http://schemas.openxmlformats.org/officeDocument/2006/relationships/tags" Target="../tags/tag29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 Id="rId3" Type="http://schemas.openxmlformats.org/officeDocument/2006/relationships/tags" Target="../tags/tag295.xml" /><Relationship Id="rId4" Type="http://schemas.openxmlformats.org/officeDocument/2006/relationships/tags" Target="../tags/tag296.xml" /><Relationship Id="rId5" Type="http://schemas.openxmlformats.org/officeDocument/2006/relationships/tags" Target="../tags/tag297.xml" /><Relationship Id="rId6" Type="http://schemas.openxmlformats.org/officeDocument/2006/relationships/tags" Target="../tags/tag298.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 Id="rId3" Type="http://schemas.openxmlformats.org/officeDocument/2006/relationships/tags" Target="../tags/tag110.xml" /><Relationship Id="rId4" Type="http://schemas.openxmlformats.org/officeDocument/2006/relationships/tags" Target="../tags/tag111.xml" /><Relationship Id="rId5" Type="http://schemas.openxmlformats.org/officeDocument/2006/relationships/tags" Target="../tags/tag112.xml" /><Relationship Id="rId6" Type="http://schemas.openxmlformats.org/officeDocument/2006/relationships/tags" Target="../tags/tag113.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 Id="rId3" Type="http://schemas.openxmlformats.org/officeDocument/2006/relationships/tags" Target="../tags/tag302.xml" /><Relationship Id="rId4" Type="http://schemas.openxmlformats.org/officeDocument/2006/relationships/tags" Target="../tags/tag303.xml" /><Relationship Id="rId5" Type="http://schemas.openxmlformats.org/officeDocument/2006/relationships/tags" Target="../tags/tag304.xml" /><Relationship Id="rId6" Type="http://schemas.openxmlformats.org/officeDocument/2006/relationships/tags" Target="../tags/tag305.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 Id="rId3" Type="http://schemas.openxmlformats.org/officeDocument/2006/relationships/tags" Target="../tags/tag311.xml" /><Relationship Id="rId4" Type="http://schemas.openxmlformats.org/officeDocument/2006/relationships/tags" Target="../tags/tag312.xml" /><Relationship Id="rId5" Type="http://schemas.openxmlformats.org/officeDocument/2006/relationships/tags" Target="../tags/tag313.xml" /><Relationship Id="rId6" Type="http://schemas.openxmlformats.org/officeDocument/2006/relationships/tags" Target="../tags/tag314.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 Id="rId3" Type="http://schemas.openxmlformats.org/officeDocument/2006/relationships/tags" Target="../tags/tag320.xml" /><Relationship Id="rId4" Type="http://schemas.openxmlformats.org/officeDocument/2006/relationships/tags" Target="../tags/tag321.xml" /><Relationship Id="rId5" Type="http://schemas.openxmlformats.org/officeDocument/2006/relationships/tags" Target="../tags/tag322.xml" /><Relationship Id="rId6" Type="http://schemas.openxmlformats.org/officeDocument/2006/relationships/tags" Target="../tags/tag323.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 Id="rId3" Type="http://schemas.openxmlformats.org/officeDocument/2006/relationships/tags" Target="../tags/tag327.xml" /><Relationship Id="rId4" Type="http://schemas.openxmlformats.org/officeDocument/2006/relationships/tags" Target="../tags/tag328.xml" /><Relationship Id="rId5" Type="http://schemas.openxmlformats.org/officeDocument/2006/relationships/tags" Target="../tags/tag329.xml" /><Relationship Id="rId6" Type="http://schemas.openxmlformats.org/officeDocument/2006/relationships/tags" Target="../tags/tag330.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 Id="rId3" Type="http://schemas.openxmlformats.org/officeDocument/2006/relationships/tags" Target="../tags/tag334.xml" /><Relationship Id="rId4" Type="http://schemas.openxmlformats.org/officeDocument/2006/relationships/tags" Target="../tags/tag335.xml" /><Relationship Id="rId5" Type="http://schemas.openxmlformats.org/officeDocument/2006/relationships/tags" Target="../tags/tag336.xml" /><Relationship Id="rId6" Type="http://schemas.openxmlformats.org/officeDocument/2006/relationships/tags" Target="../tags/tag337.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 Id="rId3" Type="http://schemas.openxmlformats.org/officeDocument/2006/relationships/tags" Target="../tags/tag342.xml" /><Relationship Id="rId4" Type="http://schemas.openxmlformats.org/officeDocument/2006/relationships/tags" Target="../tags/tag343.xml" /><Relationship Id="rId5" Type="http://schemas.openxmlformats.org/officeDocument/2006/relationships/tags" Target="../tags/tag344.xml" /><Relationship Id="rId6" Type="http://schemas.openxmlformats.org/officeDocument/2006/relationships/tags" Target="../tags/tag345.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 Id="rId3" Type="http://schemas.openxmlformats.org/officeDocument/2006/relationships/tags" Target="../tags/tag352.xml" /><Relationship Id="rId4" Type="http://schemas.openxmlformats.org/officeDocument/2006/relationships/tags" Target="../tags/tag353.xml" /><Relationship Id="rId5" Type="http://schemas.openxmlformats.org/officeDocument/2006/relationships/tags" Target="../tags/tag354.xml" /><Relationship Id="rId6" Type="http://schemas.openxmlformats.org/officeDocument/2006/relationships/tags" Target="../tags/tag355.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 Id="rId3" Type="http://schemas.openxmlformats.org/officeDocument/2006/relationships/tags" Target="../tags/tag361.xml" /><Relationship Id="rId4" Type="http://schemas.openxmlformats.org/officeDocument/2006/relationships/tags" Target="../tags/tag362.xml" /><Relationship Id="rId5" Type="http://schemas.openxmlformats.org/officeDocument/2006/relationships/tags" Target="../tags/tag363.xml" /><Relationship Id="rId6" Type="http://schemas.openxmlformats.org/officeDocument/2006/relationships/tags" Target="../tags/tag364.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 Id="rId3" Type="http://schemas.openxmlformats.org/officeDocument/2006/relationships/tags" Target="../tags/tag369.xml" /><Relationship Id="rId4" Type="http://schemas.openxmlformats.org/officeDocument/2006/relationships/tags" Target="../tags/tag370.xml" /><Relationship Id="rId5" Type="http://schemas.openxmlformats.org/officeDocument/2006/relationships/tags" Target="../tags/tag371.xml" /><Relationship Id="rId6" Type="http://schemas.openxmlformats.org/officeDocument/2006/relationships/tags" Target="../tags/tag372.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 Id="rId3" Type="http://schemas.openxmlformats.org/officeDocument/2006/relationships/tags" Target="../tags/tag376.xml" /><Relationship Id="rId4" Type="http://schemas.openxmlformats.org/officeDocument/2006/relationships/tags" Target="../tags/tag377.xml" /><Relationship Id="rId5" Type="http://schemas.openxmlformats.org/officeDocument/2006/relationships/tags" Target="../tags/tag378.xml" /><Relationship Id="rId6" Type="http://schemas.openxmlformats.org/officeDocument/2006/relationships/tags" Target="../tags/tag379.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 Id="rId3" Type="http://schemas.openxmlformats.org/officeDocument/2006/relationships/tags" Target="../tags/tag117.xml" /><Relationship Id="rId4" Type="http://schemas.openxmlformats.org/officeDocument/2006/relationships/tags" Target="../tags/tag118.xml" /><Relationship Id="rId5" Type="http://schemas.openxmlformats.org/officeDocument/2006/relationships/tags" Target="../tags/tag119.xml" /><Relationship Id="rId6" Type="http://schemas.openxmlformats.org/officeDocument/2006/relationships/tags" Target="../tags/tag120.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 Id="rId3" Type="http://schemas.openxmlformats.org/officeDocument/2006/relationships/tags" Target="../tags/tag383.xml" /><Relationship Id="rId4" Type="http://schemas.openxmlformats.org/officeDocument/2006/relationships/tags" Target="../tags/tag384.xml" /><Relationship Id="rId5" Type="http://schemas.openxmlformats.org/officeDocument/2006/relationships/tags" Target="../tags/tag385.xml" /><Relationship Id="rId6" Type="http://schemas.openxmlformats.org/officeDocument/2006/relationships/tags" Target="../tags/tag386.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 Id="rId3" Type="http://schemas.openxmlformats.org/officeDocument/2006/relationships/tags" Target="../tags/tag390.xml" /><Relationship Id="rId4" Type="http://schemas.openxmlformats.org/officeDocument/2006/relationships/tags" Target="../tags/tag391.xml" /><Relationship Id="rId5" Type="http://schemas.openxmlformats.org/officeDocument/2006/relationships/tags" Target="../tags/tag392.xml" /><Relationship Id="rId6" Type="http://schemas.openxmlformats.org/officeDocument/2006/relationships/tags" Target="../tags/tag393.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 Id="rId3" Type="http://schemas.openxmlformats.org/officeDocument/2006/relationships/tags" Target="../tags/tag397.xml" /><Relationship Id="rId4" Type="http://schemas.openxmlformats.org/officeDocument/2006/relationships/tags" Target="../tags/tag398.xml" /><Relationship Id="rId5" Type="http://schemas.openxmlformats.org/officeDocument/2006/relationships/tags" Target="../tags/tag399.xml" /><Relationship Id="rId6" Type="http://schemas.openxmlformats.org/officeDocument/2006/relationships/tags" Target="../tags/tag400.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 Id="rId3" Type="http://schemas.openxmlformats.org/officeDocument/2006/relationships/tags" Target="../tags/tag404.xml" /><Relationship Id="rId4" Type="http://schemas.openxmlformats.org/officeDocument/2006/relationships/tags" Target="../tags/tag405.xml" /><Relationship Id="rId5" Type="http://schemas.openxmlformats.org/officeDocument/2006/relationships/tags" Target="../tags/tag406.xml" /><Relationship Id="rId6" Type="http://schemas.openxmlformats.org/officeDocument/2006/relationships/tags" Target="../tags/tag407.xml" /></Relationships>
</file>

<file path=ppt/notesSlides/_rels/notesSlide44.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 Id="rId3" Type="http://schemas.openxmlformats.org/officeDocument/2006/relationships/tags" Target="../tags/tag411.xml" /><Relationship Id="rId4" Type="http://schemas.openxmlformats.org/officeDocument/2006/relationships/tags" Target="../tags/tag412.xml" /><Relationship Id="rId5" Type="http://schemas.openxmlformats.org/officeDocument/2006/relationships/tags" Target="../tags/tag413.xml" /><Relationship Id="rId6" Type="http://schemas.openxmlformats.org/officeDocument/2006/relationships/tags" Target="../tags/tag414.xml" /></Relationships>
</file>

<file path=ppt/notesSlides/_rels/notesSlide45.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 Id="rId3" Type="http://schemas.openxmlformats.org/officeDocument/2006/relationships/tags" Target="../tags/tag418.xml" /><Relationship Id="rId4" Type="http://schemas.openxmlformats.org/officeDocument/2006/relationships/tags" Target="../tags/tag419.xml" /><Relationship Id="rId5" Type="http://schemas.openxmlformats.org/officeDocument/2006/relationships/tags" Target="../tags/tag420.xml" /><Relationship Id="rId6" Type="http://schemas.openxmlformats.org/officeDocument/2006/relationships/tags" Target="../tags/tag421.xml" /></Relationships>
</file>

<file path=ppt/notesSlides/_rels/notesSlide46.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 Id="rId3" Type="http://schemas.openxmlformats.org/officeDocument/2006/relationships/tags" Target="../tags/tag425.xml" /><Relationship Id="rId4" Type="http://schemas.openxmlformats.org/officeDocument/2006/relationships/tags" Target="../tags/tag426.xml" /><Relationship Id="rId5" Type="http://schemas.openxmlformats.org/officeDocument/2006/relationships/tags" Target="../tags/tag427.xml" /><Relationship Id="rId6" Type="http://schemas.openxmlformats.org/officeDocument/2006/relationships/tags" Target="../tags/tag428.xml" /></Relationships>
</file>

<file path=ppt/notesSlides/_rels/notesSlide47.xml.rels>&#65279;<?xml version="1.0" encoding="utf-8" standalone="yes"?><Relationships xmlns="http://schemas.openxmlformats.org/package/2006/relationships"><Relationship Id="rId1" Type="http://schemas.openxmlformats.org/officeDocument/2006/relationships/slide" Target="../slides/slide47.xml" /><Relationship Id="rId2" Type="http://schemas.openxmlformats.org/officeDocument/2006/relationships/notesMaster" Target="../notesMasters/notesMaster1.xml" /><Relationship Id="rId3" Type="http://schemas.openxmlformats.org/officeDocument/2006/relationships/tags" Target="../tags/tag434.xml" /><Relationship Id="rId4" Type="http://schemas.openxmlformats.org/officeDocument/2006/relationships/tags" Target="../tags/tag435.xml" /><Relationship Id="rId5" Type="http://schemas.openxmlformats.org/officeDocument/2006/relationships/tags" Target="../tags/tag436.xml" /><Relationship Id="rId6" Type="http://schemas.openxmlformats.org/officeDocument/2006/relationships/tags" Target="../tags/tag437.xml" /></Relationships>
</file>

<file path=ppt/notesSlides/_rels/notesSlide48.xml.rels>&#65279;<?xml version="1.0" encoding="utf-8" standalone="yes"?><Relationships xmlns="http://schemas.openxmlformats.org/package/2006/relationships"><Relationship Id="rId1" Type="http://schemas.openxmlformats.org/officeDocument/2006/relationships/slide" Target="../slides/slide48.xml" /><Relationship Id="rId2" Type="http://schemas.openxmlformats.org/officeDocument/2006/relationships/notesMaster" Target="../notesMasters/notesMaster1.xml" /><Relationship Id="rId3" Type="http://schemas.openxmlformats.org/officeDocument/2006/relationships/tags" Target="../tags/tag442.xml" /><Relationship Id="rId4" Type="http://schemas.openxmlformats.org/officeDocument/2006/relationships/tags" Target="../tags/tag443.xml" /><Relationship Id="rId5" Type="http://schemas.openxmlformats.org/officeDocument/2006/relationships/tags" Target="../tags/tag444.xml" /><Relationship Id="rId6" Type="http://schemas.openxmlformats.org/officeDocument/2006/relationships/tags" Target="../tags/tag445.xml" /></Relationships>
</file>

<file path=ppt/notesSlides/_rels/notesSlide49.xml.rels>&#65279;<?xml version="1.0" encoding="utf-8" standalone="yes"?><Relationships xmlns="http://schemas.openxmlformats.org/package/2006/relationships"><Relationship Id="rId1" Type="http://schemas.openxmlformats.org/officeDocument/2006/relationships/slide" Target="../slides/slide49.xml" /><Relationship Id="rId2" Type="http://schemas.openxmlformats.org/officeDocument/2006/relationships/notesMaster" Target="../notesMasters/notesMaster1.xml" /><Relationship Id="rId3" Type="http://schemas.openxmlformats.org/officeDocument/2006/relationships/tags" Target="../tags/tag450.xml" /><Relationship Id="rId4" Type="http://schemas.openxmlformats.org/officeDocument/2006/relationships/tags" Target="../tags/tag451.xml" /><Relationship Id="rId5" Type="http://schemas.openxmlformats.org/officeDocument/2006/relationships/tags" Target="../tags/tag452.xml" /><Relationship Id="rId6" Type="http://schemas.openxmlformats.org/officeDocument/2006/relationships/tags" Target="../tags/tag453.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 Id="rId3" Type="http://schemas.openxmlformats.org/officeDocument/2006/relationships/tags" Target="../tags/tag124.xml" /><Relationship Id="rId4" Type="http://schemas.openxmlformats.org/officeDocument/2006/relationships/tags" Target="../tags/tag125.xml" /><Relationship Id="rId5" Type="http://schemas.openxmlformats.org/officeDocument/2006/relationships/tags" Target="../tags/tag126.xml" /><Relationship Id="rId6" Type="http://schemas.openxmlformats.org/officeDocument/2006/relationships/tags" Target="../tags/tag127.xml" /></Relationships>
</file>

<file path=ppt/notesSlides/_rels/notesSlide50.xml.rels>&#65279;<?xml version="1.0" encoding="utf-8" standalone="yes"?><Relationships xmlns="http://schemas.openxmlformats.org/package/2006/relationships"><Relationship Id="rId1" Type="http://schemas.openxmlformats.org/officeDocument/2006/relationships/slide" Target="../slides/slide50.xml" /><Relationship Id="rId2" Type="http://schemas.openxmlformats.org/officeDocument/2006/relationships/notesMaster" Target="../notesMasters/notesMaster1.xml" /><Relationship Id="rId3" Type="http://schemas.openxmlformats.org/officeDocument/2006/relationships/tags" Target="../tags/tag457.xml" /><Relationship Id="rId4" Type="http://schemas.openxmlformats.org/officeDocument/2006/relationships/tags" Target="../tags/tag458.xml" /><Relationship Id="rId5" Type="http://schemas.openxmlformats.org/officeDocument/2006/relationships/tags" Target="../tags/tag459.xml" /><Relationship Id="rId6" Type="http://schemas.openxmlformats.org/officeDocument/2006/relationships/tags" Target="../tags/tag460.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 Id="rId3" Type="http://schemas.openxmlformats.org/officeDocument/2006/relationships/tags" Target="../tags/tag131.xml" /><Relationship Id="rId4" Type="http://schemas.openxmlformats.org/officeDocument/2006/relationships/tags" Target="../tags/tag132.xml" /><Relationship Id="rId5" Type="http://schemas.openxmlformats.org/officeDocument/2006/relationships/tags" Target="../tags/tag133.xml" /><Relationship Id="rId6" Type="http://schemas.openxmlformats.org/officeDocument/2006/relationships/tags" Target="../tags/tag134.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 Id="rId3" Type="http://schemas.openxmlformats.org/officeDocument/2006/relationships/tags" Target="../tags/tag138.xml" /><Relationship Id="rId4" Type="http://schemas.openxmlformats.org/officeDocument/2006/relationships/tags" Target="../tags/tag139.xml" /><Relationship Id="rId5" Type="http://schemas.openxmlformats.org/officeDocument/2006/relationships/tags" Target="../tags/tag140.xml" /><Relationship Id="rId6" Type="http://schemas.openxmlformats.org/officeDocument/2006/relationships/tags" Target="../tags/tag14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 Id="rId3" Type="http://schemas.openxmlformats.org/officeDocument/2006/relationships/tags" Target="../tags/tag146.xml" /><Relationship Id="rId4" Type="http://schemas.openxmlformats.org/officeDocument/2006/relationships/tags" Target="../tags/tag147.xml" /><Relationship Id="rId5" Type="http://schemas.openxmlformats.org/officeDocument/2006/relationships/tags" Target="../tags/tag148.xml" /><Relationship Id="rId6" Type="http://schemas.openxmlformats.org/officeDocument/2006/relationships/tags" Target="../tags/tag149.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 Id="rId3" Type="http://schemas.openxmlformats.org/officeDocument/2006/relationships/tags" Target="../tags/tag153.xml" /><Relationship Id="rId4" Type="http://schemas.openxmlformats.org/officeDocument/2006/relationships/tags" Target="../tags/tag154.xml" /><Relationship Id="rId5" Type="http://schemas.openxmlformats.org/officeDocument/2006/relationships/tags" Target="../tags/tag155.xml" /><Relationship Id="rId6" Type="http://schemas.openxmlformats.org/officeDocument/2006/relationships/tags" Target="../tags/tag156.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1</a:t>
            </a:fld>
            <a:endParaRPr lang="en-US"/>
          </a:p>
        </p:txBody>
      </p:sp>
    </p:spTree>
    <p:extLst>
      <p:ext uri="{BB962C8B-B14F-4D97-AF65-F5344CB8AC3E}">
        <p14:creationId xmlns:p14="http://schemas.microsoft.com/office/powerpoint/2010/main" val="3047692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10</a:t>
            </a:fld>
            <a:endParaRPr lang="en-US"/>
          </a:p>
        </p:txBody>
      </p:sp>
    </p:spTree>
    <p:extLst>
      <p:ext uri="{BB962C8B-B14F-4D97-AF65-F5344CB8AC3E}">
        <p14:creationId xmlns:p14="http://schemas.microsoft.com/office/powerpoint/2010/main" val="14470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11</a:t>
            </a:fld>
            <a:endParaRPr lang="en-US"/>
          </a:p>
        </p:txBody>
      </p:sp>
    </p:spTree>
    <p:extLst>
      <p:ext uri="{BB962C8B-B14F-4D97-AF65-F5344CB8AC3E}">
        <p14:creationId xmlns:p14="http://schemas.microsoft.com/office/powerpoint/2010/main" val="1635432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12</a:t>
            </a:fld>
            <a:endParaRPr lang="en-US"/>
          </a:p>
        </p:txBody>
      </p:sp>
    </p:spTree>
    <p:extLst>
      <p:ext uri="{BB962C8B-B14F-4D97-AF65-F5344CB8AC3E}">
        <p14:creationId xmlns:p14="http://schemas.microsoft.com/office/powerpoint/2010/main" val="1983548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13</a:t>
            </a:fld>
            <a:endParaRPr lang="en-US"/>
          </a:p>
        </p:txBody>
      </p:sp>
    </p:spTree>
    <p:extLst>
      <p:ext uri="{BB962C8B-B14F-4D97-AF65-F5344CB8AC3E}">
        <p14:creationId xmlns:p14="http://schemas.microsoft.com/office/powerpoint/2010/main" val="3859865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14</a:t>
            </a:fld>
            <a:endParaRPr lang="en-US"/>
          </a:p>
        </p:txBody>
      </p:sp>
    </p:spTree>
    <p:extLst>
      <p:ext uri="{BB962C8B-B14F-4D97-AF65-F5344CB8AC3E}">
        <p14:creationId xmlns:p14="http://schemas.microsoft.com/office/powerpoint/2010/main" val="2379544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15</a:t>
            </a:fld>
            <a:endParaRPr lang="en-US"/>
          </a:p>
        </p:txBody>
      </p:sp>
    </p:spTree>
    <p:extLst>
      <p:ext uri="{BB962C8B-B14F-4D97-AF65-F5344CB8AC3E}">
        <p14:creationId xmlns:p14="http://schemas.microsoft.com/office/powerpoint/2010/main" val="3622218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16</a:t>
            </a:fld>
            <a:endParaRPr lang="en-US"/>
          </a:p>
        </p:txBody>
      </p:sp>
    </p:spTree>
    <p:extLst>
      <p:ext uri="{BB962C8B-B14F-4D97-AF65-F5344CB8AC3E}">
        <p14:creationId xmlns:p14="http://schemas.microsoft.com/office/powerpoint/2010/main" val="3885818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17</a:t>
            </a:fld>
            <a:endParaRPr lang="en-US"/>
          </a:p>
        </p:txBody>
      </p:sp>
    </p:spTree>
    <p:extLst>
      <p:ext uri="{BB962C8B-B14F-4D97-AF65-F5344CB8AC3E}">
        <p14:creationId xmlns:p14="http://schemas.microsoft.com/office/powerpoint/2010/main" val="2870548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18</a:t>
            </a:fld>
            <a:endParaRPr lang="en-US"/>
          </a:p>
        </p:txBody>
      </p:sp>
    </p:spTree>
    <p:extLst>
      <p:ext uri="{BB962C8B-B14F-4D97-AF65-F5344CB8AC3E}">
        <p14:creationId xmlns:p14="http://schemas.microsoft.com/office/powerpoint/2010/main" val="2751240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19</a:t>
            </a:fld>
            <a:endParaRPr lang="en-US"/>
          </a:p>
        </p:txBody>
      </p:sp>
    </p:spTree>
    <p:extLst>
      <p:ext uri="{BB962C8B-B14F-4D97-AF65-F5344CB8AC3E}">
        <p14:creationId xmlns:p14="http://schemas.microsoft.com/office/powerpoint/2010/main" val="2537978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2</a:t>
            </a:fld>
            <a:endParaRPr lang="en-US"/>
          </a:p>
        </p:txBody>
      </p:sp>
    </p:spTree>
    <p:extLst>
      <p:ext uri="{BB962C8B-B14F-4D97-AF65-F5344CB8AC3E}">
        <p14:creationId xmlns:p14="http://schemas.microsoft.com/office/powerpoint/2010/main" val="1420266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20</a:t>
            </a:fld>
            <a:endParaRPr lang="en-US"/>
          </a:p>
        </p:txBody>
      </p:sp>
    </p:spTree>
    <p:extLst>
      <p:ext uri="{BB962C8B-B14F-4D97-AF65-F5344CB8AC3E}">
        <p14:creationId xmlns:p14="http://schemas.microsoft.com/office/powerpoint/2010/main" val="1546376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21</a:t>
            </a:fld>
            <a:endParaRPr lang="en-US"/>
          </a:p>
        </p:txBody>
      </p:sp>
    </p:spTree>
    <p:extLst>
      <p:ext uri="{BB962C8B-B14F-4D97-AF65-F5344CB8AC3E}">
        <p14:creationId xmlns:p14="http://schemas.microsoft.com/office/powerpoint/2010/main" val="42191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22</a:t>
            </a:fld>
            <a:endParaRPr lang="en-US"/>
          </a:p>
        </p:txBody>
      </p:sp>
    </p:spTree>
    <p:extLst>
      <p:ext uri="{BB962C8B-B14F-4D97-AF65-F5344CB8AC3E}">
        <p14:creationId xmlns:p14="http://schemas.microsoft.com/office/powerpoint/2010/main" val="3097691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23</a:t>
            </a:fld>
            <a:endParaRPr lang="en-US"/>
          </a:p>
        </p:txBody>
      </p:sp>
    </p:spTree>
    <p:extLst>
      <p:ext uri="{BB962C8B-B14F-4D97-AF65-F5344CB8AC3E}">
        <p14:creationId xmlns:p14="http://schemas.microsoft.com/office/powerpoint/2010/main" val="1165291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24</a:t>
            </a:fld>
            <a:endParaRPr lang="en-US"/>
          </a:p>
        </p:txBody>
      </p:sp>
    </p:spTree>
    <p:extLst>
      <p:ext uri="{BB962C8B-B14F-4D97-AF65-F5344CB8AC3E}">
        <p14:creationId xmlns:p14="http://schemas.microsoft.com/office/powerpoint/2010/main" val="4152116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25</a:t>
            </a:fld>
            <a:endParaRPr lang="en-US"/>
          </a:p>
        </p:txBody>
      </p:sp>
    </p:spTree>
    <p:extLst>
      <p:ext uri="{BB962C8B-B14F-4D97-AF65-F5344CB8AC3E}">
        <p14:creationId xmlns:p14="http://schemas.microsoft.com/office/powerpoint/2010/main" val="2004639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26</a:t>
            </a:fld>
            <a:endParaRPr lang="en-US"/>
          </a:p>
        </p:txBody>
      </p:sp>
    </p:spTree>
    <p:extLst>
      <p:ext uri="{BB962C8B-B14F-4D97-AF65-F5344CB8AC3E}">
        <p14:creationId xmlns:p14="http://schemas.microsoft.com/office/powerpoint/2010/main" val="436859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27</a:t>
            </a:fld>
            <a:endParaRPr lang="en-US"/>
          </a:p>
        </p:txBody>
      </p:sp>
    </p:spTree>
    <p:extLst>
      <p:ext uri="{BB962C8B-B14F-4D97-AF65-F5344CB8AC3E}">
        <p14:creationId xmlns:p14="http://schemas.microsoft.com/office/powerpoint/2010/main" val="1844232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28</a:t>
            </a:fld>
            <a:endParaRPr lang="en-US"/>
          </a:p>
        </p:txBody>
      </p:sp>
    </p:spTree>
    <p:extLst>
      <p:ext uri="{BB962C8B-B14F-4D97-AF65-F5344CB8AC3E}">
        <p14:creationId xmlns:p14="http://schemas.microsoft.com/office/powerpoint/2010/main" val="420246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29</a:t>
            </a:fld>
            <a:endParaRPr lang="en-US"/>
          </a:p>
        </p:txBody>
      </p:sp>
    </p:spTree>
    <p:extLst>
      <p:ext uri="{BB962C8B-B14F-4D97-AF65-F5344CB8AC3E}">
        <p14:creationId xmlns:p14="http://schemas.microsoft.com/office/powerpoint/2010/main" val="1658970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3</a:t>
            </a:fld>
            <a:endParaRPr lang="en-US"/>
          </a:p>
        </p:txBody>
      </p:sp>
    </p:spTree>
    <p:extLst>
      <p:ext uri="{BB962C8B-B14F-4D97-AF65-F5344CB8AC3E}">
        <p14:creationId xmlns:p14="http://schemas.microsoft.com/office/powerpoint/2010/main" val="39742388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30</a:t>
            </a:fld>
            <a:endParaRPr lang="en-US"/>
          </a:p>
        </p:txBody>
      </p:sp>
    </p:spTree>
    <p:extLst>
      <p:ext uri="{BB962C8B-B14F-4D97-AF65-F5344CB8AC3E}">
        <p14:creationId xmlns:p14="http://schemas.microsoft.com/office/powerpoint/2010/main" val="1858620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31</a:t>
            </a:fld>
            <a:endParaRPr lang="en-US"/>
          </a:p>
        </p:txBody>
      </p:sp>
    </p:spTree>
    <p:extLst>
      <p:ext uri="{BB962C8B-B14F-4D97-AF65-F5344CB8AC3E}">
        <p14:creationId xmlns:p14="http://schemas.microsoft.com/office/powerpoint/2010/main" val="32808118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32</a:t>
            </a:fld>
            <a:endParaRPr lang="en-US"/>
          </a:p>
        </p:txBody>
      </p:sp>
    </p:spTree>
    <p:extLst>
      <p:ext uri="{BB962C8B-B14F-4D97-AF65-F5344CB8AC3E}">
        <p14:creationId xmlns:p14="http://schemas.microsoft.com/office/powerpoint/2010/main" val="37097367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33</a:t>
            </a:fld>
            <a:endParaRPr lang="en-US"/>
          </a:p>
        </p:txBody>
      </p:sp>
    </p:spTree>
    <p:extLst>
      <p:ext uri="{BB962C8B-B14F-4D97-AF65-F5344CB8AC3E}">
        <p14:creationId xmlns:p14="http://schemas.microsoft.com/office/powerpoint/2010/main" val="37151408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34</a:t>
            </a:fld>
            <a:endParaRPr lang="en-US"/>
          </a:p>
        </p:txBody>
      </p:sp>
    </p:spTree>
    <p:extLst>
      <p:ext uri="{BB962C8B-B14F-4D97-AF65-F5344CB8AC3E}">
        <p14:creationId xmlns:p14="http://schemas.microsoft.com/office/powerpoint/2010/main" val="22266341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35</a:t>
            </a:fld>
            <a:endParaRPr lang="en-US"/>
          </a:p>
        </p:txBody>
      </p:sp>
    </p:spTree>
    <p:extLst>
      <p:ext uri="{BB962C8B-B14F-4D97-AF65-F5344CB8AC3E}">
        <p14:creationId xmlns:p14="http://schemas.microsoft.com/office/powerpoint/2010/main" val="31037716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36</a:t>
            </a:fld>
            <a:endParaRPr lang="en-US"/>
          </a:p>
        </p:txBody>
      </p:sp>
    </p:spTree>
    <p:extLst>
      <p:ext uri="{BB962C8B-B14F-4D97-AF65-F5344CB8AC3E}">
        <p14:creationId xmlns:p14="http://schemas.microsoft.com/office/powerpoint/2010/main" val="14545192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37</a:t>
            </a:fld>
            <a:endParaRPr lang="en-US"/>
          </a:p>
        </p:txBody>
      </p:sp>
    </p:spTree>
    <p:extLst>
      <p:ext uri="{BB962C8B-B14F-4D97-AF65-F5344CB8AC3E}">
        <p14:creationId xmlns:p14="http://schemas.microsoft.com/office/powerpoint/2010/main" val="23959170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38</a:t>
            </a:fld>
            <a:endParaRPr lang="en-US"/>
          </a:p>
        </p:txBody>
      </p:sp>
    </p:spTree>
    <p:extLst>
      <p:ext uri="{BB962C8B-B14F-4D97-AF65-F5344CB8AC3E}">
        <p14:creationId xmlns:p14="http://schemas.microsoft.com/office/powerpoint/2010/main" val="28158851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39</a:t>
            </a:fld>
            <a:endParaRPr lang="en-US"/>
          </a:p>
        </p:txBody>
      </p:sp>
    </p:spTree>
    <p:extLst>
      <p:ext uri="{BB962C8B-B14F-4D97-AF65-F5344CB8AC3E}">
        <p14:creationId xmlns:p14="http://schemas.microsoft.com/office/powerpoint/2010/main" val="767877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4</a:t>
            </a:fld>
            <a:endParaRPr lang="en-US"/>
          </a:p>
        </p:txBody>
      </p:sp>
    </p:spTree>
    <p:extLst>
      <p:ext uri="{BB962C8B-B14F-4D97-AF65-F5344CB8AC3E}">
        <p14:creationId xmlns:p14="http://schemas.microsoft.com/office/powerpoint/2010/main" val="37932295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40</a:t>
            </a:fld>
            <a:endParaRPr lang="en-US"/>
          </a:p>
        </p:txBody>
      </p:sp>
    </p:spTree>
    <p:extLst>
      <p:ext uri="{BB962C8B-B14F-4D97-AF65-F5344CB8AC3E}">
        <p14:creationId xmlns:p14="http://schemas.microsoft.com/office/powerpoint/2010/main" val="6799574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41</a:t>
            </a:fld>
            <a:endParaRPr lang="en-US"/>
          </a:p>
        </p:txBody>
      </p:sp>
    </p:spTree>
    <p:extLst>
      <p:ext uri="{BB962C8B-B14F-4D97-AF65-F5344CB8AC3E}">
        <p14:creationId xmlns:p14="http://schemas.microsoft.com/office/powerpoint/2010/main" val="19112717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42</a:t>
            </a:fld>
            <a:endParaRPr lang="en-US"/>
          </a:p>
        </p:txBody>
      </p:sp>
    </p:spTree>
    <p:extLst>
      <p:ext uri="{BB962C8B-B14F-4D97-AF65-F5344CB8AC3E}">
        <p14:creationId xmlns:p14="http://schemas.microsoft.com/office/powerpoint/2010/main" val="29046705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43</a:t>
            </a:fld>
            <a:endParaRPr lang="en-US"/>
          </a:p>
        </p:txBody>
      </p:sp>
    </p:spTree>
    <p:extLst>
      <p:ext uri="{BB962C8B-B14F-4D97-AF65-F5344CB8AC3E}">
        <p14:creationId xmlns:p14="http://schemas.microsoft.com/office/powerpoint/2010/main" val="40627457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44</a:t>
            </a:fld>
            <a:endParaRPr lang="en-US"/>
          </a:p>
        </p:txBody>
      </p:sp>
    </p:spTree>
    <p:extLst>
      <p:ext uri="{BB962C8B-B14F-4D97-AF65-F5344CB8AC3E}">
        <p14:creationId xmlns:p14="http://schemas.microsoft.com/office/powerpoint/2010/main" val="2551801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45</a:t>
            </a:fld>
            <a:endParaRPr lang="en-US"/>
          </a:p>
        </p:txBody>
      </p:sp>
    </p:spTree>
    <p:extLst>
      <p:ext uri="{BB962C8B-B14F-4D97-AF65-F5344CB8AC3E}">
        <p14:creationId xmlns:p14="http://schemas.microsoft.com/office/powerpoint/2010/main" val="42324359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46</a:t>
            </a:fld>
            <a:endParaRPr lang="en-US"/>
          </a:p>
        </p:txBody>
      </p:sp>
    </p:spTree>
    <p:extLst>
      <p:ext uri="{BB962C8B-B14F-4D97-AF65-F5344CB8AC3E}">
        <p14:creationId xmlns:p14="http://schemas.microsoft.com/office/powerpoint/2010/main" val="27703468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47</a:t>
            </a:fld>
            <a:endParaRPr lang="en-US"/>
          </a:p>
        </p:txBody>
      </p:sp>
    </p:spTree>
    <p:extLst>
      <p:ext uri="{BB962C8B-B14F-4D97-AF65-F5344CB8AC3E}">
        <p14:creationId xmlns:p14="http://schemas.microsoft.com/office/powerpoint/2010/main" val="2943590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48</a:t>
            </a:fld>
            <a:endParaRPr lang="en-US"/>
          </a:p>
        </p:txBody>
      </p:sp>
    </p:spTree>
    <p:extLst>
      <p:ext uri="{BB962C8B-B14F-4D97-AF65-F5344CB8AC3E}">
        <p14:creationId xmlns:p14="http://schemas.microsoft.com/office/powerpoint/2010/main" val="8316964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49</a:t>
            </a:fld>
            <a:endParaRPr lang="en-US"/>
          </a:p>
        </p:txBody>
      </p:sp>
    </p:spTree>
    <p:extLst>
      <p:ext uri="{BB962C8B-B14F-4D97-AF65-F5344CB8AC3E}">
        <p14:creationId xmlns:p14="http://schemas.microsoft.com/office/powerpoint/2010/main" val="2906398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5</a:t>
            </a:fld>
            <a:endParaRPr lang="en-US"/>
          </a:p>
        </p:txBody>
      </p:sp>
    </p:spTree>
    <p:extLst>
      <p:ext uri="{BB962C8B-B14F-4D97-AF65-F5344CB8AC3E}">
        <p14:creationId xmlns:p14="http://schemas.microsoft.com/office/powerpoint/2010/main" val="28407415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50</a:t>
            </a:fld>
            <a:endParaRPr lang="en-US"/>
          </a:p>
        </p:txBody>
      </p:sp>
    </p:spTree>
    <p:extLst>
      <p:ext uri="{BB962C8B-B14F-4D97-AF65-F5344CB8AC3E}">
        <p14:creationId xmlns:p14="http://schemas.microsoft.com/office/powerpoint/2010/main" val="2727094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6</a:t>
            </a:fld>
            <a:endParaRPr lang="en-US"/>
          </a:p>
        </p:txBody>
      </p:sp>
    </p:spTree>
    <p:extLst>
      <p:ext uri="{BB962C8B-B14F-4D97-AF65-F5344CB8AC3E}">
        <p14:creationId xmlns:p14="http://schemas.microsoft.com/office/powerpoint/2010/main" val="2375451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7</a:t>
            </a:fld>
            <a:endParaRPr lang="en-US"/>
          </a:p>
        </p:txBody>
      </p:sp>
    </p:spTree>
    <p:extLst>
      <p:ext uri="{BB962C8B-B14F-4D97-AF65-F5344CB8AC3E}">
        <p14:creationId xmlns:p14="http://schemas.microsoft.com/office/powerpoint/2010/main" val="2024569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8</a:t>
            </a:fld>
            <a:endParaRPr lang="en-US"/>
          </a:p>
        </p:txBody>
      </p:sp>
    </p:spTree>
    <p:extLst>
      <p:ext uri="{BB962C8B-B14F-4D97-AF65-F5344CB8AC3E}">
        <p14:creationId xmlns:p14="http://schemas.microsoft.com/office/powerpoint/2010/main" val="3578933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3E761AC0-EDF3-44B9-A681-9BC768BD5F08}" type="slidenum">
              <a:rPr lang="en-US" smtClean="0"/>
              <a:t>9</a:t>
            </a:fld>
            <a:endParaRPr lang="en-US"/>
          </a:p>
        </p:txBody>
      </p:sp>
    </p:spTree>
    <p:extLst>
      <p:ext uri="{BB962C8B-B14F-4D97-AF65-F5344CB8AC3E}">
        <p14:creationId xmlns:p14="http://schemas.microsoft.com/office/powerpoint/2010/main" val="449008068"/>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tags" Target="../tags/tag6.xml" /><Relationship Id="rId7"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58.xml" /><Relationship Id="rId2" Type="http://schemas.openxmlformats.org/officeDocument/2006/relationships/tags" Target="../tags/tag59.xml" /><Relationship Id="rId3" Type="http://schemas.openxmlformats.org/officeDocument/2006/relationships/tags" Target="../tags/tag60.xml" /><Relationship Id="rId4" Type="http://schemas.openxmlformats.org/officeDocument/2006/relationships/tags" Target="../tags/tag61.xml" /><Relationship Id="rId5" Type="http://schemas.openxmlformats.org/officeDocument/2006/relationships/tags" Target="../tags/tag62.xml" /><Relationship Id="rId6" Type="http://schemas.openxmlformats.org/officeDocument/2006/relationships/tags" Target="../tags/tag63.xml" /><Relationship Id="rId7"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4.xml" /><Relationship Id="rId2" Type="http://schemas.openxmlformats.org/officeDocument/2006/relationships/tags" Target="../tags/tag65.xml" /><Relationship Id="rId3" Type="http://schemas.openxmlformats.org/officeDocument/2006/relationships/tags" Target="../tags/tag66.xml" /><Relationship Id="rId4" Type="http://schemas.openxmlformats.org/officeDocument/2006/relationships/tags" Target="../tags/tag67.xml" /><Relationship Id="rId5" Type="http://schemas.openxmlformats.org/officeDocument/2006/relationships/tags" Target="../tags/tag68.xml" /><Relationship Id="rId6" Type="http://schemas.openxmlformats.org/officeDocument/2006/relationships/tags" Target="../tags/tag69.xml" /><Relationship Id="rId7"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70.xml" /><Relationship Id="rId2" Type="http://schemas.openxmlformats.org/officeDocument/2006/relationships/tags" Target="../tags/tag71.xml" /><Relationship Id="rId3" Type="http://schemas.openxmlformats.org/officeDocument/2006/relationships/tags" Target="../tags/tag72.xml" /><Relationship Id="rId4" Type="http://schemas.openxmlformats.org/officeDocument/2006/relationships/tags" Target="../tags/tag73.xml" /><Relationship Id="rId5" Type="http://schemas.openxmlformats.org/officeDocument/2006/relationships/tags" Target="../tags/tag74.xml" /><Relationship Id="rId6" Type="http://schemas.openxmlformats.org/officeDocument/2006/relationships/tags" Target="../tags/tag75.xml" /><Relationship Id="rId7" Type="http://schemas.openxmlformats.org/officeDocument/2006/relationships/tags" Target="../tags/tag76.xml" /><Relationship Id="rId8"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7.xml" /><Relationship Id="rId2" Type="http://schemas.openxmlformats.org/officeDocument/2006/relationships/tags" Target="../tags/tag8.xml" /><Relationship Id="rId3" Type="http://schemas.openxmlformats.org/officeDocument/2006/relationships/tags" Target="../tags/tag9.xml" /><Relationship Id="rId4" Type="http://schemas.openxmlformats.org/officeDocument/2006/relationships/tags" Target="../tags/tag10.xml" /><Relationship Id="rId5" Type="http://schemas.openxmlformats.org/officeDocument/2006/relationships/tags" Target="../tags/tag11.xml" /><Relationship Id="rId6" Type="http://schemas.openxmlformats.org/officeDocument/2006/relationships/tags" Target="../tags/tag12.xml" /><Relationship Id="rId7"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tags" Target="../tags/tag14.xml" /><Relationship Id="rId3" Type="http://schemas.openxmlformats.org/officeDocument/2006/relationships/tags" Target="../tags/tag15.xml"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tags" Target="../tags/tag18.xml" /><Relationship Id="rId7"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9.xml" /><Relationship Id="rId2" Type="http://schemas.openxmlformats.org/officeDocument/2006/relationships/tags" Target="../tags/tag20.xml" /><Relationship Id="rId3" Type="http://schemas.openxmlformats.org/officeDocument/2006/relationships/tags" Target="../tags/tag21.xml" /><Relationship Id="rId4" Type="http://schemas.openxmlformats.org/officeDocument/2006/relationships/tags" Target="../tags/tag22.xml" /><Relationship Id="rId5" Type="http://schemas.openxmlformats.org/officeDocument/2006/relationships/tags" Target="../tags/tag23.xml" /><Relationship Id="rId6" Type="http://schemas.openxmlformats.org/officeDocument/2006/relationships/tags" Target="../tags/tag24.xml" /><Relationship Id="rId7" Type="http://schemas.openxmlformats.org/officeDocument/2006/relationships/tags" Target="../tags/tag25.xml" /><Relationship Id="rId8"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6.xml" /><Relationship Id="rId10" Type="http://schemas.openxmlformats.org/officeDocument/2006/relationships/slideMaster" Target="../slideMasters/slideMaster1.xml" /><Relationship Id="rId2" Type="http://schemas.openxmlformats.org/officeDocument/2006/relationships/tags" Target="../tags/tag27.xml" /><Relationship Id="rId3" Type="http://schemas.openxmlformats.org/officeDocument/2006/relationships/tags" Target="../tags/tag28.xml" /><Relationship Id="rId4" Type="http://schemas.openxmlformats.org/officeDocument/2006/relationships/tags" Target="../tags/tag29.xml" /><Relationship Id="rId5" Type="http://schemas.openxmlformats.org/officeDocument/2006/relationships/tags" Target="../tags/tag30.xml" /><Relationship Id="rId6" Type="http://schemas.openxmlformats.org/officeDocument/2006/relationships/tags" Target="../tags/tag31.xml" /><Relationship Id="rId7" Type="http://schemas.openxmlformats.org/officeDocument/2006/relationships/tags" Target="../tags/tag32.xml" /><Relationship Id="rId8" Type="http://schemas.openxmlformats.org/officeDocument/2006/relationships/tags" Target="../tags/tag33.xml" /><Relationship Id="rId9" Type="http://schemas.openxmlformats.org/officeDocument/2006/relationships/tags" Target="../tags/tag34.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5.xml" /><Relationship Id="rId2" Type="http://schemas.openxmlformats.org/officeDocument/2006/relationships/tags" Target="../tags/tag36.xml" /><Relationship Id="rId3" Type="http://schemas.openxmlformats.org/officeDocument/2006/relationships/tags" Target="../tags/tag37.xml" /><Relationship Id="rId4" Type="http://schemas.openxmlformats.org/officeDocument/2006/relationships/tags" Target="../tags/tag38.xml" /><Relationship Id="rId5" Type="http://schemas.openxmlformats.org/officeDocument/2006/relationships/tags" Target="../tags/tag39.xml"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40.xml" /><Relationship Id="rId2" Type="http://schemas.openxmlformats.org/officeDocument/2006/relationships/tags" Target="../tags/tag41.xml" /><Relationship Id="rId3" Type="http://schemas.openxmlformats.org/officeDocument/2006/relationships/tags" Target="../tags/tag42.xml" /><Relationship Id="rId4" Type="http://schemas.openxmlformats.org/officeDocument/2006/relationships/tags" Target="../tags/tag43.xml" /><Relationship Id="rId5"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44.xml" /><Relationship Id="rId2" Type="http://schemas.openxmlformats.org/officeDocument/2006/relationships/tags" Target="../tags/tag45.xml" /><Relationship Id="rId3" Type="http://schemas.openxmlformats.org/officeDocument/2006/relationships/tags" Target="../tags/tag46.xml" /><Relationship Id="rId4" Type="http://schemas.openxmlformats.org/officeDocument/2006/relationships/tags" Target="../tags/tag47.xml" /><Relationship Id="rId5" Type="http://schemas.openxmlformats.org/officeDocument/2006/relationships/tags" Target="../tags/tag48.xml" /><Relationship Id="rId6" Type="http://schemas.openxmlformats.org/officeDocument/2006/relationships/tags" Target="../tags/tag49.xml" /><Relationship Id="rId7" Type="http://schemas.openxmlformats.org/officeDocument/2006/relationships/tags" Target="../tags/tag50.xml" /><Relationship Id="rId8"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51.xml" /><Relationship Id="rId2" Type="http://schemas.openxmlformats.org/officeDocument/2006/relationships/tags" Target="../tags/tag52.xml" /><Relationship Id="rId3" Type="http://schemas.openxmlformats.org/officeDocument/2006/relationships/tags" Target="../tags/tag53.xml" /><Relationship Id="rId4" Type="http://schemas.openxmlformats.org/officeDocument/2006/relationships/tags" Target="../tags/tag54.xml" /><Relationship Id="rId5" Type="http://schemas.openxmlformats.org/officeDocument/2006/relationships/tags" Target="../tags/tag55.xml" /><Relationship Id="rId6" Type="http://schemas.openxmlformats.org/officeDocument/2006/relationships/tags" Target="../tags/tag56.xml" /><Relationship Id="rId7" Type="http://schemas.openxmlformats.org/officeDocument/2006/relationships/tags" Target="../tags/tag57.xml" /><Relationship Id="rId8"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Title Slide">
    <p:spTree>
      <p:nvGrpSpPr>
        <p:cNvPr id="1" name=""/>
        <p:cNvGrpSpPr/>
        <p:nvPr>
          <p:custDataLst>
            <p:tags r:id="rId1"/>
          </p:custDataLst>
        </p:nvPr>
      </p:nvGrpSpPr>
      <p:grpSpPr>
        <a:xfrm>
          <a:off x="0" y="0"/>
          <a:ext cx="0" cy="0"/>
        </a:xfrm>
      </p:grpSpPr>
      <p:sp>
        <p:nvSpPr>
          <p:cNvPr id="2" name="Title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custDataLst>
              <p:tags r:id="rId4"/>
            </p:custDataLst>
          </p:nvPr>
        </p:nvSpPr>
        <p:spPr/>
        <p:txBody>
          <a:bodyPr/>
          <a:lstStyle/>
          <a:p>
            <a:fld id="{36C6F3EF-79ED-49E3-A5B5-4003AB88B9F5}" type="datetimeFigureOut">
              <a:rPr lang="en-US" smtClean="0"/>
              <a:t>12/11/2016</a:t>
            </a:fld>
            <a:endParaRPr lang="en-US"/>
          </a:p>
        </p:txBody>
      </p:sp>
      <p:sp>
        <p:nvSpPr>
          <p:cNvPr id="5" name="Footer Placeholder 4"/>
          <p:cNvSpPr>
            <a:spLocks noGrp="1"/>
          </p:cNvSpPr>
          <p:nvPr>
            <p:ph type="ftr" sz="quarter" idx="11"/>
            <p:custDataLst>
              <p:tags r:id="rId5"/>
            </p:custDataLst>
          </p:nvPr>
        </p:nvSpPr>
        <p:spPr/>
        <p:txBody>
          <a:bodyPr/>
          <a:lstStyle/>
          <a:p>
            <a:endParaRPr lang="en-US"/>
          </a:p>
        </p:txBody>
      </p:sp>
      <p:sp>
        <p:nvSpPr>
          <p:cNvPr id="6" name="Slide Number Placeholder 5"/>
          <p:cNvSpPr>
            <a:spLocks noGrp="1"/>
          </p:cNvSpPr>
          <p:nvPr>
            <p:ph type="sldNum" sz="quarter" idx="12"/>
            <p:custDataLst>
              <p:tags r:id="rId6"/>
            </p:custDataLst>
          </p:nvPr>
        </p:nvSpPr>
        <p:spPr/>
        <p:txBody>
          <a:bodyPr/>
          <a:lstStyle/>
          <a:p>
            <a:fld id="{7E655B38-A2BC-4C0D-B7C9-D2CCD5722940}" type="slidenum">
              <a:rPr lang="en-US" smtClean="0"/>
              <a:t>‹#›</a:t>
            </a:fld>
            <a:endParaRPr lang="en-US"/>
          </a:p>
        </p:txBody>
      </p:sp>
    </p:spTree>
    <p:extLst>
      <p:ext uri="{BB962C8B-B14F-4D97-AF65-F5344CB8AC3E}">
        <p14:creationId xmlns:p14="http://schemas.microsoft.com/office/powerpoint/2010/main" val="33292836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custDataLst>
            <p:tags r:id="rId1"/>
          </p:custDataLst>
        </p:nvPr>
      </p:nvGrpSpPr>
      <p:grpSpPr>
        <a:xfrm>
          <a:off x="0" y="0"/>
          <a:ext cx="0" cy="0"/>
        </a:xfrm>
      </p:grpSpPr>
      <p:sp>
        <p:nvSpPr>
          <p:cNvPr id="2" name="Title 1"/>
          <p:cNvSpPr>
            <a:spLocks noGrp="1"/>
          </p:cNvSpPr>
          <p:nvPr>
            <p:ph type="title"/>
            <p:custDataLst>
              <p:tags r:id="rId2"/>
            </p:custDataLst>
          </p:nvPr>
        </p:nvSpPr>
        <p:spPr/>
        <p:txBody>
          <a:bodyPr/>
          <a:lstStyle/>
          <a:p>
            <a:r>
              <a:rPr lang="en-US" smtClean="0"/>
              <a:t>Click to edit Master title style</a:t>
            </a:r>
            <a:endParaRPr lang="en-US"/>
          </a:p>
        </p:txBody>
      </p:sp>
      <p:sp>
        <p:nvSpPr>
          <p:cNvPr id="3" name="Vertical Text Placeholder 2"/>
          <p:cNvSpPr>
            <a:spLocks noGrp="1"/>
          </p:cNvSpPr>
          <p:nvPr>
            <p:ph type="body" orient="vert" idx="1"/>
            <p:custDataLst>
              <p:tags r:id="rId3"/>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4"/>
            </p:custDataLst>
          </p:nvPr>
        </p:nvSpPr>
        <p:spPr/>
        <p:txBody>
          <a:bodyPr/>
          <a:lstStyle/>
          <a:p>
            <a:fld id="{36C6F3EF-79ED-49E3-A5B5-4003AB88B9F5}" type="datetimeFigureOut">
              <a:rPr lang="en-US" smtClean="0"/>
              <a:t>12/11/2016</a:t>
            </a:fld>
            <a:endParaRPr lang="en-US"/>
          </a:p>
        </p:txBody>
      </p:sp>
      <p:sp>
        <p:nvSpPr>
          <p:cNvPr id="5" name="Footer Placeholder 4"/>
          <p:cNvSpPr>
            <a:spLocks noGrp="1"/>
          </p:cNvSpPr>
          <p:nvPr>
            <p:ph type="ftr" sz="quarter" idx="11"/>
            <p:custDataLst>
              <p:tags r:id="rId5"/>
            </p:custDataLst>
          </p:nvPr>
        </p:nvSpPr>
        <p:spPr/>
        <p:txBody>
          <a:bodyPr/>
          <a:lstStyle/>
          <a:p>
            <a:endParaRPr lang="en-US"/>
          </a:p>
        </p:txBody>
      </p:sp>
      <p:sp>
        <p:nvSpPr>
          <p:cNvPr id="6" name="Slide Number Placeholder 5"/>
          <p:cNvSpPr>
            <a:spLocks noGrp="1"/>
          </p:cNvSpPr>
          <p:nvPr>
            <p:ph type="sldNum" sz="quarter" idx="12"/>
            <p:custDataLst>
              <p:tags r:id="rId6"/>
            </p:custDataLst>
          </p:nvPr>
        </p:nvSpPr>
        <p:spPr/>
        <p:txBody>
          <a:bodyPr/>
          <a:lstStyle/>
          <a:p>
            <a:fld id="{7E655B38-A2BC-4C0D-B7C9-D2CCD5722940}" type="slidenum">
              <a:rPr lang="en-US" smtClean="0"/>
              <a:t>‹#›</a:t>
            </a:fld>
            <a:endParaRPr lang="en-US"/>
          </a:p>
        </p:txBody>
      </p:sp>
    </p:spTree>
    <p:extLst>
      <p:ext uri="{BB962C8B-B14F-4D97-AF65-F5344CB8AC3E}">
        <p14:creationId xmlns:p14="http://schemas.microsoft.com/office/powerpoint/2010/main" val="54403527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Vertical Title and Text">
    <p:spTree>
      <p:nvGrpSpPr>
        <p:cNvPr id="1" name=""/>
        <p:cNvGrpSpPr/>
        <p:nvPr>
          <p:custDataLst>
            <p:tags r:id="rId1"/>
          </p:custDataLst>
        </p:nvPr>
      </p:nvGrpSpPr>
      <p:grpSpPr>
        <a:xfrm>
          <a:off x="0" y="0"/>
          <a:ext cx="0" cy="0"/>
        </a:xfrm>
      </p:grpSpPr>
      <p:sp>
        <p:nvSpPr>
          <p:cNvPr id="2" name="Vertical Title 1"/>
          <p:cNvSpPr>
            <a:spLocks noGrp="1"/>
          </p:cNvSpPr>
          <p:nvPr>
            <p:ph type="title" orient="vert"/>
            <p:custDataLst>
              <p:tags r:id="rId2"/>
            </p:custDataLs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custDataLst>
              <p:tags r:id="rId3"/>
            </p:custDataLst>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4"/>
            </p:custDataLst>
          </p:nvPr>
        </p:nvSpPr>
        <p:spPr/>
        <p:txBody>
          <a:bodyPr/>
          <a:lstStyle/>
          <a:p>
            <a:fld id="{36C6F3EF-79ED-49E3-A5B5-4003AB88B9F5}" type="datetimeFigureOut">
              <a:rPr lang="en-US" smtClean="0"/>
              <a:t>12/11/2016</a:t>
            </a:fld>
            <a:endParaRPr lang="en-US"/>
          </a:p>
        </p:txBody>
      </p:sp>
      <p:sp>
        <p:nvSpPr>
          <p:cNvPr id="5" name="Footer Placeholder 4"/>
          <p:cNvSpPr>
            <a:spLocks noGrp="1"/>
          </p:cNvSpPr>
          <p:nvPr>
            <p:ph type="ftr" sz="quarter" idx="11"/>
            <p:custDataLst>
              <p:tags r:id="rId5"/>
            </p:custDataLst>
          </p:nvPr>
        </p:nvSpPr>
        <p:spPr/>
        <p:txBody>
          <a:bodyPr/>
          <a:lstStyle/>
          <a:p>
            <a:endParaRPr lang="en-US"/>
          </a:p>
        </p:txBody>
      </p:sp>
      <p:sp>
        <p:nvSpPr>
          <p:cNvPr id="6" name="Slide Number Placeholder 5"/>
          <p:cNvSpPr>
            <a:spLocks noGrp="1"/>
          </p:cNvSpPr>
          <p:nvPr>
            <p:ph type="sldNum" sz="quarter" idx="12"/>
            <p:custDataLst>
              <p:tags r:id="rId6"/>
            </p:custDataLst>
          </p:nvPr>
        </p:nvSpPr>
        <p:spPr/>
        <p:txBody>
          <a:bodyPr/>
          <a:lstStyle/>
          <a:p>
            <a:fld id="{7E655B38-A2BC-4C0D-B7C9-D2CCD5722940}" type="slidenum">
              <a:rPr lang="en-US" smtClean="0"/>
              <a:t>‹#›</a:t>
            </a:fld>
            <a:endParaRPr lang="en-US"/>
          </a:p>
        </p:txBody>
      </p:sp>
    </p:spTree>
    <p:extLst>
      <p:ext uri="{BB962C8B-B14F-4D97-AF65-F5344CB8AC3E}">
        <p14:creationId xmlns:p14="http://schemas.microsoft.com/office/powerpoint/2010/main" val="427419470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clipArtAndTx">
  <p:cSld name="Title, Clip Art and Text">
    <p:spTree>
      <p:nvGrpSpPr>
        <p:cNvPr id="1" name=""/>
        <p:cNvGrpSpPr/>
        <p:nvPr>
          <p:custDataLst>
            <p:tags r:id="rId1"/>
          </p:custDataLst>
        </p:nvPr>
      </p:nvGrpSpPr>
      <p:grpSpPr>
        <a:xfrm>
          <a:off x="0" y="0"/>
          <a:ext cx="0" cy="0"/>
        </a:xfrm>
      </p:grpSpPr>
      <p:sp>
        <p:nvSpPr>
          <p:cNvPr id="2" name="Title 1"/>
          <p:cNvSpPr>
            <a:spLocks noGrp="1"/>
          </p:cNvSpPr>
          <p:nvPr>
            <p:ph type="title"/>
            <p:custDataLst>
              <p:tags r:id="rId2"/>
            </p:custDataLst>
          </p:nvPr>
        </p:nvSpPr>
        <p:spPr>
          <a:xfrm>
            <a:off x="914400" y="609600"/>
            <a:ext cx="103632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custDataLst>
              <p:tags r:id="rId3"/>
            </p:custDataLst>
          </p:nvPr>
        </p:nvSpPr>
        <p:spPr>
          <a:xfrm>
            <a:off x="914400" y="1981200"/>
            <a:ext cx="5080000" cy="4114800"/>
          </a:xfrm>
        </p:spPr>
        <p:txBody>
          <a:bodyPr/>
          <a:lstStyle/>
          <a:p>
            <a:pPr lvl="0"/>
            <a:endParaRPr lang="en-US" noProof="0" smtClean="0"/>
          </a:p>
        </p:txBody>
      </p:sp>
      <p:sp>
        <p:nvSpPr>
          <p:cNvPr id="4" name="Text Placeholder 3"/>
          <p:cNvSpPr>
            <a:spLocks noGrp="1"/>
          </p:cNvSpPr>
          <p:nvPr>
            <p:ph type="body" sz="half" idx="2"/>
            <p:custDataLst>
              <p:tags r:id="rId4"/>
            </p:custDataLst>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5"/>
            </p:custDataLst>
          </p:nvPr>
        </p:nvSpPr>
        <p:spPr/>
        <p:txBody>
          <a:bodyPr/>
          <a:lstStyle/>
          <a:p>
            <a:endParaRPr lang="en-US"/>
          </a:p>
        </p:txBody>
      </p:sp>
      <p:sp>
        <p:nvSpPr>
          <p:cNvPr id="6" name="Rectangle 5"/>
          <p:cNvSpPr>
            <a:spLocks noGrp="1" noChangeArrowheads="1"/>
          </p:cNvSpPr>
          <p:nvPr>
            <p:ph type="ftr" sz="quarter" idx="11"/>
            <p:custDataLst>
              <p:tags r:id="rId6"/>
            </p:custDataLst>
          </p:nvPr>
        </p:nvSpPr>
        <p:spPr/>
        <p:txBody>
          <a:bodyPr/>
          <a:lstStyle/>
          <a:p>
            <a:endParaRPr lang="en-US"/>
          </a:p>
        </p:txBody>
      </p:sp>
      <p:sp>
        <p:nvSpPr>
          <p:cNvPr id="7" name="Rectangle 6"/>
          <p:cNvSpPr>
            <a:spLocks noGrp="1" noChangeArrowheads="1"/>
          </p:cNvSpPr>
          <p:nvPr>
            <p:ph type="sldNum" sz="quarter" idx="12"/>
            <p:custDataLst>
              <p:tags r:id="rId7"/>
            </p:custDataLst>
          </p:nvPr>
        </p:nvSpPr>
        <p:spPr/>
        <p:txBody>
          <a:bodyPr/>
          <a:lstStyle/>
          <a:p>
            <a:fld id="{6A374DCE-EB88-4F8D-B87B-DE427CB7FE60}" type="slidenum">
              <a:rPr lang="en-US"/>
              <a:t>‹#›</a:t>
            </a:fld>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custDataLst>
            <p:tags r:id="rId1"/>
          </p:custDataLst>
        </p:nvPr>
      </p:nvGrpSpPr>
      <p:grpSpPr>
        <a:xfrm>
          <a:off x="0" y="0"/>
          <a:ext cx="0" cy="0"/>
        </a:xfrm>
      </p:grpSpPr>
      <p:sp>
        <p:nvSpPr>
          <p:cNvPr id="2" name="Title 1"/>
          <p:cNvSpPr>
            <a:spLocks noGrp="1"/>
          </p:cNvSpPr>
          <p:nvPr>
            <p:ph type="title"/>
            <p:custDataLst>
              <p:tags r:id="rId2"/>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3"/>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4"/>
            </p:custDataLst>
          </p:nvPr>
        </p:nvSpPr>
        <p:spPr/>
        <p:txBody>
          <a:bodyPr/>
          <a:lstStyle/>
          <a:p>
            <a:fld id="{36C6F3EF-79ED-49E3-A5B5-4003AB88B9F5}" type="datetimeFigureOut">
              <a:rPr lang="en-US" smtClean="0"/>
              <a:t>12/11/2016</a:t>
            </a:fld>
            <a:endParaRPr lang="en-US"/>
          </a:p>
        </p:txBody>
      </p:sp>
      <p:sp>
        <p:nvSpPr>
          <p:cNvPr id="5" name="Footer Placeholder 4"/>
          <p:cNvSpPr>
            <a:spLocks noGrp="1"/>
          </p:cNvSpPr>
          <p:nvPr>
            <p:ph type="ftr" sz="quarter" idx="11"/>
            <p:custDataLst>
              <p:tags r:id="rId5"/>
            </p:custDataLst>
          </p:nvPr>
        </p:nvSpPr>
        <p:spPr/>
        <p:txBody>
          <a:bodyPr/>
          <a:lstStyle/>
          <a:p>
            <a:endParaRPr lang="en-US"/>
          </a:p>
        </p:txBody>
      </p:sp>
      <p:sp>
        <p:nvSpPr>
          <p:cNvPr id="6" name="Slide Number Placeholder 5"/>
          <p:cNvSpPr>
            <a:spLocks noGrp="1"/>
          </p:cNvSpPr>
          <p:nvPr>
            <p:ph type="sldNum" sz="quarter" idx="12"/>
            <p:custDataLst>
              <p:tags r:id="rId6"/>
            </p:custDataLst>
          </p:nvPr>
        </p:nvSpPr>
        <p:spPr/>
        <p:txBody>
          <a:bodyPr/>
          <a:lstStyle/>
          <a:p>
            <a:fld id="{7E655B38-A2BC-4C0D-B7C9-D2CCD5722940}" type="slidenum">
              <a:rPr lang="en-US" smtClean="0"/>
              <a:t>‹#›</a:t>
            </a:fld>
            <a:endParaRPr lang="en-US"/>
          </a:p>
        </p:txBody>
      </p:sp>
    </p:spTree>
    <p:extLst>
      <p:ext uri="{BB962C8B-B14F-4D97-AF65-F5344CB8AC3E}">
        <p14:creationId xmlns:p14="http://schemas.microsoft.com/office/powerpoint/2010/main" val="113039517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Section Header">
    <p:spTree>
      <p:nvGrpSpPr>
        <p:cNvPr id="1" name=""/>
        <p:cNvGrpSpPr/>
        <p:nvPr>
          <p:custDataLst>
            <p:tags r:id="rId1"/>
          </p:custDataLst>
        </p:nvPr>
      </p:nvGrpSpPr>
      <p:grpSpPr>
        <a:xfrm>
          <a:off x="0" y="0"/>
          <a:ext cx="0" cy="0"/>
        </a:xfrm>
      </p:grpSpPr>
      <p:sp>
        <p:nvSpPr>
          <p:cNvPr id="2" name="Title 1"/>
          <p:cNvSpPr>
            <a:spLocks noGrp="1"/>
          </p:cNvSpPr>
          <p:nvPr>
            <p:ph type="title"/>
            <p:custDataLst>
              <p:tags r:id="rId2"/>
            </p:custDataLst>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custDataLst>
              <p:tags r:id="rId3"/>
            </p:custDataLst>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4"/>
            </p:custDataLst>
          </p:nvPr>
        </p:nvSpPr>
        <p:spPr/>
        <p:txBody>
          <a:bodyPr/>
          <a:lstStyle/>
          <a:p>
            <a:fld id="{36C6F3EF-79ED-49E3-A5B5-4003AB88B9F5}" type="datetimeFigureOut">
              <a:rPr lang="en-US" smtClean="0"/>
              <a:t>12/11/2016</a:t>
            </a:fld>
            <a:endParaRPr lang="en-US"/>
          </a:p>
        </p:txBody>
      </p:sp>
      <p:sp>
        <p:nvSpPr>
          <p:cNvPr id="5" name="Footer Placeholder 4"/>
          <p:cNvSpPr>
            <a:spLocks noGrp="1"/>
          </p:cNvSpPr>
          <p:nvPr>
            <p:ph type="ftr" sz="quarter" idx="11"/>
            <p:custDataLst>
              <p:tags r:id="rId5"/>
            </p:custDataLst>
          </p:nvPr>
        </p:nvSpPr>
        <p:spPr/>
        <p:txBody>
          <a:bodyPr/>
          <a:lstStyle/>
          <a:p>
            <a:endParaRPr lang="en-US"/>
          </a:p>
        </p:txBody>
      </p:sp>
      <p:sp>
        <p:nvSpPr>
          <p:cNvPr id="6" name="Slide Number Placeholder 5"/>
          <p:cNvSpPr>
            <a:spLocks noGrp="1"/>
          </p:cNvSpPr>
          <p:nvPr>
            <p:ph type="sldNum" sz="quarter" idx="12"/>
            <p:custDataLst>
              <p:tags r:id="rId6"/>
            </p:custDataLst>
          </p:nvPr>
        </p:nvSpPr>
        <p:spPr/>
        <p:txBody>
          <a:bodyPr/>
          <a:lstStyle/>
          <a:p>
            <a:fld id="{7E655B38-A2BC-4C0D-B7C9-D2CCD5722940}" type="slidenum">
              <a:rPr lang="en-US" smtClean="0"/>
              <a:t>‹#›</a:t>
            </a:fld>
            <a:endParaRPr lang="en-US"/>
          </a:p>
        </p:txBody>
      </p:sp>
    </p:spTree>
    <p:extLst>
      <p:ext uri="{BB962C8B-B14F-4D97-AF65-F5344CB8AC3E}">
        <p14:creationId xmlns:p14="http://schemas.microsoft.com/office/powerpoint/2010/main" val="87728008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custDataLst>
            <p:tags r:id="rId1"/>
          </p:custDataLst>
        </p:nvPr>
      </p:nvGrpSpPr>
      <p:grpSpPr>
        <a:xfrm>
          <a:off x="0" y="0"/>
          <a:ext cx="0" cy="0"/>
        </a:xfrm>
      </p:grpSpPr>
      <p:sp>
        <p:nvSpPr>
          <p:cNvPr id="2" name="Title 1"/>
          <p:cNvSpPr>
            <a:spLocks noGrp="1"/>
          </p:cNvSpPr>
          <p:nvPr>
            <p:ph type="title"/>
            <p:custDataLst>
              <p:tags r:id="rId2"/>
            </p:custDataLst>
          </p:nvPr>
        </p:nvSpPr>
        <p:spPr/>
        <p:txBody>
          <a:bodyPr/>
          <a:lstStyle/>
          <a:p>
            <a:r>
              <a:rPr lang="en-US" smtClean="0"/>
              <a:t>Click to edit Master title style</a:t>
            </a:r>
            <a:endParaRPr lang="en-US"/>
          </a:p>
        </p:txBody>
      </p:sp>
      <p:sp>
        <p:nvSpPr>
          <p:cNvPr id="3" name="Content Placeholder 2"/>
          <p:cNvSpPr>
            <a:spLocks noGrp="1"/>
          </p:cNvSpPr>
          <p:nvPr>
            <p:ph sz="half" idx="1"/>
            <p:custDataLst>
              <p:tags r:id="rId3"/>
            </p:custDataLst>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4"/>
            </p:custDataLst>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5"/>
            </p:custDataLst>
          </p:nvPr>
        </p:nvSpPr>
        <p:spPr/>
        <p:txBody>
          <a:bodyPr/>
          <a:lstStyle/>
          <a:p>
            <a:fld id="{36C6F3EF-79ED-49E3-A5B5-4003AB88B9F5}" type="datetimeFigureOut">
              <a:rPr lang="en-US" smtClean="0"/>
              <a:t>12/11/2016</a:t>
            </a:fld>
            <a:endParaRPr lang="en-US"/>
          </a:p>
        </p:txBody>
      </p:sp>
      <p:sp>
        <p:nvSpPr>
          <p:cNvPr id="6" name="Footer Placeholder 5"/>
          <p:cNvSpPr>
            <a:spLocks noGrp="1"/>
          </p:cNvSpPr>
          <p:nvPr>
            <p:ph type="ftr" sz="quarter" idx="11"/>
            <p:custDataLst>
              <p:tags r:id="rId6"/>
            </p:custDataLst>
          </p:nvPr>
        </p:nvSpPr>
        <p:spPr/>
        <p:txBody>
          <a:bodyPr/>
          <a:lstStyle/>
          <a:p>
            <a:endParaRPr lang="en-US"/>
          </a:p>
        </p:txBody>
      </p:sp>
      <p:sp>
        <p:nvSpPr>
          <p:cNvPr id="7" name="Slide Number Placeholder 6"/>
          <p:cNvSpPr>
            <a:spLocks noGrp="1"/>
          </p:cNvSpPr>
          <p:nvPr>
            <p:ph type="sldNum" sz="quarter" idx="12"/>
            <p:custDataLst>
              <p:tags r:id="rId7"/>
            </p:custDataLst>
          </p:nvPr>
        </p:nvSpPr>
        <p:spPr/>
        <p:txBody>
          <a:bodyPr/>
          <a:lstStyle/>
          <a:p>
            <a:fld id="{7E655B38-A2BC-4C0D-B7C9-D2CCD5722940}" type="slidenum">
              <a:rPr lang="en-US" smtClean="0"/>
              <a:t>‹#›</a:t>
            </a:fld>
            <a:endParaRPr lang="en-US"/>
          </a:p>
        </p:txBody>
      </p:sp>
    </p:spTree>
    <p:extLst>
      <p:ext uri="{BB962C8B-B14F-4D97-AF65-F5344CB8AC3E}">
        <p14:creationId xmlns:p14="http://schemas.microsoft.com/office/powerpoint/2010/main" val="96320333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custDataLst>
            <p:tags r:id="rId1"/>
          </p:custDataLst>
        </p:nvPr>
      </p:nvGrpSpPr>
      <p:grpSpPr>
        <a:xfrm>
          <a:off x="0" y="0"/>
          <a:ext cx="0" cy="0"/>
        </a:xfrm>
      </p:grpSpPr>
      <p:sp>
        <p:nvSpPr>
          <p:cNvPr id="2" name="Title 1"/>
          <p:cNvSpPr>
            <a:spLocks noGrp="1"/>
          </p:cNvSpPr>
          <p:nvPr>
            <p:ph type="title"/>
            <p:custDataLst>
              <p:tags r:id="rId2"/>
            </p:custDataLst>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custDataLst>
              <p:tags r:id="rId3"/>
            </p:custDataLst>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custDataLst>
              <p:tags r:id="rId4"/>
            </p:custDataLst>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custDataLst>
              <p:tags r:id="rId5"/>
            </p:custDataLst>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6"/>
            </p:custDataLst>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7"/>
            </p:custDataLst>
          </p:nvPr>
        </p:nvSpPr>
        <p:spPr/>
        <p:txBody>
          <a:bodyPr/>
          <a:lstStyle/>
          <a:p>
            <a:fld id="{36C6F3EF-79ED-49E3-A5B5-4003AB88B9F5}" type="datetimeFigureOut">
              <a:rPr lang="en-US" smtClean="0"/>
              <a:t>12/11/2016</a:t>
            </a:fld>
            <a:endParaRPr lang="en-US"/>
          </a:p>
        </p:txBody>
      </p:sp>
      <p:sp>
        <p:nvSpPr>
          <p:cNvPr id="8" name="Footer Placeholder 7"/>
          <p:cNvSpPr>
            <a:spLocks noGrp="1"/>
          </p:cNvSpPr>
          <p:nvPr>
            <p:ph type="ftr" sz="quarter" idx="11"/>
            <p:custDataLst>
              <p:tags r:id="rId8"/>
            </p:custDataLst>
          </p:nvPr>
        </p:nvSpPr>
        <p:spPr/>
        <p:txBody>
          <a:bodyPr/>
          <a:lstStyle/>
          <a:p>
            <a:endParaRPr lang="en-US"/>
          </a:p>
        </p:txBody>
      </p:sp>
      <p:sp>
        <p:nvSpPr>
          <p:cNvPr id="9" name="Slide Number Placeholder 8"/>
          <p:cNvSpPr>
            <a:spLocks noGrp="1"/>
          </p:cNvSpPr>
          <p:nvPr>
            <p:ph type="sldNum" sz="quarter" idx="12"/>
            <p:custDataLst>
              <p:tags r:id="rId9"/>
            </p:custDataLst>
          </p:nvPr>
        </p:nvSpPr>
        <p:spPr/>
        <p:txBody>
          <a:bodyPr/>
          <a:lstStyle/>
          <a:p>
            <a:fld id="{7E655B38-A2BC-4C0D-B7C9-D2CCD5722940}" type="slidenum">
              <a:rPr lang="en-US" smtClean="0"/>
              <a:t>‹#›</a:t>
            </a:fld>
            <a:endParaRPr lang="en-US"/>
          </a:p>
        </p:txBody>
      </p:sp>
    </p:spTree>
    <p:extLst>
      <p:ext uri="{BB962C8B-B14F-4D97-AF65-F5344CB8AC3E}">
        <p14:creationId xmlns:p14="http://schemas.microsoft.com/office/powerpoint/2010/main" val="237212290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custDataLst>
            <p:tags r:id="rId1"/>
          </p:custDataLst>
        </p:nvPr>
      </p:nvGrpSpPr>
      <p:grpSpPr>
        <a:xfrm>
          <a:off x="0" y="0"/>
          <a:ext cx="0" cy="0"/>
        </a:xfrm>
      </p:grpSpPr>
      <p:sp>
        <p:nvSpPr>
          <p:cNvPr id="2" name="Title 1"/>
          <p:cNvSpPr>
            <a:spLocks noGrp="1"/>
          </p:cNvSpPr>
          <p:nvPr>
            <p:ph type="title"/>
            <p:custDataLst>
              <p:tags r:id="rId2"/>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3"/>
            </p:custDataLst>
          </p:nvPr>
        </p:nvSpPr>
        <p:spPr/>
        <p:txBody>
          <a:bodyPr/>
          <a:lstStyle/>
          <a:p>
            <a:fld id="{36C6F3EF-79ED-49E3-A5B5-4003AB88B9F5}" type="datetimeFigureOut">
              <a:rPr lang="en-US" smtClean="0"/>
              <a:t>12/11/2016</a:t>
            </a:fld>
            <a:endParaRPr lang="en-US"/>
          </a:p>
        </p:txBody>
      </p:sp>
      <p:sp>
        <p:nvSpPr>
          <p:cNvPr id="4" name="Footer Placeholder 3"/>
          <p:cNvSpPr>
            <a:spLocks noGrp="1"/>
          </p:cNvSpPr>
          <p:nvPr>
            <p:ph type="ftr" sz="quarter" idx="11"/>
            <p:custDataLst>
              <p:tags r:id="rId4"/>
            </p:custDataLst>
          </p:nvPr>
        </p:nvSpPr>
        <p:spPr/>
        <p:txBody>
          <a:bodyPr/>
          <a:lstStyle/>
          <a:p>
            <a:endParaRPr lang="en-US"/>
          </a:p>
        </p:txBody>
      </p:sp>
      <p:sp>
        <p:nvSpPr>
          <p:cNvPr id="5" name="Slide Number Placeholder 4"/>
          <p:cNvSpPr>
            <a:spLocks noGrp="1"/>
          </p:cNvSpPr>
          <p:nvPr>
            <p:ph type="sldNum" sz="quarter" idx="12"/>
            <p:custDataLst>
              <p:tags r:id="rId5"/>
            </p:custDataLst>
          </p:nvPr>
        </p:nvSpPr>
        <p:spPr/>
        <p:txBody>
          <a:bodyPr/>
          <a:lstStyle/>
          <a:p>
            <a:fld id="{7E655B38-A2BC-4C0D-B7C9-D2CCD5722940}" type="slidenum">
              <a:rPr lang="en-US" smtClean="0"/>
              <a:t>‹#›</a:t>
            </a:fld>
            <a:endParaRPr lang="en-US"/>
          </a:p>
        </p:txBody>
      </p:sp>
    </p:spTree>
    <p:extLst>
      <p:ext uri="{BB962C8B-B14F-4D97-AF65-F5344CB8AC3E}">
        <p14:creationId xmlns:p14="http://schemas.microsoft.com/office/powerpoint/2010/main" val="130209081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custDataLst>
            <p:tags r:id="rId1"/>
          </p:custDataLst>
        </p:nvPr>
      </p:nvGrpSpPr>
      <p:grpSpPr>
        <a:xfrm>
          <a:off x="0" y="0"/>
          <a:ext cx="0" cy="0"/>
        </a:xfrm>
      </p:grpSpPr>
      <p:sp>
        <p:nvSpPr>
          <p:cNvPr id="2" name="Date Placeholder 1"/>
          <p:cNvSpPr>
            <a:spLocks noGrp="1"/>
          </p:cNvSpPr>
          <p:nvPr>
            <p:ph type="dt" sz="half" idx="10"/>
            <p:custDataLst>
              <p:tags r:id="rId2"/>
            </p:custDataLst>
          </p:nvPr>
        </p:nvSpPr>
        <p:spPr/>
        <p:txBody>
          <a:bodyPr/>
          <a:lstStyle/>
          <a:p>
            <a:fld id="{36C6F3EF-79ED-49E3-A5B5-4003AB88B9F5}" type="datetimeFigureOut">
              <a:rPr lang="en-US" smtClean="0"/>
              <a:t>12/11/2016</a:t>
            </a:fld>
            <a:endParaRPr lang="en-US"/>
          </a:p>
        </p:txBody>
      </p:sp>
      <p:sp>
        <p:nvSpPr>
          <p:cNvPr id="3" name="Footer Placeholder 2"/>
          <p:cNvSpPr>
            <a:spLocks noGrp="1"/>
          </p:cNvSpPr>
          <p:nvPr>
            <p:ph type="ftr" sz="quarter" idx="11"/>
            <p:custDataLst>
              <p:tags r:id="rId3"/>
            </p:custDataLst>
          </p:nvPr>
        </p:nvSpPr>
        <p:spPr/>
        <p:txBody>
          <a:bodyPr/>
          <a:lstStyle/>
          <a:p>
            <a:endParaRPr lang="en-US"/>
          </a:p>
        </p:txBody>
      </p:sp>
      <p:sp>
        <p:nvSpPr>
          <p:cNvPr id="4" name="Slide Number Placeholder 3"/>
          <p:cNvSpPr>
            <a:spLocks noGrp="1"/>
          </p:cNvSpPr>
          <p:nvPr>
            <p:ph type="sldNum" sz="quarter" idx="12"/>
            <p:custDataLst>
              <p:tags r:id="rId4"/>
            </p:custDataLst>
          </p:nvPr>
        </p:nvSpPr>
        <p:spPr/>
        <p:txBody>
          <a:bodyPr/>
          <a:lstStyle/>
          <a:p>
            <a:fld id="{7E655B38-A2BC-4C0D-B7C9-D2CCD5722940}" type="slidenum">
              <a:rPr lang="en-US" smtClean="0"/>
              <a:t>‹#›</a:t>
            </a:fld>
            <a:endParaRPr lang="en-US"/>
          </a:p>
        </p:txBody>
      </p:sp>
    </p:spTree>
    <p:extLst>
      <p:ext uri="{BB962C8B-B14F-4D97-AF65-F5344CB8AC3E}">
        <p14:creationId xmlns:p14="http://schemas.microsoft.com/office/powerpoint/2010/main" val="412989943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custDataLst>
            <p:tags r:id="rId1"/>
          </p:custDataLst>
        </p:nvPr>
      </p:nvGrpSpPr>
      <p:grpSpPr>
        <a:xfrm>
          <a:off x="0" y="0"/>
          <a:ext cx="0" cy="0"/>
        </a:xfrm>
      </p:grpSpPr>
      <p:sp>
        <p:nvSpPr>
          <p:cNvPr id="2" name="Title 1"/>
          <p:cNvSpPr>
            <a:spLocks noGrp="1"/>
          </p:cNvSpPr>
          <p:nvPr>
            <p:ph type="title"/>
            <p:custDataLst>
              <p:tags r:id="rId2"/>
            </p:custDataLst>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custDataLst>
              <p:tags r:id="rId3"/>
            </p:custDataLst>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custDataLst>
              <p:tags r:id="rId5"/>
            </p:custDataLst>
          </p:nvPr>
        </p:nvSpPr>
        <p:spPr/>
        <p:txBody>
          <a:bodyPr/>
          <a:lstStyle/>
          <a:p>
            <a:fld id="{36C6F3EF-79ED-49E3-A5B5-4003AB88B9F5}" type="datetimeFigureOut">
              <a:rPr lang="en-US" smtClean="0"/>
              <a:t>12/11/2016</a:t>
            </a:fld>
            <a:endParaRPr lang="en-US"/>
          </a:p>
        </p:txBody>
      </p:sp>
      <p:sp>
        <p:nvSpPr>
          <p:cNvPr id="6" name="Footer Placeholder 5"/>
          <p:cNvSpPr>
            <a:spLocks noGrp="1"/>
          </p:cNvSpPr>
          <p:nvPr>
            <p:ph type="ftr" sz="quarter" idx="11"/>
            <p:custDataLst>
              <p:tags r:id="rId6"/>
            </p:custDataLst>
          </p:nvPr>
        </p:nvSpPr>
        <p:spPr/>
        <p:txBody>
          <a:bodyPr/>
          <a:lstStyle/>
          <a:p>
            <a:endParaRPr lang="en-US"/>
          </a:p>
        </p:txBody>
      </p:sp>
      <p:sp>
        <p:nvSpPr>
          <p:cNvPr id="7" name="Slide Number Placeholder 6"/>
          <p:cNvSpPr>
            <a:spLocks noGrp="1"/>
          </p:cNvSpPr>
          <p:nvPr>
            <p:ph type="sldNum" sz="quarter" idx="12"/>
            <p:custDataLst>
              <p:tags r:id="rId7"/>
            </p:custDataLst>
          </p:nvPr>
        </p:nvSpPr>
        <p:spPr/>
        <p:txBody>
          <a:bodyPr/>
          <a:lstStyle/>
          <a:p>
            <a:fld id="{7E655B38-A2BC-4C0D-B7C9-D2CCD5722940}" type="slidenum">
              <a:rPr lang="en-US" smtClean="0"/>
              <a:t>‹#›</a:t>
            </a:fld>
            <a:endParaRPr lang="en-US"/>
          </a:p>
        </p:txBody>
      </p:sp>
    </p:spTree>
    <p:extLst>
      <p:ext uri="{BB962C8B-B14F-4D97-AF65-F5344CB8AC3E}">
        <p14:creationId xmlns:p14="http://schemas.microsoft.com/office/powerpoint/2010/main" val="369866352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custDataLst>
            <p:tags r:id="rId1"/>
          </p:custDataLst>
        </p:nvPr>
      </p:nvGrpSpPr>
      <p:grpSpPr>
        <a:xfrm>
          <a:off x="0" y="0"/>
          <a:ext cx="0" cy="0"/>
        </a:xfrm>
      </p:grpSpPr>
      <p:sp>
        <p:nvSpPr>
          <p:cNvPr id="2" name="Title 1"/>
          <p:cNvSpPr>
            <a:spLocks noGrp="1"/>
          </p:cNvSpPr>
          <p:nvPr>
            <p:ph type="title"/>
            <p:custDataLst>
              <p:tags r:id="rId2"/>
            </p:custDataLst>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custDataLst>
              <p:tags r:id="rId3"/>
            </p:custDataLst>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custDataLst>
              <p:tags r:id="rId5"/>
            </p:custDataLst>
          </p:nvPr>
        </p:nvSpPr>
        <p:spPr/>
        <p:txBody>
          <a:bodyPr/>
          <a:lstStyle/>
          <a:p>
            <a:fld id="{36C6F3EF-79ED-49E3-A5B5-4003AB88B9F5}" type="datetimeFigureOut">
              <a:rPr lang="en-US" smtClean="0"/>
              <a:t>12/11/2016</a:t>
            </a:fld>
            <a:endParaRPr lang="en-US"/>
          </a:p>
        </p:txBody>
      </p:sp>
      <p:sp>
        <p:nvSpPr>
          <p:cNvPr id="6" name="Footer Placeholder 5"/>
          <p:cNvSpPr>
            <a:spLocks noGrp="1"/>
          </p:cNvSpPr>
          <p:nvPr>
            <p:ph type="ftr" sz="quarter" idx="11"/>
            <p:custDataLst>
              <p:tags r:id="rId6"/>
            </p:custDataLst>
          </p:nvPr>
        </p:nvSpPr>
        <p:spPr/>
        <p:txBody>
          <a:bodyPr/>
          <a:lstStyle/>
          <a:p>
            <a:endParaRPr lang="en-US"/>
          </a:p>
        </p:txBody>
      </p:sp>
      <p:sp>
        <p:nvSpPr>
          <p:cNvPr id="7" name="Slide Number Placeholder 6"/>
          <p:cNvSpPr>
            <a:spLocks noGrp="1"/>
          </p:cNvSpPr>
          <p:nvPr>
            <p:ph type="sldNum" sz="quarter" idx="12"/>
            <p:custDataLst>
              <p:tags r:id="rId7"/>
            </p:custDataLst>
          </p:nvPr>
        </p:nvSpPr>
        <p:spPr/>
        <p:txBody>
          <a:bodyPr/>
          <a:lstStyle/>
          <a:p>
            <a:fld id="{7E655B38-A2BC-4C0D-B7C9-D2CCD5722940}" type="slidenum">
              <a:rPr lang="en-US" smtClean="0"/>
              <a:t>‹#›</a:t>
            </a:fld>
            <a:endParaRPr lang="en-US"/>
          </a:p>
        </p:txBody>
      </p:sp>
    </p:spTree>
    <p:extLst>
      <p:ext uri="{BB962C8B-B14F-4D97-AF65-F5344CB8AC3E}">
        <p14:creationId xmlns:p14="http://schemas.microsoft.com/office/powerpoint/2010/main" val="702050252"/>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ags" Target="../tags/tag77.xml" /><Relationship Id="rId14" Type="http://schemas.openxmlformats.org/officeDocument/2006/relationships/tags" Target="../tags/tag78.xml" /><Relationship Id="rId15" Type="http://schemas.openxmlformats.org/officeDocument/2006/relationships/tags" Target="../tags/tag79.xml" /><Relationship Id="rId16" Type="http://schemas.openxmlformats.org/officeDocument/2006/relationships/tags" Target="../tags/tag80.xml" /><Relationship Id="rId17" Type="http://schemas.openxmlformats.org/officeDocument/2006/relationships/tags" Target="../tags/tag81.xml" /><Relationship Id="rId18" Type="http://schemas.openxmlformats.org/officeDocument/2006/relationships/tags" Target="../tags/tag82.xml" /><Relationship Id="rId19"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gradFill flip="none" rotWithShape="1">
          <a:gsLst>
            <a:gs pos="5000">
              <a:srgbClr val="8FA6D7"/>
            </a:gs>
            <a:gs pos="1000">
              <a:srgbClr val="808FBE"/>
            </a:gs>
            <a:gs pos="51500">
              <a:srgbClr val="EBF2FE"/>
            </a:gs>
            <a:gs pos="80000">
              <a:schemeClr val="bg1"/>
            </a:gs>
            <a:gs pos="40000">
              <a:srgbClr val="D6E5FC"/>
            </a:gs>
            <a:gs pos="15000">
              <a:schemeClr val="bg2"/>
            </a:gs>
          </a:gsLst>
          <a:lin ang="5400000" scaled="1"/>
          <a:tileRect/>
        </a:gradFill>
        <a:effectLst/>
      </p:bgPr>
    </p:bg>
    <p:spTree>
      <p:nvGrpSpPr>
        <p:cNvPr id="1" name=""/>
        <p:cNvGrpSpPr/>
        <p:nvPr>
          <p:custDataLst>
            <p:tags r:id="rId13"/>
          </p:custDataLst>
        </p:nvPr>
      </p:nvGrpSpPr>
      <p:grpSpPr>
        <a:xfrm>
          <a:off x="0" y="0"/>
          <a:ext cx="0" cy="0"/>
        </a:xfrm>
      </p:grpSpPr>
      <p:sp>
        <p:nvSpPr>
          <p:cNvPr id="2" name="Title Placeholder 1"/>
          <p:cNvSpPr>
            <a:spLocks noGrp="1"/>
          </p:cNvSpPr>
          <p:nvPr>
            <p:ph type="title"/>
            <p:custDataLst>
              <p:tags r:id="rId14"/>
            </p:custDataLst>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custDataLst>
              <p:tags r:id="rId15"/>
            </p:custDataLst>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custDataLst>
              <p:tags r:id="rId16"/>
            </p:custDataLst>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6F3EF-79ED-49E3-A5B5-4003AB88B9F5}" type="datetimeFigureOut">
              <a:rPr lang="en-US" smtClean="0"/>
              <a:t>12/11/2016</a:t>
            </a:fld>
            <a:endParaRPr lang="en-US"/>
          </a:p>
        </p:txBody>
      </p:sp>
      <p:sp>
        <p:nvSpPr>
          <p:cNvPr id="5" name="Footer Placeholder 4"/>
          <p:cNvSpPr>
            <a:spLocks noGrp="1"/>
          </p:cNvSpPr>
          <p:nvPr>
            <p:ph type="ftr" sz="quarter" idx="3"/>
            <p:custDataLst>
              <p:tags r:id="rId17"/>
            </p:custDataLst>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18"/>
            </p:custDataLst>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55B38-A2BC-4C0D-B7C9-D2CCD5722940}" type="slidenum">
              <a:rPr lang="en-US" smtClean="0"/>
              <a:t>‹#›</a:t>
            </a:fld>
            <a:endParaRPr lang="en-US"/>
          </a:p>
        </p:txBody>
      </p:sp>
    </p:spTree>
    <p:extLst>
      <p:ext uri="{BB962C8B-B14F-4D97-AF65-F5344CB8AC3E}">
        <p14:creationId xmlns:p14="http://schemas.microsoft.com/office/powerpoint/2010/main" val="1120617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tags" Target="../tags/tag99.xml" /><Relationship Id="rId4" Type="http://schemas.openxmlformats.org/officeDocument/2006/relationships/tags" Target="../tags/tag100.xml" /><Relationship Id="rId5" Type="http://schemas.openxmlformats.org/officeDocument/2006/relationships/tags" Target="../tags/tag101.xml" /><Relationship Id="rId6" Type="http://schemas.openxmlformats.org/officeDocument/2006/relationships/image" Target="../media/image1.jpeg" /><Relationship Id="rId7" Type="http://schemas.openxmlformats.org/officeDocument/2006/relationships/tags" Target="../tags/tag102.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tags" Target="../tags/tag164.xml" /><Relationship Id="rId4" Type="http://schemas.openxmlformats.org/officeDocument/2006/relationships/tags" Target="../tags/tag165.xml" /><Relationship Id="rId5" Type="http://schemas.openxmlformats.org/officeDocument/2006/relationships/tags" Target="../tags/tag166.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tags" Target="../tags/tag171.xml" /><Relationship Id="rId4" Type="http://schemas.openxmlformats.org/officeDocument/2006/relationships/tags" Target="../tags/tag172.xml" /><Relationship Id="rId5" Type="http://schemas.openxmlformats.org/officeDocument/2006/relationships/tags" Target="../tags/tag173.xml" /><Relationship Id="rId6" Type="http://schemas.openxmlformats.org/officeDocument/2006/relationships/tags" Target="../tags/tag174.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2.xml" /><Relationship Id="rId3" Type="http://schemas.openxmlformats.org/officeDocument/2006/relationships/tags" Target="../tags/tag179.xml" /><Relationship Id="rId4" Type="http://schemas.openxmlformats.org/officeDocument/2006/relationships/tags" Target="../tags/tag180.xml" /><Relationship Id="rId5" Type="http://schemas.openxmlformats.org/officeDocument/2006/relationships/tags" Target="../tags/tag181.xml" /><Relationship Id="rId6" Type="http://schemas.openxmlformats.org/officeDocument/2006/relationships/tags" Target="../tags/tag18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tags" Target="../tags/tag187.xml" /><Relationship Id="rId4" Type="http://schemas.openxmlformats.org/officeDocument/2006/relationships/tags" Target="../tags/tag188.xml" /><Relationship Id="rId5" Type="http://schemas.openxmlformats.org/officeDocument/2006/relationships/tags" Target="../tags/tag189.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tags" Target="../tags/tag194.xml" /><Relationship Id="rId4" Type="http://schemas.openxmlformats.org/officeDocument/2006/relationships/tags" Target="../tags/tag195.xml" /><Relationship Id="rId5" Type="http://schemas.openxmlformats.org/officeDocument/2006/relationships/tags" Target="../tags/tag196.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tags" Target="../tags/tag201.xml" /><Relationship Id="rId4" Type="http://schemas.openxmlformats.org/officeDocument/2006/relationships/tags" Target="../tags/tag202.xml" /><Relationship Id="rId5" Type="http://schemas.openxmlformats.org/officeDocument/2006/relationships/tags" Target="../tags/tag203.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tags" Target="../tags/tag208.xml" /><Relationship Id="rId4" Type="http://schemas.openxmlformats.org/officeDocument/2006/relationships/tags" Target="../tags/tag209.xml" /><Relationship Id="rId5" Type="http://schemas.openxmlformats.org/officeDocument/2006/relationships/tags" Target="../tags/tag210.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tags" Target="../tags/tag215.xml" /><Relationship Id="rId4" Type="http://schemas.openxmlformats.org/officeDocument/2006/relationships/tags" Target="../tags/tag216.xml" /><Relationship Id="rId5" Type="http://schemas.openxmlformats.org/officeDocument/2006/relationships/tags" Target="../tags/tag2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openxmlformats.org/officeDocument/2006/relationships/tags" Target="../tags/tag222.xml" /><Relationship Id="rId4" Type="http://schemas.openxmlformats.org/officeDocument/2006/relationships/tags" Target="../tags/tag223.xml" /><Relationship Id="rId5" Type="http://schemas.openxmlformats.org/officeDocument/2006/relationships/tags" Target="../tags/tag224.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 Id="rId3" Type="http://schemas.openxmlformats.org/officeDocument/2006/relationships/tags" Target="../tags/tag229.xml" /><Relationship Id="rId4" Type="http://schemas.openxmlformats.org/officeDocument/2006/relationships/tags" Target="../tags/tag230.xml" /><Relationship Id="rId5" Type="http://schemas.openxmlformats.org/officeDocument/2006/relationships/tags" Target="../tags/tag231.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tags" Target="../tags/tag107.xml" /><Relationship Id="rId4" Type="http://schemas.openxmlformats.org/officeDocument/2006/relationships/tags" Target="../tags/tag108.xml" /><Relationship Id="rId5" Type="http://schemas.openxmlformats.org/officeDocument/2006/relationships/tags" Target="../tags/tag109.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 Id="rId3" Type="http://schemas.openxmlformats.org/officeDocument/2006/relationships/tags" Target="../tags/tag236.xml" /><Relationship Id="rId4" Type="http://schemas.openxmlformats.org/officeDocument/2006/relationships/tags" Target="../tags/tag237.xml" /><Relationship Id="rId5" Type="http://schemas.openxmlformats.org/officeDocument/2006/relationships/tags" Target="../tags/tag238.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 Id="rId3" Type="http://schemas.openxmlformats.org/officeDocument/2006/relationships/tags" Target="../tags/tag243.xml" /><Relationship Id="rId4" Type="http://schemas.openxmlformats.org/officeDocument/2006/relationships/tags" Target="../tags/tag244.xml" /><Relationship Id="rId5" Type="http://schemas.openxmlformats.org/officeDocument/2006/relationships/tags" Target="../tags/tag245.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 Id="rId3" Type="http://schemas.openxmlformats.org/officeDocument/2006/relationships/tags" Target="../tags/tag250.xml" /><Relationship Id="rId4" Type="http://schemas.openxmlformats.org/officeDocument/2006/relationships/tags" Target="../tags/tag251.xml" /><Relationship Id="rId5" Type="http://schemas.openxmlformats.org/officeDocument/2006/relationships/tags" Target="../tags/tag25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 Id="rId3" Type="http://schemas.openxmlformats.org/officeDocument/2006/relationships/tags" Target="../tags/tag257.xml" /><Relationship Id="rId4" Type="http://schemas.openxmlformats.org/officeDocument/2006/relationships/tags" Target="../tags/tag258.xml" /><Relationship Id="rId5" Type="http://schemas.openxmlformats.org/officeDocument/2006/relationships/tags" Target="../tags/tag259.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 Id="rId3" Type="http://schemas.openxmlformats.org/officeDocument/2006/relationships/tags" Target="../tags/tag264.xml" /><Relationship Id="rId4" Type="http://schemas.openxmlformats.org/officeDocument/2006/relationships/tags" Target="../tags/tag265.xml" /><Relationship Id="rId5" Type="http://schemas.openxmlformats.org/officeDocument/2006/relationships/tags" Target="../tags/tag266.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 Id="rId3" Type="http://schemas.openxmlformats.org/officeDocument/2006/relationships/tags" Target="../tags/tag271.xml" /><Relationship Id="rId4" Type="http://schemas.openxmlformats.org/officeDocument/2006/relationships/tags" Target="../tags/tag272.xml" /><Relationship Id="rId5" Type="http://schemas.openxmlformats.org/officeDocument/2006/relationships/tags" Target="../tags/tag273.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 Id="rId3" Type="http://schemas.openxmlformats.org/officeDocument/2006/relationships/tags" Target="../tags/tag278.xml" /><Relationship Id="rId4" Type="http://schemas.openxmlformats.org/officeDocument/2006/relationships/tags" Target="../tags/tag279.xml" /><Relationship Id="rId5" Type="http://schemas.openxmlformats.org/officeDocument/2006/relationships/tags" Target="../tags/tag280.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 Id="rId3" Type="http://schemas.openxmlformats.org/officeDocument/2006/relationships/tags" Target="../tags/tag285.xml" /><Relationship Id="rId4" Type="http://schemas.openxmlformats.org/officeDocument/2006/relationships/tags" Target="../tags/tag286.xml" /><Relationship Id="rId5" Type="http://schemas.openxmlformats.org/officeDocument/2006/relationships/tags" Target="../tags/tag28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 Id="rId3" Type="http://schemas.openxmlformats.org/officeDocument/2006/relationships/tags" Target="../tags/tag292.xml" /><Relationship Id="rId4" Type="http://schemas.openxmlformats.org/officeDocument/2006/relationships/tags" Target="../tags/tag293.xml" /><Relationship Id="rId5" Type="http://schemas.openxmlformats.org/officeDocument/2006/relationships/tags" Target="../tags/tag294.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 Id="rId3" Type="http://schemas.openxmlformats.org/officeDocument/2006/relationships/tags" Target="../tags/tag299.xml" /><Relationship Id="rId4" Type="http://schemas.openxmlformats.org/officeDocument/2006/relationships/tags" Target="../tags/tag300.xml" /><Relationship Id="rId5" Type="http://schemas.openxmlformats.org/officeDocument/2006/relationships/tags" Target="../tags/tag301.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tags" Target="../tags/tag114.xml" /><Relationship Id="rId4" Type="http://schemas.openxmlformats.org/officeDocument/2006/relationships/tags" Target="../tags/tag115.xml" /><Relationship Id="rId5" Type="http://schemas.openxmlformats.org/officeDocument/2006/relationships/tags" Target="../tags/tag116.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 Id="rId3" Type="http://schemas.openxmlformats.org/officeDocument/2006/relationships/tags" Target="../tags/tag306.xml" /><Relationship Id="rId4" Type="http://schemas.openxmlformats.org/officeDocument/2006/relationships/tags" Target="../tags/tag307.xml" /><Relationship Id="rId5" Type="http://schemas.openxmlformats.org/officeDocument/2006/relationships/tags" Target="../tags/tag308.xml" /><Relationship Id="rId6" Type="http://schemas.openxmlformats.org/officeDocument/2006/relationships/image" Target="../media/image3.jpeg" /><Relationship Id="rId7" Type="http://schemas.openxmlformats.org/officeDocument/2006/relationships/tags" Target="../tags/tag309.xml" /><Relationship Id="rId8" Type="http://schemas.openxmlformats.org/officeDocument/2006/relationships/image" Target="../media/image4.png" /><Relationship Id="rId9" Type="http://schemas.openxmlformats.org/officeDocument/2006/relationships/tags" Target="../tags/tag31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1.xml" /><Relationship Id="rId3" Type="http://schemas.openxmlformats.org/officeDocument/2006/relationships/tags" Target="../tags/tag315.xml" /><Relationship Id="rId4" Type="http://schemas.openxmlformats.org/officeDocument/2006/relationships/tags" Target="../tags/tag316.xml" /><Relationship Id="rId5" Type="http://schemas.openxmlformats.org/officeDocument/2006/relationships/tags" Target="../tags/tag317.xml" /><Relationship Id="rId6" Type="http://schemas.openxmlformats.org/officeDocument/2006/relationships/image" Target="../media/image5.jpeg" /><Relationship Id="rId7" Type="http://schemas.openxmlformats.org/officeDocument/2006/relationships/tags" Target="../tags/tag318.xml" /><Relationship Id="rId8" Type="http://schemas.openxmlformats.org/officeDocument/2006/relationships/image" Target="../media/image6.png" /><Relationship Id="rId9" Type="http://schemas.openxmlformats.org/officeDocument/2006/relationships/tags" Target="../tags/tag319.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2.xml" /><Relationship Id="rId3" Type="http://schemas.openxmlformats.org/officeDocument/2006/relationships/tags" Target="../tags/tag324.xml" /><Relationship Id="rId4" Type="http://schemas.openxmlformats.org/officeDocument/2006/relationships/tags" Target="../tags/tag325.xml" /><Relationship Id="rId5" Type="http://schemas.openxmlformats.org/officeDocument/2006/relationships/tags" Target="../tags/tag326.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3.xml" /><Relationship Id="rId3" Type="http://schemas.openxmlformats.org/officeDocument/2006/relationships/tags" Target="../tags/tag331.xml" /><Relationship Id="rId4" Type="http://schemas.openxmlformats.org/officeDocument/2006/relationships/tags" Target="../tags/tag332.xml" /><Relationship Id="rId5" Type="http://schemas.openxmlformats.org/officeDocument/2006/relationships/tags" Target="../tags/tag3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4.xml" /><Relationship Id="rId3" Type="http://schemas.openxmlformats.org/officeDocument/2006/relationships/tags" Target="../tags/tag338.xml" /><Relationship Id="rId4" Type="http://schemas.openxmlformats.org/officeDocument/2006/relationships/tags" Target="../tags/tag339.xml" /><Relationship Id="rId5" Type="http://schemas.openxmlformats.org/officeDocument/2006/relationships/tags" Target="../tags/tag340.xml" /><Relationship Id="rId6" Type="http://schemas.openxmlformats.org/officeDocument/2006/relationships/image" Target="../media/image7.jpeg" /><Relationship Id="rId7" Type="http://schemas.openxmlformats.org/officeDocument/2006/relationships/tags" Target="../tags/tag341.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image" Target="../media/image10.jpeg" /><Relationship Id="rId11" Type="http://schemas.openxmlformats.org/officeDocument/2006/relationships/tags" Target="../tags/tag351.xml" /><Relationship Id="rId2" Type="http://schemas.openxmlformats.org/officeDocument/2006/relationships/notesSlide" Target="../notesSlides/notesSlide35.xml" /><Relationship Id="rId3" Type="http://schemas.openxmlformats.org/officeDocument/2006/relationships/tags" Target="../tags/tag346.xml" /><Relationship Id="rId4" Type="http://schemas.openxmlformats.org/officeDocument/2006/relationships/tags" Target="../tags/tag347.xml" /><Relationship Id="rId5" Type="http://schemas.openxmlformats.org/officeDocument/2006/relationships/tags" Target="../tags/tag348.xml" /><Relationship Id="rId6" Type="http://schemas.openxmlformats.org/officeDocument/2006/relationships/image" Target="../media/image8.jpeg" /><Relationship Id="rId7" Type="http://schemas.openxmlformats.org/officeDocument/2006/relationships/tags" Target="../tags/tag349.xml" /><Relationship Id="rId8" Type="http://schemas.openxmlformats.org/officeDocument/2006/relationships/image" Target="../media/image9.jpeg" /><Relationship Id="rId9" Type="http://schemas.openxmlformats.org/officeDocument/2006/relationships/tags" Target="../tags/tag350.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6.xml" /><Relationship Id="rId3" Type="http://schemas.openxmlformats.org/officeDocument/2006/relationships/tags" Target="../tags/tag356.xml" /><Relationship Id="rId4" Type="http://schemas.openxmlformats.org/officeDocument/2006/relationships/tags" Target="../tags/tag357.xml" /><Relationship Id="rId5" Type="http://schemas.openxmlformats.org/officeDocument/2006/relationships/tags" Target="../tags/tag358.xml" /><Relationship Id="rId6" Type="http://schemas.openxmlformats.org/officeDocument/2006/relationships/image" Target="../media/image11.jpeg" /><Relationship Id="rId7" Type="http://schemas.openxmlformats.org/officeDocument/2006/relationships/tags" Target="../tags/tag359.xml" /><Relationship Id="rId8" Type="http://schemas.openxmlformats.org/officeDocument/2006/relationships/image" Target="../media/image12.png" /><Relationship Id="rId9" Type="http://schemas.openxmlformats.org/officeDocument/2006/relationships/tags" Target="../tags/tag360.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7.xml" /><Relationship Id="rId3" Type="http://schemas.openxmlformats.org/officeDocument/2006/relationships/tags" Target="../tags/tag365.xml" /><Relationship Id="rId4" Type="http://schemas.openxmlformats.org/officeDocument/2006/relationships/tags" Target="../tags/tag366.xml" /><Relationship Id="rId5" Type="http://schemas.openxmlformats.org/officeDocument/2006/relationships/tags" Target="../tags/tag367.xml" /><Relationship Id="rId6" Type="http://schemas.openxmlformats.org/officeDocument/2006/relationships/image" Target="../media/image13.jpeg" /><Relationship Id="rId7" Type="http://schemas.openxmlformats.org/officeDocument/2006/relationships/tags" Target="../tags/tag368.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8.xml" /><Relationship Id="rId3" Type="http://schemas.openxmlformats.org/officeDocument/2006/relationships/tags" Target="../tags/tag373.xml" /><Relationship Id="rId4" Type="http://schemas.openxmlformats.org/officeDocument/2006/relationships/tags" Target="../tags/tag374.xml" /><Relationship Id="rId5" Type="http://schemas.openxmlformats.org/officeDocument/2006/relationships/tags" Target="../tags/tag375.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9.xml" /><Relationship Id="rId3" Type="http://schemas.openxmlformats.org/officeDocument/2006/relationships/tags" Target="../tags/tag380.xml" /><Relationship Id="rId4" Type="http://schemas.openxmlformats.org/officeDocument/2006/relationships/tags" Target="../tags/tag381.xml" /><Relationship Id="rId5" Type="http://schemas.openxmlformats.org/officeDocument/2006/relationships/tags" Target="../tags/tag38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tags" Target="../tags/tag121.xml" /><Relationship Id="rId4" Type="http://schemas.openxmlformats.org/officeDocument/2006/relationships/tags" Target="../tags/tag122.xml" /><Relationship Id="rId5" Type="http://schemas.openxmlformats.org/officeDocument/2006/relationships/tags" Target="../tags/tag123.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0.xml" /><Relationship Id="rId3" Type="http://schemas.openxmlformats.org/officeDocument/2006/relationships/tags" Target="../tags/tag387.xml" /><Relationship Id="rId4" Type="http://schemas.openxmlformats.org/officeDocument/2006/relationships/tags" Target="../tags/tag388.xml" /><Relationship Id="rId5" Type="http://schemas.openxmlformats.org/officeDocument/2006/relationships/tags" Target="../tags/tag389.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1.xml" /><Relationship Id="rId3" Type="http://schemas.openxmlformats.org/officeDocument/2006/relationships/tags" Target="../tags/tag394.xml" /><Relationship Id="rId4" Type="http://schemas.openxmlformats.org/officeDocument/2006/relationships/tags" Target="../tags/tag395.xml" /><Relationship Id="rId5" Type="http://schemas.openxmlformats.org/officeDocument/2006/relationships/tags" Target="../tags/tag396.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2.xml" /><Relationship Id="rId3" Type="http://schemas.openxmlformats.org/officeDocument/2006/relationships/tags" Target="../tags/tag401.xml" /><Relationship Id="rId4" Type="http://schemas.openxmlformats.org/officeDocument/2006/relationships/tags" Target="../tags/tag402.xml" /><Relationship Id="rId5" Type="http://schemas.openxmlformats.org/officeDocument/2006/relationships/tags" Target="../tags/tag403.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3.xml" /><Relationship Id="rId3" Type="http://schemas.openxmlformats.org/officeDocument/2006/relationships/tags" Target="../tags/tag408.xml" /><Relationship Id="rId4" Type="http://schemas.openxmlformats.org/officeDocument/2006/relationships/tags" Target="../tags/tag409.xml" /><Relationship Id="rId5" Type="http://schemas.openxmlformats.org/officeDocument/2006/relationships/tags" Target="../tags/tag410.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4.xml" /><Relationship Id="rId3" Type="http://schemas.openxmlformats.org/officeDocument/2006/relationships/tags" Target="../tags/tag415.xml" /><Relationship Id="rId4" Type="http://schemas.openxmlformats.org/officeDocument/2006/relationships/tags" Target="../tags/tag416.xml" /><Relationship Id="rId5" Type="http://schemas.openxmlformats.org/officeDocument/2006/relationships/tags" Target="../tags/tag417.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5.xml" /><Relationship Id="rId3" Type="http://schemas.openxmlformats.org/officeDocument/2006/relationships/tags" Target="../tags/tag422.xml" /><Relationship Id="rId4" Type="http://schemas.openxmlformats.org/officeDocument/2006/relationships/tags" Target="../tags/tag423.xml" /><Relationship Id="rId5" Type="http://schemas.openxmlformats.org/officeDocument/2006/relationships/tags" Target="../tags/tag424.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6.xml" /><Relationship Id="rId3" Type="http://schemas.openxmlformats.org/officeDocument/2006/relationships/tags" Target="../tags/tag429.xml" /><Relationship Id="rId4" Type="http://schemas.openxmlformats.org/officeDocument/2006/relationships/tags" Target="../tags/tag430.xml" /><Relationship Id="rId5" Type="http://schemas.openxmlformats.org/officeDocument/2006/relationships/tags" Target="../tags/tag431.xml" /><Relationship Id="rId6" Type="http://schemas.openxmlformats.org/officeDocument/2006/relationships/image" Target="../media/image14.gif" /><Relationship Id="rId7" Type="http://schemas.openxmlformats.org/officeDocument/2006/relationships/tags" Target="../tags/tag432.xml" /><Relationship Id="rId8" Type="http://schemas.openxmlformats.org/officeDocument/2006/relationships/tags" Target="../tags/tag433.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7.xml" /><Relationship Id="rId3" Type="http://schemas.openxmlformats.org/officeDocument/2006/relationships/tags" Target="../tags/tag438.xml" /><Relationship Id="rId4" Type="http://schemas.openxmlformats.org/officeDocument/2006/relationships/tags" Target="../tags/tag439.xml" /><Relationship Id="rId5" Type="http://schemas.openxmlformats.org/officeDocument/2006/relationships/tags" Target="../tags/tag440.xml" /><Relationship Id="rId6" Type="http://schemas.openxmlformats.org/officeDocument/2006/relationships/image" Target="../media/image15.gif" /><Relationship Id="rId7" Type="http://schemas.openxmlformats.org/officeDocument/2006/relationships/tags" Target="../tags/tag441.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8.xml" /><Relationship Id="rId3" Type="http://schemas.openxmlformats.org/officeDocument/2006/relationships/tags" Target="../tags/tag446.xml" /><Relationship Id="rId4" Type="http://schemas.openxmlformats.org/officeDocument/2006/relationships/tags" Target="../tags/tag447.xml" /><Relationship Id="rId5" Type="http://schemas.openxmlformats.org/officeDocument/2006/relationships/tags" Target="../tags/tag448.xml" /><Relationship Id="rId6" Type="http://schemas.openxmlformats.org/officeDocument/2006/relationships/image" Target="../media/image16.jpeg" /><Relationship Id="rId7" Type="http://schemas.openxmlformats.org/officeDocument/2006/relationships/tags" Target="../tags/tag449.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9.xml" /><Relationship Id="rId3" Type="http://schemas.openxmlformats.org/officeDocument/2006/relationships/tags" Target="../tags/tag454.xml" /><Relationship Id="rId4" Type="http://schemas.openxmlformats.org/officeDocument/2006/relationships/tags" Target="../tags/tag455.xml" /><Relationship Id="rId5" Type="http://schemas.openxmlformats.org/officeDocument/2006/relationships/tags" Target="../tags/tag456.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tags" Target="../tags/tag128.xml" /><Relationship Id="rId4" Type="http://schemas.openxmlformats.org/officeDocument/2006/relationships/tags" Target="../tags/tag129.xml" /><Relationship Id="rId5" Type="http://schemas.openxmlformats.org/officeDocument/2006/relationships/tags" Target="../tags/tag130.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0.xml" /><Relationship Id="rId3" Type="http://schemas.openxmlformats.org/officeDocument/2006/relationships/tags" Target="../tags/tag461.xml" /><Relationship Id="rId4" Type="http://schemas.openxmlformats.org/officeDocument/2006/relationships/tags" Target="../tags/tag462.xml" /><Relationship Id="rId5" Type="http://schemas.openxmlformats.org/officeDocument/2006/relationships/tags" Target="../tags/tag463.xml" /><Relationship Id="rId6" Type="http://schemas.openxmlformats.org/officeDocument/2006/relationships/image" Target="../media/image17.jpeg" /><Relationship Id="rId7" Type="http://schemas.openxmlformats.org/officeDocument/2006/relationships/tags" Target="../tags/tag464.xml" /><Relationship Id="rId8" Type="http://schemas.openxmlformats.org/officeDocument/2006/relationships/image" Target="../media/image18.png" /><Relationship Id="rId9" Type="http://schemas.openxmlformats.org/officeDocument/2006/relationships/tags" Target="../tags/tag46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tags" Target="../tags/tag135.xml" /><Relationship Id="rId4" Type="http://schemas.openxmlformats.org/officeDocument/2006/relationships/tags" Target="../tags/tag136.xml" /><Relationship Id="rId5" Type="http://schemas.openxmlformats.org/officeDocument/2006/relationships/tags" Target="../tags/tag137.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 Id="rId3" Type="http://schemas.openxmlformats.org/officeDocument/2006/relationships/tags" Target="../tags/tag142.xml" /><Relationship Id="rId4" Type="http://schemas.openxmlformats.org/officeDocument/2006/relationships/tags" Target="../tags/tag143.xml" /><Relationship Id="rId5" Type="http://schemas.openxmlformats.org/officeDocument/2006/relationships/tags" Target="../tags/tag144.xml" /><Relationship Id="rId6" Type="http://schemas.openxmlformats.org/officeDocument/2006/relationships/image" Target="../media/image2.jpeg" /><Relationship Id="rId7" Type="http://schemas.openxmlformats.org/officeDocument/2006/relationships/tags" Target="../tags/tag145.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tags" Target="../tags/tag150.xml" /><Relationship Id="rId4" Type="http://schemas.openxmlformats.org/officeDocument/2006/relationships/tags" Target="../tags/tag151.xml" /><Relationship Id="rId5" Type="http://schemas.openxmlformats.org/officeDocument/2006/relationships/tags" Target="../tags/tag15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tags" Target="../tags/tag157.xml" /><Relationship Id="rId4" Type="http://schemas.openxmlformats.org/officeDocument/2006/relationships/tags" Target="../tags/tag158.xml" /><Relationship Id="rId5" Type="http://schemas.openxmlformats.org/officeDocument/2006/relationships/tags" Target="../tags/tag159.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ctrTitle"/>
            <p:custDataLst>
              <p:tags r:id="rId4"/>
            </p:custDataLst>
          </p:nvPr>
        </p:nvSpPr>
        <p:spPr>
          <a:xfrm>
            <a:off x="329514" y="609600"/>
            <a:ext cx="11664778" cy="1688757"/>
          </a:xfrm>
        </p:spPr>
        <p:txBody>
          <a:bodyPr>
            <a:normAutofit fontScale="90000"/>
          </a:bodyPr>
          <a:lstStyle/>
          <a:p>
            <a:pPr lvl="0" defTabSz="457200">
              <a:lnSpc>
                <a:spcPct val="100000"/>
              </a:lnSpc>
              <a:spcBef>
                <a:spcPct val="0"/>
              </a:spcBef>
              <a:buClr>
                <a:srgbClr val="00C6BB"/>
              </a:buClr>
            </a:pPr>
            <a:r>
              <a:rPr lang="en-US" sz="5300" smtClean="0">
                <a:solidFill>
                  <a:srgbClr val="002060"/>
                </a:solidFill>
                <a:latin typeface="Arial" panose="020b0604020202020204" pitchFamily="34" charset="0"/>
                <a:cs typeface="Arial" panose="020b0604020202020204" pitchFamily="34" charset="0"/>
              </a:rPr>
              <a:t>ROADWAY CONSTRUCTION CLAIMS</a:t>
            </a:r>
            <a:br>
              <a:rPr lang="en-US" sz="5300" b="1" smtClean="0">
                <a:solidFill>
                  <a:srgbClr val="002060"/>
                </a:solidFill>
                <a:latin typeface="Arial" panose="020b0604020202020204" pitchFamily="34" charset="0"/>
                <a:cs typeface="Arial" panose="020b0604020202020204" pitchFamily="34" charset="0"/>
              </a:rPr>
            </a:br>
            <a:r>
              <a:rPr lang="en-US" sz="2700" smtClean="0">
                <a:solidFill>
                  <a:srgbClr val="002060"/>
                </a:solidFill>
                <a:latin typeface="Arial" panose="020b0604020202020204" pitchFamily="34" charset="0"/>
                <a:cs typeface="Arial" panose="020b0604020202020204" pitchFamily="34" charset="0"/>
              </a:rPr>
              <a:t>The  Complex and Potentially Costly Intersection of Construction and Auto Liability.</a:t>
            </a:r>
            <a:r>
              <a:rPr lang="en-US" sz="5400" b="1" smtClean="0">
                <a:solidFill>
                  <a:srgbClr val="002060"/>
                </a:solidFill>
                <a:latin typeface="Arial" panose="020b0604020202020204" pitchFamily="34" charset="0"/>
                <a:cs typeface="Arial" panose="020b0604020202020204" pitchFamily="34" charset="0"/>
              </a:rPr>
              <a:t>	</a:t>
            </a:r>
            <a:endParaRPr lang="en-US">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custDataLst>
              <p:tags r:id="rId5"/>
            </p:custDataLst>
          </p:nvPr>
        </p:nvSpPr>
        <p:spPr>
          <a:xfrm>
            <a:off x="815163" y="2982096"/>
            <a:ext cx="10037135" cy="1425147"/>
          </a:xfrm>
        </p:spPr>
        <p:txBody>
          <a:bodyPr>
            <a:normAutofit/>
          </a:bodyPr>
          <a:lstStyle/>
          <a:p>
            <a:pPr algn="l"/>
            <a:r>
              <a:rPr lang="en-US" i="1" smtClean="0">
                <a:solidFill>
                  <a:srgbClr val="444B68"/>
                </a:solidFill>
                <a:latin typeface="Arial" panose="020b0604020202020204" pitchFamily="34" charset="0"/>
                <a:cs typeface="Arial" panose="020b0604020202020204" pitchFamily="34" charset="0"/>
              </a:rPr>
              <a:t>Presented by:	Randy R. Dow, </a:t>
            </a:r>
            <a:r>
              <a:rPr lang="en-US" i="1">
                <a:solidFill>
                  <a:srgbClr val="444B68"/>
                </a:solidFill>
                <a:latin typeface="Arial" panose="020b0604020202020204" pitchFamily="34" charset="0"/>
                <a:cs typeface="Arial" panose="020b0604020202020204" pitchFamily="34" charset="0"/>
              </a:rPr>
              <a:t>Boyd &amp; Jenerette, P.A</a:t>
            </a:r>
            <a:r>
              <a:rPr lang="en-US" i="1" smtClean="0">
                <a:solidFill>
                  <a:srgbClr val="444B68"/>
                </a:solidFill>
                <a:latin typeface="Arial" panose="020b0604020202020204" pitchFamily="34" charset="0"/>
                <a:cs typeface="Arial" panose="020b0604020202020204" pitchFamily="34" charset="0"/>
              </a:rPr>
              <a:t>.</a:t>
            </a:r>
            <a:br>
              <a:rPr lang="en-US" i="1" smtClean="0">
                <a:solidFill>
                  <a:srgbClr val="444B68"/>
                </a:solidFill>
                <a:latin typeface="Arial" panose="020b0604020202020204" pitchFamily="34" charset="0"/>
                <a:cs typeface="Arial" panose="020b0604020202020204" pitchFamily="34" charset="0"/>
              </a:rPr>
            </a:br>
            <a:r>
              <a:rPr lang="en-US" i="1" smtClean="0">
                <a:solidFill>
                  <a:srgbClr val="444B68"/>
                </a:solidFill>
                <a:latin typeface="Arial" panose="020b0604020202020204" pitchFamily="34" charset="0"/>
                <a:cs typeface="Arial" panose="020b0604020202020204" pitchFamily="34" charset="0"/>
              </a:rPr>
              <a:t>			Partner &amp; Practice Group Leader </a:t>
            </a:r>
            <a:endParaRPr lang="en-US">
              <a:solidFill>
                <a:srgbClr val="3C425B"/>
              </a:solidFill>
            </a:endParaRPr>
          </a:p>
        </p:txBody>
      </p:sp>
      <p:pic>
        <p:nvPicPr>
          <p:cNvPr id="4" name="Picture 3"/>
          <p:cNvPicPr>
            <a:picLocks noChangeAspect="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a:xfrm>
            <a:off x="0" y="4625008"/>
            <a:ext cx="12204995" cy="2232991"/>
          </a:xfrm>
          <a:prstGeom prst="rect">
            <a:avLst/>
          </a:prstGeom>
        </p:spPr>
      </p:pic>
    </p:spTree>
    <p:extLst>
      <p:ext uri="{BB962C8B-B14F-4D97-AF65-F5344CB8AC3E}">
        <p14:creationId xmlns:p14="http://schemas.microsoft.com/office/powerpoint/2010/main" val="1581084450"/>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p:txBody>
          <a:bodyPr/>
          <a:lstStyle/>
          <a:p>
            <a:pPr algn="ctr"/>
            <a:r>
              <a:rPr lang="en-US" smtClean="0">
                <a:solidFill>
                  <a:srgbClr val="415A7F"/>
                </a:solidFill>
                <a:latin typeface="Arial" panose="020b0604020202020204" pitchFamily="34" charset="0"/>
                <a:cs typeface="Arial" panose="020b0604020202020204" pitchFamily="34" charset="0"/>
              </a:rPr>
              <a:t>Potential Damages, cont.</a:t>
            </a:r>
            <a:endParaRPr lang="en-US">
              <a:solidFill>
                <a:srgbClr val="415A7F"/>
              </a:solidFill>
              <a:latin typeface="Arial" panose="020b0604020202020204" pitchFamily="34" charset="0"/>
              <a:cs typeface="Arial" panose="020b0604020202020204" pitchFamily="34" charset="0"/>
            </a:endParaRPr>
          </a:p>
        </p:txBody>
      </p:sp>
      <p:sp>
        <p:nvSpPr>
          <p:cNvPr id="3" name="Content Placeholder 2"/>
          <p:cNvSpPr>
            <a:spLocks noGrp="1"/>
          </p:cNvSpPr>
          <p:nvPr>
            <p:ph idx="1"/>
            <p:custDataLst>
              <p:tags r:id="rId5"/>
            </p:custDataLst>
          </p:nvPr>
        </p:nvSpPr>
        <p:spPr/>
        <p:txBody>
          <a:bodyPr>
            <a:normAutofit/>
          </a:bodyPr>
          <a:lstStyle/>
          <a:p>
            <a:r>
              <a:rPr lang="en-US" sz="2400" i="1">
                <a:solidFill>
                  <a:srgbClr val="415A7F"/>
                </a:solidFill>
                <a:latin typeface="Arial" panose="020b0604020202020204" pitchFamily="34" charset="0"/>
                <a:cs typeface="Arial" panose="020b0604020202020204" pitchFamily="34" charset="0"/>
              </a:rPr>
              <a:t>Brashear v. </a:t>
            </a:r>
            <a:r>
              <a:rPr lang="en-US" sz="2400" i="1" smtClean="0">
                <a:solidFill>
                  <a:srgbClr val="415A7F"/>
                </a:solidFill>
                <a:latin typeface="Arial" panose="020b0604020202020204" pitchFamily="34" charset="0"/>
                <a:cs typeface="Arial" panose="020b0604020202020204" pitchFamily="34" charset="0"/>
              </a:rPr>
              <a:t>Zep </a:t>
            </a:r>
            <a:r>
              <a:rPr lang="en-US" sz="2400" i="1">
                <a:solidFill>
                  <a:srgbClr val="415A7F"/>
                </a:solidFill>
                <a:latin typeface="Arial" panose="020b0604020202020204" pitchFamily="34" charset="0"/>
                <a:cs typeface="Arial" panose="020b0604020202020204" pitchFamily="34" charset="0"/>
              </a:rPr>
              <a:t>Construction, Traffic Control, </a:t>
            </a:r>
            <a:r>
              <a:rPr lang="en-US" sz="2400">
                <a:solidFill>
                  <a:srgbClr val="415A7F"/>
                </a:solidFill>
                <a:latin typeface="Arial" panose="020b0604020202020204" pitchFamily="34" charset="0"/>
                <a:cs typeface="Arial" panose="020b0604020202020204" pitchFamily="34" charset="0"/>
              </a:rPr>
              <a:t>2010 WL 1452739 (Feb. 26, 2010 Fla. Cir. Ct</a:t>
            </a:r>
            <a:r>
              <a:rPr lang="en-US" sz="2400" smtClean="0">
                <a:solidFill>
                  <a:srgbClr val="415A7F"/>
                </a:solidFill>
                <a:latin typeface="Arial" panose="020b0604020202020204" pitchFamily="34" charset="0"/>
                <a:cs typeface="Arial" panose="020b0604020202020204" pitchFamily="34" charset="0"/>
              </a:rPr>
              <a:t>.)</a:t>
            </a:r>
          </a:p>
          <a:p>
            <a:pPr marL="0" indent="0">
              <a:buNone/>
            </a:pPr>
            <a:endParaRPr lang="en-US" sz="2400">
              <a:solidFill>
                <a:srgbClr val="415A7F"/>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a:solidFill>
                  <a:srgbClr val="415A7F"/>
                </a:solidFill>
                <a:latin typeface="Arial" panose="020b0604020202020204" pitchFamily="34" charset="0"/>
                <a:cs typeface="Arial" panose="020b0604020202020204" pitchFamily="34" charset="0"/>
              </a:rPr>
              <a:t>$4.5 million verdict, Sarasota County, 2010</a:t>
            </a:r>
          </a:p>
          <a:p>
            <a:pPr lvl="1">
              <a:buFont typeface="Wingdings" panose="05000000000000000000" pitchFamily="2" charset="2"/>
              <a:buChar char="Ø"/>
            </a:pPr>
            <a:r>
              <a:rPr lang="en-US">
                <a:solidFill>
                  <a:srgbClr val="415A7F"/>
                </a:solidFill>
                <a:latin typeface="Arial" panose="020b0604020202020204" pitchFamily="34" charset="0"/>
                <a:cs typeface="Arial" panose="020b0604020202020204" pitchFamily="34" charset="0"/>
              </a:rPr>
              <a:t> Allegations </a:t>
            </a:r>
            <a:r>
              <a:rPr lang="en-US" i="1">
                <a:solidFill>
                  <a:srgbClr val="415A7F"/>
                </a:solidFill>
                <a:latin typeface="Arial" panose="020b0604020202020204" pitchFamily="34" charset="0"/>
                <a:cs typeface="Arial" panose="020b0604020202020204" pitchFamily="34" charset="0"/>
              </a:rPr>
              <a:t>of</a:t>
            </a:r>
            <a:r>
              <a:rPr lang="en-US">
                <a:solidFill>
                  <a:srgbClr val="415A7F"/>
                </a:solidFill>
                <a:latin typeface="Arial" panose="020b0604020202020204" pitchFamily="34" charset="0"/>
                <a:cs typeface="Arial" panose="020b0604020202020204" pitchFamily="34" charset="0"/>
              </a:rPr>
              <a:t> rolling roadblock without sufficient signage and warnings in order to save money.</a:t>
            </a:r>
          </a:p>
          <a:p>
            <a:pPr lvl="1">
              <a:buFont typeface="Wingdings" panose="05000000000000000000" pitchFamily="2" charset="2"/>
              <a:buChar char="Ø"/>
            </a:pPr>
            <a:r>
              <a:rPr lang="en-US">
                <a:solidFill>
                  <a:srgbClr val="415A7F"/>
                </a:solidFill>
                <a:latin typeface="Arial" panose="020b0604020202020204" pitchFamily="34" charset="0"/>
                <a:cs typeface="Arial" panose="020b0604020202020204" pitchFamily="34" charset="0"/>
              </a:rPr>
              <a:t>Tractor trailer slammed into line of stopped traffic.  </a:t>
            </a:r>
          </a:p>
          <a:p>
            <a:pPr lvl="1">
              <a:buFont typeface="Wingdings" panose="05000000000000000000" pitchFamily="2" charset="2"/>
              <a:buChar char="Ø"/>
            </a:pPr>
            <a:r>
              <a:rPr lang="en-US">
                <a:solidFill>
                  <a:srgbClr val="415A7F"/>
                </a:solidFill>
                <a:latin typeface="Arial" panose="020b0604020202020204" pitchFamily="34" charset="0"/>
                <a:cs typeface="Arial" panose="020b0604020202020204" pitchFamily="34" charset="0"/>
              </a:rPr>
              <a:t>Liability: GC found to 65% liable, MOT Installer 30% liable, and </a:t>
            </a:r>
            <a:r>
              <a:rPr lang="en-US" b="1" u="sng">
                <a:solidFill>
                  <a:srgbClr val="415A7F"/>
                </a:solidFill>
                <a:latin typeface="Arial" panose="020b0604020202020204" pitchFamily="34" charset="0"/>
                <a:cs typeface="Arial" panose="020b0604020202020204" pitchFamily="34" charset="0"/>
              </a:rPr>
              <a:t>Driver that slammed into line of cars found only 5% liable</a:t>
            </a:r>
            <a:endParaRPr lang="en-US">
              <a:solidFill>
                <a:srgbClr val="415A7F"/>
              </a:solidFill>
              <a:latin typeface="Arial" panose="020b0604020202020204" pitchFamily="34" charset="0"/>
              <a:cs typeface="Arial" panose="020b0604020202020204" pitchFamily="34" charset="0"/>
            </a:endParaRPr>
          </a:p>
          <a:p>
            <a:pPr marL="0" indent="0">
              <a:buNone/>
            </a:pPr>
            <a:endParaRPr lang="en-US"/>
          </a:p>
          <a:p>
            <a:pPr marL="0" indent="0">
              <a:buNone/>
            </a:pPr>
            <a:endParaRPr lang="en-US" smtClean="0"/>
          </a:p>
          <a:p>
            <a:pPr marL="457189" lvl="1" indent="0">
              <a:buNone/>
            </a:pPr>
            <a:endParaRPr lang="en-US"/>
          </a:p>
          <a:p>
            <a:pPr marL="1371566" lvl="3" indent="0">
              <a:buNone/>
            </a:pPr>
            <a:endParaRPr lang="en-US"/>
          </a:p>
          <a:p>
            <a:endParaRPr lang="en-US"/>
          </a:p>
        </p:txBody>
      </p:sp>
    </p:spTree>
    <p:extLst>
      <p:ext uri="{BB962C8B-B14F-4D97-AF65-F5344CB8AC3E}">
        <p14:creationId xmlns:p14="http://schemas.microsoft.com/office/powerpoint/2010/main" val="2127478851"/>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3" name="Content Placeholder 2"/>
          <p:cNvSpPr>
            <a:spLocks noGrp="1"/>
          </p:cNvSpPr>
          <p:nvPr>
            <p:ph idx="1"/>
            <p:custDataLst>
              <p:tags r:id="rId4"/>
            </p:custDataLst>
          </p:nvPr>
        </p:nvSpPr>
        <p:spPr>
          <a:xfrm>
            <a:off x="838200" y="1640541"/>
            <a:ext cx="10515600" cy="4536422"/>
          </a:xfrm>
        </p:spPr>
        <p:txBody>
          <a:bodyPr>
            <a:normAutofit/>
          </a:bodyPr>
          <a:lstStyle/>
          <a:p>
            <a:pPr marL="0" lvl="0" indent="0">
              <a:buNone/>
            </a:pPr>
            <a:r>
              <a:rPr lang="en-US" sz="2400" smtClean="0">
                <a:solidFill>
                  <a:srgbClr val="415A7F"/>
                </a:solidFill>
                <a:latin typeface="Arial" panose="020b0604020202020204" pitchFamily="34" charset="0"/>
                <a:cs typeface="Arial" panose="020b0604020202020204" pitchFamily="34" charset="0"/>
              </a:rPr>
              <a:t>Literally the </a:t>
            </a:r>
            <a:r>
              <a:rPr lang="en-US" sz="2400" u="sng" smtClean="0">
                <a:solidFill>
                  <a:srgbClr val="415A7F"/>
                </a:solidFill>
                <a:latin typeface="Arial" panose="020b0604020202020204" pitchFamily="34" charset="0"/>
                <a:cs typeface="Arial" panose="020b0604020202020204" pitchFamily="34" charset="0"/>
              </a:rPr>
              <a:t>M</a:t>
            </a:r>
            <a:r>
              <a:rPr lang="en-US" sz="2400" smtClean="0">
                <a:solidFill>
                  <a:srgbClr val="415A7F"/>
                </a:solidFill>
                <a:latin typeface="Arial" panose="020b0604020202020204" pitchFamily="34" charset="0"/>
                <a:cs typeface="Arial" panose="020b0604020202020204" pitchFamily="34" charset="0"/>
              </a:rPr>
              <a:t>aintenance </a:t>
            </a:r>
            <a:r>
              <a:rPr lang="en-US" sz="2400" u="sng">
                <a:solidFill>
                  <a:srgbClr val="415A7F"/>
                </a:solidFill>
                <a:latin typeface="Arial" panose="020b0604020202020204" pitchFamily="34" charset="0"/>
                <a:cs typeface="Arial" panose="020b0604020202020204" pitchFamily="34" charset="0"/>
              </a:rPr>
              <a:t>O</a:t>
            </a:r>
            <a:r>
              <a:rPr lang="en-US" sz="2400" smtClean="0">
                <a:solidFill>
                  <a:srgbClr val="415A7F"/>
                </a:solidFill>
                <a:latin typeface="Arial" panose="020b0604020202020204" pitchFamily="34" charset="0"/>
                <a:cs typeface="Arial" panose="020b0604020202020204" pitchFamily="34" charset="0"/>
              </a:rPr>
              <a:t>f </a:t>
            </a:r>
            <a:r>
              <a:rPr lang="en-US" sz="2400" u="sng">
                <a:solidFill>
                  <a:srgbClr val="415A7F"/>
                </a:solidFill>
                <a:latin typeface="Arial" panose="020b0604020202020204" pitchFamily="34" charset="0"/>
                <a:cs typeface="Arial" panose="020b0604020202020204" pitchFamily="34" charset="0"/>
              </a:rPr>
              <a:t>T</a:t>
            </a:r>
            <a:r>
              <a:rPr lang="en-US" sz="2400" smtClean="0">
                <a:solidFill>
                  <a:srgbClr val="415A7F"/>
                </a:solidFill>
                <a:latin typeface="Arial" panose="020b0604020202020204" pitchFamily="34" charset="0"/>
                <a:cs typeface="Arial" panose="020b0604020202020204" pitchFamily="34" charset="0"/>
              </a:rPr>
              <a:t>raffic:</a:t>
            </a:r>
          </a:p>
          <a:p>
            <a:pPr lvl="1">
              <a:buFont typeface="Wingdings" panose="05000000000000000000" pitchFamily="2" charset="2"/>
              <a:buChar char="Ø"/>
            </a:pPr>
            <a:endParaRPr lang="en-US" smtClean="0">
              <a:solidFill>
                <a:srgbClr val="415A7F"/>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mtClean="0">
                <a:solidFill>
                  <a:srgbClr val="415A7F"/>
                </a:solidFill>
                <a:latin typeface="Arial" panose="020b0604020202020204" pitchFamily="34" charset="0"/>
                <a:cs typeface="Arial" panose="020b0604020202020204" pitchFamily="34" charset="0"/>
              </a:rPr>
              <a:t>Vehicular </a:t>
            </a:r>
          </a:p>
          <a:p>
            <a:pPr lvl="1">
              <a:buFont typeface="Wingdings" panose="05000000000000000000" pitchFamily="2" charset="2"/>
              <a:buChar char="Ø"/>
            </a:pPr>
            <a:endParaRPr lang="en-US" smtClean="0">
              <a:solidFill>
                <a:srgbClr val="415A7F"/>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mtClean="0">
                <a:solidFill>
                  <a:srgbClr val="415A7F"/>
                </a:solidFill>
                <a:latin typeface="Arial" panose="020b0604020202020204" pitchFamily="34" charset="0"/>
                <a:cs typeface="Arial" panose="020b0604020202020204" pitchFamily="34" charset="0"/>
              </a:rPr>
              <a:t>Pedestrian</a:t>
            </a:r>
            <a:endParaRPr lang="en-US">
              <a:solidFill>
                <a:srgbClr val="415A7F"/>
              </a:solidFill>
              <a:latin typeface="Arial" panose="020b0604020202020204" pitchFamily="34" charset="0"/>
              <a:cs typeface="Arial" panose="020b0604020202020204" pitchFamily="34" charset="0"/>
            </a:endParaRPr>
          </a:p>
          <a:p>
            <a:pPr marL="914377" lvl="2" indent="0">
              <a:buNone/>
            </a:pPr>
            <a:endParaRPr lang="en-US"/>
          </a:p>
        </p:txBody>
      </p:sp>
      <p:sp>
        <p:nvSpPr>
          <p:cNvPr id="5" name="Title 1"/>
          <p:cNvSpPr txBox="1"/>
          <p:nvPr>
            <p:custDataLst>
              <p:tags r:id="rId5"/>
            </p:custDataLst>
          </p:nvPr>
        </p:nvSpPr>
        <p:spPr>
          <a:xfrm>
            <a:off x="990600" y="517527"/>
            <a:ext cx="10515600" cy="1325563"/>
          </a:xfrm>
          <a:prstGeom prst="rect">
            <a:avLst/>
          </a:prstGeom>
        </p:spPr>
        <p:txBody>
          <a:bodyPr vert="horz" lIns="91440" tIns="45720" rIns="91440" bIns="45720" rtlCol="0" anchor="ctr">
            <a:normAutofit/>
          </a:bodyPr>
          <a:lstStyle/>
          <a:p>
            <a:pPr marL="0" marR="0" lvl="0" indent="0" algn="ctr" defTabSz="914377" rtl="0" eaLnBrk="1" fontAlgn="auto" latinLnBrk="0" hangingPunct="1">
              <a:lnSpc>
                <a:spcPct val="90000"/>
              </a:lnSpc>
              <a:spcBef>
                <a:spcPct val="0"/>
              </a:spcBef>
              <a:spcAft>
                <a:spcPct val="0"/>
              </a:spcAft>
              <a:buClrTx/>
              <a:buSzTx/>
              <a:buFontTx/>
              <a:buNone/>
            </a:pPr>
            <a:r>
              <a:rPr kumimoji="0" lang="en-US" sz="4400" i="0" u="none" strike="noStrike" kern="1200" cap="none" spc="0" normalizeH="0" baseline="0" noProof="0" smtClean="0">
                <a:ln>
                  <a:noFill/>
                </a:ln>
                <a:solidFill>
                  <a:srgbClr val="415A7F"/>
                </a:solidFill>
                <a:uLnTx/>
                <a:uFillTx/>
                <a:latin typeface="Arial" panose="020b0604020202020204" pitchFamily="34" charset="0"/>
                <a:ea typeface="+mj-ea"/>
                <a:cs typeface="Arial" panose="020b0604020202020204" pitchFamily="34" charset="0"/>
              </a:rPr>
              <a:t>MOT, What is it?</a:t>
            </a:r>
            <a:endParaRPr kumimoji="0" lang="en-US" sz="4400" i="0" u="none" strike="noStrike" kern="1200" cap="none" spc="0" normalizeH="0" baseline="0" noProof="0">
              <a:ln>
                <a:noFill/>
              </a:ln>
              <a:solidFill>
                <a:srgbClr val="415A7F"/>
              </a:solidFill>
              <a:uLnTx/>
              <a:uFillTx/>
              <a:latin typeface="Arial" panose="020b0604020202020204" pitchFamily="34" charset="0"/>
              <a:ea typeface="+mj-ea"/>
              <a:cs typeface="Arial" panose="020b0604020202020204" pitchFamily="34" charset="0"/>
            </a:endParaRPr>
          </a:p>
        </p:txBody>
      </p:sp>
      <p:sp>
        <p:nvSpPr>
          <p:cNvPr id="6" name="Title 1"/>
          <p:cNvSpPr txBox="1"/>
          <p:nvPr>
            <p:custDataLst>
              <p:tags r:id="rId6"/>
            </p:custDataLst>
          </p:nvPr>
        </p:nvSpPr>
        <p:spPr>
          <a:xfrm>
            <a:off x="0" y="-161365"/>
            <a:ext cx="1837765" cy="957514"/>
          </a:xfrm>
          <a:prstGeom prst="rect">
            <a:avLst/>
          </a:prstGeom>
        </p:spPr>
        <p:txBody>
          <a:bodyPr vert="horz" lIns="91440" tIns="45720" rIns="91440" bIns="45720" rtlCol="0" anchor="ctr">
            <a:normAutofit/>
          </a:bodyPr>
          <a:lstStyle/>
          <a:p>
            <a:pPr marL="0" marR="0" lvl="0" indent="0" defTabSz="914377" rtl="0" eaLnBrk="1" fontAlgn="auto" latinLnBrk="0" hangingPunct="1">
              <a:lnSpc>
                <a:spcPct val="90000"/>
              </a:lnSpc>
              <a:spcBef>
                <a:spcPct val="0"/>
              </a:spcBef>
              <a:spcAft>
                <a:spcPct val="0"/>
              </a:spcAft>
              <a:buClrTx/>
              <a:buSzTx/>
              <a:buFontTx/>
              <a:buNone/>
            </a:pPr>
            <a:endParaRPr kumimoji="0" lang="en-US" sz="2400" b="1" i="0" u="none" strike="noStrike" kern="1200" cap="none" spc="0" normalizeH="0" baseline="0" noProof="0">
              <a:ln>
                <a:noFill/>
              </a:ln>
              <a:solidFill>
                <a:srgbClr val="FF0000"/>
              </a:solidFill>
              <a:uLnTx/>
              <a:uFillTx/>
              <a:latin typeface="+mj-lt"/>
              <a:ea typeface="+mj-ea"/>
              <a:cs typeface="+mj-cs"/>
            </a:endParaRPr>
          </a:p>
        </p:txBody>
      </p:sp>
    </p:spTree>
    <p:extLst>
      <p:ext uri="{BB962C8B-B14F-4D97-AF65-F5344CB8AC3E}">
        <p14:creationId xmlns:p14="http://schemas.microsoft.com/office/powerpoint/2010/main" val="1546833381"/>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4" name="Title 1"/>
          <p:cNvSpPr>
            <a:spLocks noGrp="1"/>
          </p:cNvSpPr>
          <p:nvPr>
            <p:ph type="title"/>
            <p:custDataLst>
              <p:tags r:id="rId4"/>
            </p:custDataLst>
          </p:nvPr>
        </p:nvSpPr>
        <p:spPr>
          <a:xfrm>
            <a:off x="838200" y="365127"/>
            <a:ext cx="10515600" cy="1325563"/>
          </a:xfrm>
        </p:spPr>
        <p:txBody>
          <a:bodyPr/>
          <a:lstStyle/>
          <a:p>
            <a:pPr algn="ctr"/>
            <a:r>
              <a:rPr lang="en-US" smtClean="0">
                <a:solidFill>
                  <a:srgbClr val="415A7F"/>
                </a:solidFill>
                <a:latin typeface="Arial" panose="020b0604020202020204" pitchFamily="34" charset="0"/>
                <a:cs typeface="Arial" panose="020b0604020202020204" pitchFamily="34" charset="0"/>
              </a:rPr>
              <a:t>MOT, What is “Duration”?</a:t>
            </a:r>
            <a:endParaRPr lang="en-US">
              <a:solidFill>
                <a:srgbClr val="415A7F"/>
              </a:solidFill>
              <a:latin typeface="Arial" panose="020b0604020202020204" pitchFamily="34" charset="0"/>
              <a:cs typeface="Arial" panose="020b0604020202020204" pitchFamily="34" charset="0"/>
            </a:endParaRPr>
          </a:p>
        </p:txBody>
      </p:sp>
      <p:sp>
        <p:nvSpPr>
          <p:cNvPr id="5" name="Title 1"/>
          <p:cNvSpPr txBox="1"/>
          <p:nvPr>
            <p:custDataLst>
              <p:tags r:id="rId5"/>
            </p:custDataLst>
          </p:nvPr>
        </p:nvSpPr>
        <p:spPr>
          <a:xfrm>
            <a:off x="0" y="-161365"/>
            <a:ext cx="1837765" cy="957514"/>
          </a:xfrm>
          <a:prstGeom prst="rect">
            <a:avLst/>
          </a:prstGeom>
        </p:spPr>
        <p:txBody>
          <a:bodyPr vert="horz" lIns="91440" tIns="45720" rIns="91440" bIns="45720" rtlCol="0" anchor="ctr">
            <a:normAutofit/>
          </a:bodyPr>
          <a:lstStyle/>
          <a:p>
            <a:pPr marL="0" marR="0" lvl="0" indent="0" defTabSz="914377" rtl="0" eaLnBrk="1" fontAlgn="auto" latinLnBrk="0" hangingPunct="1">
              <a:lnSpc>
                <a:spcPct val="90000"/>
              </a:lnSpc>
              <a:spcBef>
                <a:spcPct val="0"/>
              </a:spcBef>
              <a:spcAft>
                <a:spcPct val="0"/>
              </a:spcAft>
              <a:buClrTx/>
              <a:buSzTx/>
              <a:buFontTx/>
              <a:buNone/>
            </a:pPr>
            <a:endParaRPr kumimoji="0" lang="en-US" sz="2400" b="1" i="0" u="none" strike="noStrike" kern="1200" cap="none" spc="0" normalizeH="0" baseline="0" noProof="0">
              <a:ln>
                <a:noFill/>
              </a:ln>
              <a:solidFill>
                <a:srgbClr val="FF0000"/>
              </a:solidFill>
              <a:uLnTx/>
              <a:uFillTx/>
              <a:latin typeface="+mj-lt"/>
              <a:ea typeface="+mj-ea"/>
              <a:cs typeface="+mj-cs"/>
            </a:endParaRPr>
          </a:p>
        </p:txBody>
      </p:sp>
      <p:sp>
        <p:nvSpPr>
          <p:cNvPr id="6" name="Content Placeholder 2"/>
          <p:cNvSpPr txBox="1"/>
          <p:nvPr>
            <p:custDataLst>
              <p:tags r:id="rId6"/>
            </p:custDataLst>
          </p:nvPr>
        </p:nvSpPr>
        <p:spPr>
          <a:xfrm>
            <a:off x="838200" y="1987419"/>
            <a:ext cx="10515600" cy="4189543"/>
          </a:xfrm>
          <a:prstGeom prst="rect">
            <a:avLst/>
          </a:prstGeom>
        </p:spPr>
        <p:txBody>
          <a:bodyPr vert="horz" lIns="91440" tIns="45720" rIns="91440" bIns="45720" rtlCol="0">
            <a:normAutofit/>
          </a:bodyPr>
          <a:lstStyle/>
          <a:p>
            <a:pPr marL="800089" marR="0" lvl="1" indent="-342900" algn="l" defTabSz="914377" rtl="0" eaLnBrk="1" fontAlgn="auto" latinLnBrk="0" hangingPunct="1">
              <a:lnSpc>
                <a:spcPct val="90000"/>
              </a:lnSpc>
              <a:spcBef>
                <a:spcPts val="500"/>
              </a:spcBef>
              <a:spcAft>
                <a:spcPct val="0"/>
              </a:spcAft>
              <a:buClrTx/>
              <a:buSzTx/>
              <a:buFont typeface="Wingdings" panose="05000000000000000000" pitchFamily="2" charset="2"/>
              <a:buChar char="Ø"/>
            </a:pPr>
            <a:r>
              <a:rPr kumimoji="0" lang="en-US" sz="2400" b="0" i="0" u="none" strike="noStrike" kern="1200" cap="none" spc="0" normalizeH="0" baseline="0" noProof="0" smtClean="0">
                <a:ln>
                  <a:noFill/>
                </a:ln>
                <a:solidFill>
                  <a:srgbClr val="415A7F"/>
                </a:solidFill>
                <a:uLnTx/>
                <a:uFillTx/>
                <a:latin typeface="Arial" panose="020b0604020202020204" pitchFamily="34" charset="0"/>
                <a:cs typeface="Arial" panose="020b0604020202020204" pitchFamily="34" charset="0"/>
              </a:rPr>
              <a:t>Two types:</a:t>
            </a:r>
          </a:p>
          <a:p>
            <a:pPr marL="800089" marR="0" lvl="1" indent="-342900" algn="l" defTabSz="914377" rtl="0" eaLnBrk="1" fontAlgn="auto" latinLnBrk="0" hangingPunct="1">
              <a:lnSpc>
                <a:spcPct val="90000"/>
              </a:lnSpc>
              <a:spcBef>
                <a:spcPts val="500"/>
              </a:spcBef>
              <a:spcAft>
                <a:spcPct val="0"/>
              </a:spcAft>
              <a:buClrTx/>
              <a:buSzTx/>
              <a:buFont typeface="Wingdings" panose="05000000000000000000" pitchFamily="2" charset="2"/>
              <a:buChar char="Ø"/>
            </a:pPr>
            <a:endParaRPr kumimoji="0" lang="en-US" sz="2400" b="0" i="0" u="none" strike="noStrike" kern="1200" cap="none" spc="0" normalizeH="0" baseline="0" noProof="0" smtClean="0">
              <a:ln>
                <a:noFill/>
              </a:ln>
              <a:solidFill>
                <a:srgbClr val="415A7F"/>
              </a:solidFill>
              <a:uLnTx/>
              <a:uFillTx/>
              <a:latin typeface="Arial" panose="020b0604020202020204" pitchFamily="34" charset="0"/>
              <a:cs typeface="Arial" panose="020b0604020202020204" pitchFamily="34" charset="0"/>
            </a:endParaRPr>
          </a:p>
          <a:p>
            <a:pPr marL="1257277" marR="0" lvl="2" indent="-342900" algn="l" defTabSz="914377" rtl="0" eaLnBrk="1" fontAlgn="auto" latinLnBrk="0" hangingPunct="1">
              <a:lnSpc>
                <a:spcPct val="90000"/>
              </a:lnSpc>
              <a:spcBef>
                <a:spcPts val="500"/>
              </a:spcBef>
              <a:spcAft>
                <a:spcPct val="0"/>
              </a:spcAft>
              <a:buClrTx/>
              <a:buSzTx/>
              <a:buFont typeface="Wingdings" panose="05000000000000000000" pitchFamily="2" charset="2"/>
              <a:buChar char="Ø"/>
            </a:pPr>
            <a:r>
              <a:rPr kumimoji="0" lang="en-US" sz="2400" b="0" i="0" u="none" strike="noStrike" kern="1200" cap="none" spc="0" normalizeH="0" baseline="0" noProof="0" smtClean="0">
                <a:ln>
                  <a:noFill/>
                </a:ln>
                <a:solidFill>
                  <a:srgbClr val="415A7F"/>
                </a:solidFill>
                <a:uLnTx/>
                <a:uFillTx/>
                <a:latin typeface="Arial" panose="020b0604020202020204" pitchFamily="34" charset="0"/>
                <a:cs typeface="Arial" panose="020b0604020202020204" pitchFamily="34" charset="0"/>
              </a:rPr>
              <a:t>Permanent </a:t>
            </a:r>
          </a:p>
          <a:p>
            <a:pPr marL="1257277" marR="0" lvl="2" indent="-342900" algn="l" defTabSz="914377" rtl="0" eaLnBrk="1" fontAlgn="auto" latinLnBrk="0" hangingPunct="1">
              <a:lnSpc>
                <a:spcPct val="90000"/>
              </a:lnSpc>
              <a:spcBef>
                <a:spcPts val="500"/>
              </a:spcBef>
              <a:spcAft>
                <a:spcPct val="0"/>
              </a:spcAft>
              <a:buClrTx/>
              <a:buSzTx/>
              <a:buFont typeface="Wingdings" panose="05000000000000000000" pitchFamily="2" charset="2"/>
              <a:buChar char="Ø"/>
            </a:pPr>
            <a:endParaRPr kumimoji="0" lang="en-US" sz="2400" b="0" i="0" u="none" strike="noStrike" kern="1200" cap="none" spc="0" normalizeH="0" baseline="0" noProof="0" smtClean="0">
              <a:ln>
                <a:noFill/>
              </a:ln>
              <a:solidFill>
                <a:srgbClr val="415A7F"/>
              </a:solidFill>
              <a:uLnTx/>
              <a:uFillTx/>
              <a:latin typeface="Arial" panose="020b0604020202020204" pitchFamily="34" charset="0"/>
              <a:cs typeface="Arial" panose="020b0604020202020204" pitchFamily="34" charset="0"/>
            </a:endParaRPr>
          </a:p>
          <a:p>
            <a:pPr marL="1257277" marR="0" lvl="2" indent="-342900" algn="l" defTabSz="914377" rtl="0" eaLnBrk="1" fontAlgn="auto" latinLnBrk="0" hangingPunct="1">
              <a:lnSpc>
                <a:spcPct val="90000"/>
              </a:lnSpc>
              <a:spcBef>
                <a:spcPts val="500"/>
              </a:spcBef>
              <a:spcAft>
                <a:spcPct val="0"/>
              </a:spcAft>
              <a:buClrTx/>
              <a:buSzTx/>
              <a:buFont typeface="Wingdings" panose="05000000000000000000" pitchFamily="2" charset="2"/>
              <a:buChar char="Ø"/>
            </a:pPr>
            <a:r>
              <a:rPr kumimoji="0" lang="en-US" sz="2400" b="0" i="0" u="none" strike="noStrike" kern="1200" cap="none" spc="0" normalizeH="0" baseline="0" noProof="0" smtClean="0">
                <a:ln>
                  <a:noFill/>
                </a:ln>
                <a:solidFill>
                  <a:srgbClr val="415A7F"/>
                </a:solidFill>
                <a:uLnTx/>
                <a:uFillTx/>
                <a:latin typeface="Arial" panose="020b0604020202020204" pitchFamily="34" charset="0"/>
                <a:cs typeface="Arial" panose="020b0604020202020204" pitchFamily="34" charset="0"/>
              </a:rPr>
              <a:t>Temporary</a:t>
            </a:r>
          </a:p>
          <a:p>
            <a:pPr marL="914377" marR="0" lvl="2" indent="0" algn="l" defTabSz="914377" rtl="0" eaLnBrk="1" fontAlgn="auto" latinLnBrk="0" hangingPunct="1">
              <a:lnSpc>
                <a:spcPct val="90000"/>
              </a:lnSpc>
              <a:spcBef>
                <a:spcPts val="500"/>
              </a:spcBef>
              <a:spcAft>
                <a:spcPct val="0"/>
              </a:spcAft>
              <a:buClrTx/>
              <a:buSzTx/>
              <a:buFont typeface="Arial" panose="020b0604020202020204" pitchFamily="34" charset="0"/>
              <a:buNone/>
            </a:pPr>
            <a:endParaRPr kumimoji="0" lang="en-US" sz="2000" b="0" i="0" u="none" strike="noStrike" kern="1200" cap="none" spc="0" normalizeH="0" baseline="0" noProof="0">
              <a:ln>
                <a:noFill/>
              </a:ln>
              <a:solidFill>
                <a:schemeClr val="tx1"/>
              </a:solidFill>
              <a:uLnTx/>
              <a:uFillTx/>
              <a:latin typeface="+mn-lt"/>
              <a:ea typeface="+mn-ea"/>
              <a:cs typeface="+mn-cs"/>
            </a:endParaRPr>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p:txBody>
          <a:bodyPr>
            <a:normAutofit/>
          </a:bodyPr>
          <a:lstStyle/>
          <a:p>
            <a:pPr algn="ctr"/>
            <a:r>
              <a:rPr lang="en-US" smtClean="0">
                <a:solidFill>
                  <a:srgbClr val="415A7F"/>
                </a:solidFill>
                <a:latin typeface="Arial" panose="020b0604020202020204" pitchFamily="34" charset="0"/>
                <a:cs typeface="Arial" panose="020b0604020202020204" pitchFamily="34" charset="0"/>
              </a:rPr>
              <a:t>MOT Design and Maintenance</a:t>
            </a:r>
            <a:endParaRPr lang="en-US">
              <a:solidFill>
                <a:srgbClr val="415A7F"/>
              </a:solidFill>
              <a:latin typeface="Arial" panose="020b0604020202020204" pitchFamily="34" charset="0"/>
              <a:cs typeface="Arial" panose="020b0604020202020204" pitchFamily="34" charset="0"/>
            </a:endParaRPr>
          </a:p>
        </p:txBody>
      </p:sp>
      <p:sp>
        <p:nvSpPr>
          <p:cNvPr id="3" name="Content Placeholder 2"/>
          <p:cNvSpPr>
            <a:spLocks noGrp="1"/>
          </p:cNvSpPr>
          <p:nvPr>
            <p:ph idx="1"/>
            <p:custDataLst>
              <p:tags r:id="rId5"/>
            </p:custDataLst>
          </p:nvPr>
        </p:nvSpPr>
        <p:spPr/>
        <p:txBody>
          <a:bodyPr>
            <a:normAutofit/>
          </a:bodyPr>
          <a:lstStyle/>
          <a:p>
            <a:pPr>
              <a:buFont typeface="Wingdings" panose="05000000000000000000" pitchFamily="2" charset="2"/>
              <a:buChar char="Ø"/>
            </a:pPr>
            <a:r>
              <a:rPr lang="en-US" sz="2400" smtClean="0">
                <a:solidFill>
                  <a:srgbClr val="415A7F"/>
                </a:solidFill>
                <a:latin typeface="Arial" panose="020b0604020202020204" pitchFamily="34" charset="0"/>
                <a:cs typeface="Arial" panose="020b0604020202020204" pitchFamily="34" charset="0"/>
              </a:rPr>
              <a:t>Permanent</a:t>
            </a:r>
            <a:endParaRPr lang="en-US" sz="2400">
              <a:solidFill>
                <a:srgbClr val="415A7F"/>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a:solidFill>
                  <a:srgbClr val="415A7F"/>
                </a:solidFill>
                <a:latin typeface="Arial" panose="020b0604020202020204" pitchFamily="34" charset="0"/>
                <a:cs typeface="Arial" panose="020b0604020202020204" pitchFamily="34" charset="0"/>
              </a:rPr>
              <a:t>Raised Pavement Parkers (“RPMs”)</a:t>
            </a:r>
          </a:p>
          <a:p>
            <a:pPr lvl="1">
              <a:buFont typeface="Wingdings" panose="05000000000000000000" pitchFamily="2" charset="2"/>
              <a:buChar char="Ø"/>
            </a:pPr>
            <a:r>
              <a:rPr lang="en-US">
                <a:solidFill>
                  <a:srgbClr val="415A7F"/>
                </a:solidFill>
                <a:latin typeface="Arial" panose="020b0604020202020204" pitchFamily="34" charset="0"/>
                <a:cs typeface="Arial" panose="020b0604020202020204" pitchFamily="34" charset="0"/>
              </a:rPr>
              <a:t>Skip Striping</a:t>
            </a:r>
          </a:p>
          <a:p>
            <a:pPr lvl="1">
              <a:buFont typeface="Wingdings" panose="05000000000000000000" pitchFamily="2" charset="2"/>
              <a:buChar char="Ø"/>
            </a:pPr>
            <a:r>
              <a:rPr lang="en-US">
                <a:solidFill>
                  <a:srgbClr val="415A7F"/>
                </a:solidFill>
                <a:latin typeface="Arial" panose="020b0604020202020204" pitchFamily="34" charset="0"/>
                <a:cs typeface="Arial" panose="020b0604020202020204" pitchFamily="34" charset="0"/>
              </a:rPr>
              <a:t>Signs</a:t>
            </a:r>
          </a:p>
          <a:p>
            <a:pPr lvl="1">
              <a:buFont typeface="Wingdings" panose="05000000000000000000" pitchFamily="2" charset="2"/>
              <a:buChar char="Ø"/>
            </a:pPr>
            <a:r>
              <a:rPr lang="en-US">
                <a:solidFill>
                  <a:srgbClr val="415A7F"/>
                </a:solidFill>
                <a:latin typeface="Arial" panose="020b0604020202020204" pitchFamily="34" charset="0"/>
                <a:cs typeface="Arial" panose="020b0604020202020204" pitchFamily="34" charset="0"/>
              </a:rPr>
              <a:t>Lights</a:t>
            </a:r>
          </a:p>
          <a:p>
            <a:pPr lvl="1">
              <a:buFont typeface="Wingdings" panose="05000000000000000000" pitchFamily="2" charset="2"/>
              <a:buChar char="Ø"/>
            </a:pPr>
            <a:r>
              <a:rPr lang="en-US">
                <a:solidFill>
                  <a:srgbClr val="415A7F"/>
                </a:solidFill>
                <a:latin typeface="Arial" panose="020b0604020202020204" pitchFamily="34" charset="0"/>
                <a:cs typeface="Arial" panose="020b0604020202020204" pitchFamily="34" charset="0"/>
              </a:rPr>
              <a:t>Medians</a:t>
            </a:r>
          </a:p>
          <a:p>
            <a:pPr marL="0" indent="0">
              <a:buNone/>
            </a:pPr>
            <a:endParaRPr lang="en-US"/>
          </a:p>
          <a:p>
            <a:pPr marL="914377" lvl="2" indent="0">
              <a:buNone/>
            </a:pPr>
            <a:endParaRPr lang="en-US"/>
          </a:p>
        </p:txBody>
      </p:sp>
    </p:spTree>
    <p:extLst>
      <p:ext uri="{BB962C8B-B14F-4D97-AF65-F5344CB8AC3E}">
        <p14:creationId xmlns:p14="http://schemas.microsoft.com/office/powerpoint/2010/main" val="3770975124"/>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a:xfrm>
            <a:off x="838200" y="365127"/>
            <a:ext cx="10515600" cy="1090449"/>
          </a:xfrm>
        </p:spPr>
        <p:txBody>
          <a:bodyPr/>
          <a:lstStyle/>
          <a:p>
            <a:pPr algn="ctr"/>
            <a:r>
              <a:rPr lang="en-US" smtClean="0">
                <a:solidFill>
                  <a:srgbClr val="415A7F"/>
                </a:solidFill>
                <a:latin typeface="Arial" panose="020b0604020202020204" pitchFamily="34" charset="0"/>
                <a:cs typeface="Arial" panose="020b0604020202020204" pitchFamily="34" charset="0"/>
              </a:rPr>
              <a:t>MOT Design and Maintenance</a:t>
            </a:r>
            <a:endParaRPr lang="en-US">
              <a:solidFill>
                <a:srgbClr val="415A7F"/>
              </a:solidFill>
              <a:latin typeface="Arial" panose="020b0604020202020204" pitchFamily="34" charset="0"/>
              <a:cs typeface="Arial" panose="020b0604020202020204" pitchFamily="34" charset="0"/>
            </a:endParaRPr>
          </a:p>
        </p:txBody>
      </p:sp>
      <p:sp>
        <p:nvSpPr>
          <p:cNvPr id="3" name="Content Placeholder 2"/>
          <p:cNvSpPr>
            <a:spLocks noGrp="1"/>
          </p:cNvSpPr>
          <p:nvPr>
            <p:ph idx="1"/>
            <p:custDataLst>
              <p:tags r:id="rId5"/>
            </p:custDataLst>
          </p:nvPr>
        </p:nvSpPr>
        <p:spPr>
          <a:xfrm>
            <a:off x="838200" y="1614195"/>
            <a:ext cx="10515600" cy="4562767"/>
          </a:xfrm>
        </p:spPr>
        <p:txBody>
          <a:bodyPr>
            <a:normAutofit fontScale="85000" lnSpcReduction="20000"/>
          </a:bodyPr>
          <a:lstStyle/>
          <a:p>
            <a:pPr>
              <a:buFont typeface="Wingdings" panose="05000000000000000000" pitchFamily="2" charset="2"/>
              <a:buChar char="Ø"/>
            </a:pPr>
            <a:r>
              <a:rPr lang="en-US" sz="3800" smtClean="0">
                <a:solidFill>
                  <a:srgbClr val="415A7F"/>
                </a:solidFill>
                <a:latin typeface="Arial" panose="020b0604020202020204" pitchFamily="34" charset="0"/>
                <a:cs typeface="Arial" panose="020b0604020202020204" pitchFamily="34" charset="0"/>
              </a:rPr>
              <a:t>Temporary</a:t>
            </a:r>
          </a:p>
          <a:p>
            <a:pPr>
              <a:buFont typeface="Wingdings" panose="05000000000000000000" pitchFamily="2" charset="2"/>
              <a:buChar char="Ø"/>
            </a:pPr>
            <a:endParaRPr lang="en-US" sz="2400">
              <a:solidFill>
                <a:srgbClr val="415A7F"/>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mtClean="0">
                <a:solidFill>
                  <a:srgbClr val="415A7F"/>
                </a:solidFill>
                <a:latin typeface="Arial" panose="020b0604020202020204" pitchFamily="34" charset="0"/>
                <a:cs typeface="Arial" panose="020b0604020202020204" pitchFamily="34" charset="0"/>
              </a:rPr>
              <a:t>Duration could be years – ask Atlanta</a:t>
            </a:r>
          </a:p>
          <a:p>
            <a:pPr lvl="1">
              <a:buFont typeface="Wingdings" panose="05000000000000000000" pitchFamily="2" charset="2"/>
              <a:buChar char="Ø"/>
            </a:pPr>
            <a:endParaRPr lang="en-US" smtClean="0">
              <a:solidFill>
                <a:srgbClr val="415A7F"/>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mtClean="0">
                <a:solidFill>
                  <a:srgbClr val="415A7F"/>
                </a:solidFill>
                <a:latin typeface="Arial" panose="020b0604020202020204" pitchFamily="34" charset="0"/>
                <a:cs typeface="Arial" panose="020b0604020202020204" pitchFamily="34" charset="0"/>
              </a:rPr>
              <a:t>Used </a:t>
            </a:r>
            <a:r>
              <a:rPr lang="en-US">
                <a:solidFill>
                  <a:srgbClr val="415A7F"/>
                </a:solidFill>
                <a:latin typeface="Arial" panose="020b0604020202020204" pitchFamily="34" charset="0"/>
                <a:cs typeface="Arial" panose="020b0604020202020204" pitchFamily="34" charset="0"/>
              </a:rPr>
              <a:t>during </a:t>
            </a:r>
            <a:r>
              <a:rPr lang="en-US" smtClean="0">
                <a:solidFill>
                  <a:srgbClr val="415A7F"/>
                </a:solidFill>
                <a:latin typeface="Arial" panose="020b0604020202020204" pitchFamily="34" charset="0"/>
                <a:cs typeface="Arial" panose="020b0604020202020204" pitchFamily="34" charset="0"/>
              </a:rPr>
              <a:t>construction (active construction and “inactive” construction)</a:t>
            </a:r>
          </a:p>
          <a:p>
            <a:pPr lvl="2">
              <a:buFont typeface="Wingdings" panose="05000000000000000000" pitchFamily="2" charset="2"/>
              <a:buChar char="Ø"/>
            </a:pPr>
            <a:endParaRPr lang="en-US" smtClean="0">
              <a:solidFill>
                <a:srgbClr val="415A7F"/>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mtClean="0">
                <a:solidFill>
                  <a:srgbClr val="415A7F"/>
                </a:solidFill>
                <a:latin typeface="Arial" panose="020b0604020202020204" pitchFamily="34" charset="0"/>
                <a:cs typeface="Arial" panose="020b0604020202020204" pitchFamily="34" charset="0"/>
              </a:rPr>
              <a:t>Examples</a:t>
            </a:r>
            <a:r>
              <a:rPr lang="en-US">
                <a:solidFill>
                  <a:srgbClr val="415A7F"/>
                </a:solidFill>
                <a:latin typeface="Arial" panose="020b0604020202020204" pitchFamily="34" charset="0"/>
                <a:cs typeface="Arial" panose="020b0604020202020204" pitchFamily="34" charset="0"/>
              </a:rPr>
              <a:t>:</a:t>
            </a:r>
          </a:p>
          <a:p>
            <a:pPr lvl="2">
              <a:buFont typeface="Wingdings" panose="05000000000000000000" pitchFamily="2" charset="2"/>
              <a:buChar char="Ø"/>
            </a:pPr>
            <a:r>
              <a:rPr lang="en-US" sz="2400">
                <a:solidFill>
                  <a:srgbClr val="415A7F"/>
                </a:solidFill>
                <a:latin typeface="Arial" panose="020b0604020202020204" pitchFamily="34" charset="0"/>
                <a:cs typeface="Arial" panose="020b0604020202020204" pitchFamily="34" charset="0"/>
              </a:rPr>
              <a:t>RPMs</a:t>
            </a:r>
          </a:p>
          <a:p>
            <a:pPr lvl="2">
              <a:buFont typeface="Wingdings" panose="05000000000000000000" pitchFamily="2" charset="2"/>
              <a:buChar char="Ø"/>
            </a:pPr>
            <a:r>
              <a:rPr lang="en-US" sz="2400">
                <a:solidFill>
                  <a:srgbClr val="415A7F"/>
                </a:solidFill>
                <a:latin typeface="Arial" panose="020b0604020202020204" pitchFamily="34" charset="0"/>
                <a:cs typeface="Arial" panose="020b0604020202020204" pitchFamily="34" charset="0"/>
              </a:rPr>
              <a:t>Temporary Skip Striping</a:t>
            </a:r>
          </a:p>
          <a:p>
            <a:pPr lvl="2">
              <a:buFont typeface="Wingdings" panose="05000000000000000000" pitchFamily="2" charset="2"/>
              <a:buChar char="Ø"/>
            </a:pPr>
            <a:r>
              <a:rPr lang="en-US" sz="2400">
                <a:solidFill>
                  <a:srgbClr val="415A7F"/>
                </a:solidFill>
                <a:latin typeface="Arial" panose="020b0604020202020204" pitchFamily="34" charset="0"/>
                <a:cs typeface="Arial" panose="020b0604020202020204" pitchFamily="34" charset="0"/>
              </a:rPr>
              <a:t>Signs</a:t>
            </a:r>
          </a:p>
          <a:p>
            <a:pPr lvl="2">
              <a:buFont typeface="Wingdings" panose="05000000000000000000" pitchFamily="2" charset="2"/>
              <a:buChar char="Ø"/>
            </a:pPr>
            <a:r>
              <a:rPr lang="en-US" sz="2400">
                <a:solidFill>
                  <a:srgbClr val="415A7F"/>
                </a:solidFill>
                <a:latin typeface="Arial" panose="020b0604020202020204" pitchFamily="34" charset="0"/>
                <a:cs typeface="Arial" panose="020b0604020202020204" pitchFamily="34" charset="0"/>
              </a:rPr>
              <a:t>Lights</a:t>
            </a:r>
          </a:p>
          <a:p>
            <a:pPr lvl="2">
              <a:buFont typeface="Wingdings" panose="05000000000000000000" pitchFamily="2" charset="2"/>
              <a:buChar char="Ø"/>
            </a:pPr>
            <a:r>
              <a:rPr lang="en-US" sz="2400">
                <a:solidFill>
                  <a:srgbClr val="415A7F"/>
                </a:solidFill>
                <a:latin typeface="Arial" panose="020b0604020202020204" pitchFamily="34" charset="0"/>
                <a:cs typeface="Arial" panose="020b0604020202020204" pitchFamily="34" charset="0"/>
              </a:rPr>
              <a:t>Variable Message Boards (“VMBs”)</a:t>
            </a:r>
          </a:p>
          <a:p>
            <a:pPr lvl="2">
              <a:buFont typeface="Wingdings" panose="05000000000000000000" pitchFamily="2" charset="2"/>
              <a:buChar char="Ø"/>
            </a:pPr>
            <a:r>
              <a:rPr lang="en-US" sz="2400">
                <a:solidFill>
                  <a:srgbClr val="415A7F"/>
                </a:solidFill>
                <a:latin typeface="Arial" panose="020b0604020202020204" pitchFamily="34" charset="0"/>
                <a:cs typeface="Arial" panose="020b0604020202020204" pitchFamily="34" charset="0"/>
              </a:rPr>
              <a:t>Cones</a:t>
            </a:r>
          </a:p>
          <a:p>
            <a:pPr lvl="2">
              <a:buFont typeface="Wingdings" panose="05000000000000000000" pitchFamily="2" charset="2"/>
              <a:buChar char="Ø"/>
            </a:pPr>
            <a:r>
              <a:rPr lang="en-US" sz="2400" smtClean="0">
                <a:solidFill>
                  <a:srgbClr val="415A7F"/>
                </a:solidFill>
                <a:latin typeface="Arial" panose="020b0604020202020204" pitchFamily="34" charset="0"/>
                <a:cs typeface="Arial" panose="020b0604020202020204" pitchFamily="34" charset="0"/>
              </a:rPr>
              <a:t>Drums</a:t>
            </a:r>
          </a:p>
          <a:p>
            <a:pPr lvl="2">
              <a:buFont typeface="Wingdings" panose="05000000000000000000" pitchFamily="2" charset="2"/>
              <a:buChar char="Ø"/>
            </a:pPr>
            <a:r>
              <a:rPr lang="en-US" sz="2400" smtClean="0">
                <a:solidFill>
                  <a:srgbClr val="415A7F"/>
                </a:solidFill>
                <a:latin typeface="Arial" panose="020b0604020202020204" pitchFamily="34" charset="0"/>
                <a:cs typeface="Arial" panose="020b0604020202020204" pitchFamily="34" charset="0"/>
              </a:rPr>
              <a:t>Flagger controls</a:t>
            </a:r>
            <a:endParaRPr lang="en-US" sz="2400">
              <a:solidFill>
                <a:srgbClr val="415A7F"/>
              </a:solidFill>
              <a:latin typeface="Arial" panose="020b0604020202020204" pitchFamily="34" charset="0"/>
              <a:cs typeface="Arial" panose="020b0604020202020204" pitchFamily="34" charset="0"/>
            </a:endParaRPr>
          </a:p>
          <a:p>
            <a:pPr marL="914377" lvl="2" indent="0">
              <a:buNone/>
            </a:pPr>
            <a:endParaRPr lang="en-US"/>
          </a:p>
        </p:txBody>
      </p:sp>
    </p:spTree>
    <p:extLst>
      <p:ext uri="{BB962C8B-B14F-4D97-AF65-F5344CB8AC3E}">
        <p14:creationId xmlns:p14="http://schemas.microsoft.com/office/powerpoint/2010/main" val="3581181266"/>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a:xfrm>
            <a:off x="717698" y="74504"/>
            <a:ext cx="10515600" cy="1091823"/>
          </a:xfrm>
        </p:spPr>
        <p:txBody>
          <a:bodyPr/>
          <a:lstStyle/>
          <a:p>
            <a:pPr algn="ctr"/>
            <a:r>
              <a:rPr lang="en-US" smtClean="0">
                <a:solidFill>
                  <a:srgbClr val="415A7F"/>
                </a:solidFill>
                <a:latin typeface="Arial" panose="020b0604020202020204" pitchFamily="34" charset="0"/>
                <a:cs typeface="Arial" panose="020b0604020202020204" pitchFamily="34" charset="0"/>
              </a:rPr>
              <a:t>Design Standards - MUTCD</a:t>
            </a:r>
            <a:endParaRPr lang="en-US">
              <a:solidFill>
                <a:srgbClr val="415A7F"/>
              </a:solidFill>
              <a:latin typeface="Arial" panose="020b0604020202020204" pitchFamily="34" charset="0"/>
              <a:cs typeface="Arial" panose="020b0604020202020204" pitchFamily="34" charset="0"/>
            </a:endParaRPr>
          </a:p>
        </p:txBody>
      </p:sp>
      <p:sp>
        <p:nvSpPr>
          <p:cNvPr id="3" name="Content Placeholder 2"/>
          <p:cNvSpPr>
            <a:spLocks noGrp="1"/>
          </p:cNvSpPr>
          <p:nvPr>
            <p:ph idx="1"/>
            <p:custDataLst>
              <p:tags r:id="rId5"/>
            </p:custDataLst>
          </p:nvPr>
        </p:nvSpPr>
        <p:spPr>
          <a:xfrm>
            <a:off x="838200" y="1250302"/>
            <a:ext cx="10515600" cy="5402425"/>
          </a:xfrm>
        </p:spPr>
        <p:txBody>
          <a:bodyPr>
            <a:noAutofit/>
          </a:bodyPr>
          <a:lstStyle/>
          <a:p>
            <a:pPr>
              <a:buFont typeface="Wingdings" panose="05000000000000000000" pitchFamily="2" charset="2"/>
              <a:buChar char="Ø"/>
            </a:pPr>
            <a:r>
              <a:rPr lang="en-US" sz="2000" smtClean="0">
                <a:solidFill>
                  <a:srgbClr val="415A7F"/>
                </a:solidFill>
                <a:latin typeface="Arial" panose="020b0604020202020204" pitchFamily="34" charset="0"/>
                <a:cs typeface="Arial" panose="020b0604020202020204" pitchFamily="34" charset="0"/>
              </a:rPr>
              <a:t>Manual </a:t>
            </a:r>
            <a:r>
              <a:rPr lang="en-US" sz="2000">
                <a:solidFill>
                  <a:srgbClr val="415A7F"/>
                </a:solidFill>
                <a:latin typeface="Arial" panose="020b0604020202020204" pitchFamily="34" charset="0"/>
                <a:cs typeface="Arial" panose="020b0604020202020204" pitchFamily="34" charset="0"/>
              </a:rPr>
              <a:t>on Uniform Traffic Control Devices  (“MUTCD”)</a:t>
            </a:r>
          </a:p>
          <a:p>
            <a:pPr lvl="1">
              <a:buFont typeface="Wingdings" panose="05000000000000000000" pitchFamily="2" charset="2"/>
              <a:buChar char="Ø"/>
            </a:pPr>
            <a:r>
              <a:rPr lang="en-US" sz="2000">
                <a:solidFill>
                  <a:srgbClr val="415A7F"/>
                </a:solidFill>
                <a:latin typeface="Arial" panose="020b0604020202020204" pitchFamily="34" charset="0"/>
                <a:cs typeface="Arial" panose="020b0604020202020204" pitchFamily="34" charset="0"/>
              </a:rPr>
              <a:t>862 page Federal Manual </a:t>
            </a:r>
            <a:r>
              <a:rPr lang="en-US" sz="2000" smtClean="0">
                <a:solidFill>
                  <a:srgbClr val="415A7F"/>
                </a:solidFill>
                <a:latin typeface="Arial" panose="020b0604020202020204" pitchFamily="34" charset="0"/>
                <a:cs typeface="Arial" panose="020b0604020202020204" pitchFamily="34" charset="0"/>
              </a:rPr>
              <a:t> - Adopted </a:t>
            </a:r>
            <a:r>
              <a:rPr lang="en-US" sz="2000">
                <a:solidFill>
                  <a:srgbClr val="415A7F"/>
                </a:solidFill>
                <a:latin typeface="Arial" panose="020b0604020202020204" pitchFamily="34" charset="0"/>
                <a:cs typeface="Arial" panose="020b0604020202020204" pitchFamily="34" charset="0"/>
              </a:rPr>
              <a:t>by Rule 14-15.010, </a:t>
            </a:r>
            <a:r>
              <a:rPr lang="en-US" sz="2000" i="1">
                <a:solidFill>
                  <a:srgbClr val="415A7F"/>
                </a:solidFill>
                <a:latin typeface="Arial" panose="020b0604020202020204" pitchFamily="34" charset="0"/>
                <a:cs typeface="Arial" panose="020b0604020202020204" pitchFamily="34" charset="0"/>
              </a:rPr>
              <a:t>Florida Administrative Code</a:t>
            </a:r>
            <a:endParaRPr lang="en-US" sz="2000">
              <a:solidFill>
                <a:srgbClr val="415A7F"/>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2000" smtClean="0">
                <a:solidFill>
                  <a:srgbClr val="415A7F"/>
                </a:solidFill>
                <a:latin typeface="Arial" panose="020b0604020202020204" pitchFamily="34" charset="0"/>
                <a:cs typeface="Arial" panose="020b0604020202020204" pitchFamily="34" charset="0"/>
              </a:rPr>
              <a:t>Focuses on Traffic </a:t>
            </a:r>
            <a:r>
              <a:rPr lang="en-US" sz="2000">
                <a:solidFill>
                  <a:srgbClr val="415A7F"/>
                </a:solidFill>
                <a:latin typeface="Arial" panose="020b0604020202020204" pitchFamily="34" charset="0"/>
                <a:cs typeface="Arial" panose="020b0604020202020204" pitchFamily="34" charset="0"/>
              </a:rPr>
              <a:t>Control Devices (“TCDs”)</a:t>
            </a:r>
          </a:p>
          <a:p>
            <a:pPr lvl="3">
              <a:buFont typeface="Wingdings" panose="05000000000000000000" pitchFamily="2" charset="2"/>
              <a:buChar char="Ø"/>
            </a:pPr>
            <a:r>
              <a:rPr lang="en-US" sz="2000">
                <a:solidFill>
                  <a:srgbClr val="415A7F"/>
                </a:solidFill>
                <a:latin typeface="Arial" panose="020b0604020202020204" pitchFamily="34" charset="0"/>
                <a:cs typeface="Arial" panose="020b0604020202020204" pitchFamily="34" charset="0"/>
              </a:rPr>
              <a:t>Purpose</a:t>
            </a:r>
          </a:p>
          <a:p>
            <a:pPr lvl="3">
              <a:buFont typeface="Wingdings" panose="05000000000000000000" pitchFamily="2" charset="2"/>
              <a:buChar char="Ø"/>
            </a:pPr>
            <a:r>
              <a:rPr lang="en-US" sz="2000">
                <a:solidFill>
                  <a:srgbClr val="415A7F"/>
                </a:solidFill>
                <a:latin typeface="Arial" panose="020b0604020202020204" pitchFamily="34" charset="0"/>
                <a:cs typeface="Arial" panose="020b0604020202020204" pitchFamily="34" charset="0"/>
              </a:rPr>
              <a:t>Principles</a:t>
            </a:r>
          </a:p>
          <a:p>
            <a:pPr lvl="3">
              <a:buFont typeface="Wingdings" panose="05000000000000000000" pitchFamily="2" charset="2"/>
              <a:buChar char="Ø"/>
            </a:pPr>
            <a:r>
              <a:rPr lang="en-US" sz="2000">
                <a:solidFill>
                  <a:srgbClr val="415A7F"/>
                </a:solidFill>
                <a:latin typeface="Arial" panose="020b0604020202020204" pitchFamily="34" charset="0"/>
                <a:cs typeface="Arial" panose="020b0604020202020204" pitchFamily="34" charset="0"/>
              </a:rPr>
              <a:t>Design</a:t>
            </a:r>
          </a:p>
          <a:p>
            <a:pPr lvl="3">
              <a:buFont typeface="Wingdings" panose="05000000000000000000" pitchFamily="2" charset="2"/>
              <a:buChar char="Ø"/>
            </a:pPr>
            <a:r>
              <a:rPr lang="en-US" sz="2000">
                <a:solidFill>
                  <a:srgbClr val="415A7F"/>
                </a:solidFill>
                <a:latin typeface="Arial" panose="020b0604020202020204" pitchFamily="34" charset="0"/>
                <a:cs typeface="Arial" panose="020b0604020202020204" pitchFamily="34" charset="0"/>
              </a:rPr>
              <a:t>Placement</a:t>
            </a:r>
          </a:p>
          <a:p>
            <a:pPr lvl="3">
              <a:buFont typeface="Wingdings" panose="05000000000000000000" pitchFamily="2" charset="2"/>
              <a:buChar char="Ø"/>
            </a:pPr>
            <a:r>
              <a:rPr lang="en-US" sz="2000">
                <a:solidFill>
                  <a:srgbClr val="415A7F"/>
                </a:solidFill>
                <a:latin typeface="Arial" panose="020b0604020202020204" pitchFamily="34" charset="0"/>
                <a:cs typeface="Arial" panose="020b0604020202020204" pitchFamily="34" charset="0"/>
              </a:rPr>
              <a:t>Maintenance</a:t>
            </a:r>
          </a:p>
          <a:p>
            <a:pPr lvl="3">
              <a:buFont typeface="Wingdings" panose="05000000000000000000" pitchFamily="2" charset="2"/>
              <a:buChar char="Ø"/>
            </a:pPr>
            <a:r>
              <a:rPr lang="en-US" sz="2000">
                <a:solidFill>
                  <a:srgbClr val="415A7F"/>
                </a:solidFill>
                <a:latin typeface="Arial" panose="020b0604020202020204" pitchFamily="34" charset="0"/>
                <a:cs typeface="Arial" panose="020b0604020202020204" pitchFamily="34" charset="0"/>
              </a:rPr>
              <a:t>Responsibility for</a:t>
            </a:r>
          </a:p>
          <a:p>
            <a:pPr lvl="3">
              <a:buFont typeface="Wingdings" panose="05000000000000000000" pitchFamily="2" charset="2"/>
              <a:buChar char="Ø"/>
            </a:pPr>
            <a:r>
              <a:rPr lang="en-US" sz="2000">
                <a:solidFill>
                  <a:srgbClr val="415A7F"/>
                </a:solidFill>
                <a:latin typeface="Arial" panose="020b0604020202020204" pitchFamily="34" charset="0"/>
                <a:cs typeface="Arial" panose="020b0604020202020204" pitchFamily="34" charset="0"/>
              </a:rPr>
              <a:t>Temporary TCD</a:t>
            </a:r>
          </a:p>
          <a:p>
            <a:pPr lvl="3">
              <a:buFont typeface="Wingdings" panose="05000000000000000000" pitchFamily="2" charset="2"/>
              <a:buChar char="Ø"/>
            </a:pPr>
            <a:r>
              <a:rPr lang="en-US" sz="2000">
                <a:solidFill>
                  <a:srgbClr val="415A7F"/>
                </a:solidFill>
                <a:latin typeface="Arial" panose="020b0604020202020204" pitchFamily="34" charset="0"/>
                <a:cs typeface="Arial" panose="020b0604020202020204" pitchFamily="34" charset="0"/>
              </a:rPr>
              <a:t>Pedestrian/Worker Safety</a:t>
            </a:r>
          </a:p>
          <a:p>
            <a:pPr lvl="2">
              <a:buFont typeface="Wingdings" panose="05000000000000000000" pitchFamily="2" charset="2"/>
              <a:buChar char="Ø"/>
            </a:pPr>
            <a:r>
              <a:rPr lang="en-US">
                <a:solidFill>
                  <a:srgbClr val="415A7F"/>
                </a:solidFill>
                <a:latin typeface="Arial" panose="020b0604020202020204" pitchFamily="34" charset="0"/>
                <a:cs typeface="Arial" panose="020b0604020202020204" pitchFamily="34" charset="0"/>
              </a:rPr>
              <a:t>TCDs include:</a:t>
            </a:r>
          </a:p>
          <a:p>
            <a:pPr lvl="3">
              <a:buFont typeface="Wingdings" panose="05000000000000000000" pitchFamily="2" charset="2"/>
              <a:buChar char="Ø"/>
            </a:pPr>
            <a:r>
              <a:rPr lang="en-US" sz="2000" smtClean="0">
                <a:solidFill>
                  <a:srgbClr val="415A7F"/>
                </a:solidFill>
                <a:latin typeface="Arial" panose="020b0604020202020204" pitchFamily="34" charset="0"/>
                <a:cs typeface="Arial" panose="020b0604020202020204" pitchFamily="34" charset="0"/>
              </a:rPr>
              <a:t>Signs, Barricades, Markers, Variable </a:t>
            </a:r>
            <a:r>
              <a:rPr lang="en-US" sz="2000">
                <a:solidFill>
                  <a:srgbClr val="415A7F"/>
                </a:solidFill>
                <a:latin typeface="Arial" panose="020b0604020202020204" pitchFamily="34" charset="0"/>
                <a:cs typeface="Arial" panose="020b0604020202020204" pitchFamily="34" charset="0"/>
              </a:rPr>
              <a:t>Message Boards (</a:t>
            </a:r>
            <a:r>
              <a:rPr lang="en-US" sz="2000" smtClean="0">
                <a:solidFill>
                  <a:srgbClr val="415A7F"/>
                </a:solidFill>
                <a:latin typeface="Arial" panose="020b0604020202020204" pitchFamily="34" charset="0"/>
                <a:cs typeface="Arial" panose="020b0604020202020204" pitchFamily="34" charset="0"/>
              </a:rPr>
              <a:t>VMBs), Markings, Signals</a:t>
            </a:r>
            <a:endParaRPr lang="en-US" sz="2000">
              <a:solidFill>
                <a:srgbClr val="415A7F"/>
              </a:solidFill>
              <a:latin typeface="Arial" panose="020b0604020202020204" pitchFamily="34" charset="0"/>
              <a:cs typeface="Arial" panose="020b0604020202020204" pitchFamily="34" charset="0"/>
            </a:endParaRPr>
          </a:p>
          <a:p>
            <a:pPr lvl="2">
              <a:buFont typeface="Wingdings" panose="05000000000000000000" pitchFamily="2" charset="2"/>
              <a:buChar char="Ø"/>
            </a:pPr>
            <a:r>
              <a:rPr lang="en-US">
                <a:solidFill>
                  <a:srgbClr val="415A7F"/>
                </a:solidFill>
                <a:latin typeface="Arial" panose="020b0604020202020204" pitchFamily="34" charset="0"/>
                <a:cs typeface="Arial" panose="020b0604020202020204" pitchFamily="34" charset="0"/>
              </a:rPr>
              <a:t>Chapter 6: 150 pages specifically addressing temporary traffic control and work zones </a:t>
            </a:r>
          </a:p>
        </p:txBody>
      </p:sp>
    </p:spTree>
    <p:extLst>
      <p:ext uri="{BB962C8B-B14F-4D97-AF65-F5344CB8AC3E}">
        <p14:creationId xmlns:p14="http://schemas.microsoft.com/office/powerpoint/2010/main" val="3317894492"/>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p:txBody>
          <a:bodyPr/>
          <a:lstStyle/>
          <a:p>
            <a:pPr algn="ctr"/>
            <a:r>
              <a:rPr lang="en-US" smtClean="0">
                <a:solidFill>
                  <a:srgbClr val="415A7F"/>
                </a:solidFill>
                <a:latin typeface="Arial" panose="020b0604020202020204" pitchFamily="34" charset="0"/>
                <a:cs typeface="Arial" panose="020b0604020202020204" pitchFamily="34" charset="0"/>
              </a:rPr>
              <a:t>Design Standards – The Green Book</a:t>
            </a:r>
            <a:endParaRPr lang="en-US">
              <a:solidFill>
                <a:srgbClr val="415A7F"/>
              </a:solidFill>
              <a:latin typeface="Arial" panose="020b0604020202020204" pitchFamily="34" charset="0"/>
              <a:cs typeface="Arial" panose="020b0604020202020204" pitchFamily="34" charset="0"/>
            </a:endParaRPr>
          </a:p>
        </p:txBody>
      </p:sp>
      <p:sp>
        <p:nvSpPr>
          <p:cNvPr id="3" name="Content Placeholder 2"/>
          <p:cNvSpPr>
            <a:spLocks noGrp="1"/>
          </p:cNvSpPr>
          <p:nvPr>
            <p:ph idx="1"/>
            <p:custDataLst>
              <p:tags r:id="rId5"/>
            </p:custDataLst>
          </p:nvPr>
        </p:nvSpPr>
        <p:spPr/>
        <p:txBody>
          <a:bodyPr>
            <a:normAutofit fontScale="92500" lnSpcReduction="20000"/>
          </a:bodyPr>
          <a:lstStyle/>
          <a:p>
            <a:pPr>
              <a:buFont typeface="Wingdings" panose="05000000000000000000" pitchFamily="2" charset="2"/>
              <a:buChar char="Ø"/>
            </a:pPr>
            <a:r>
              <a:rPr lang="en-US" sz="1900" smtClean="0">
                <a:solidFill>
                  <a:srgbClr val="415A7F"/>
                </a:solidFill>
                <a:latin typeface="Arial" panose="020b0604020202020204" pitchFamily="34" charset="0"/>
                <a:cs typeface="Arial" panose="020b0604020202020204" pitchFamily="34" charset="0"/>
              </a:rPr>
              <a:t>Manual </a:t>
            </a:r>
            <a:r>
              <a:rPr lang="en-US" sz="1900">
                <a:solidFill>
                  <a:srgbClr val="415A7F"/>
                </a:solidFill>
                <a:latin typeface="Arial" panose="020b0604020202020204" pitchFamily="34" charset="0"/>
                <a:cs typeface="Arial" panose="020b0604020202020204" pitchFamily="34" charset="0"/>
              </a:rPr>
              <a:t>of Uniform Minimum Standards for Design, Construction and Maintenance for Streets and Highways </a:t>
            </a:r>
            <a:r>
              <a:rPr lang="en-US" sz="1900" b="1">
                <a:solidFill>
                  <a:srgbClr val="415A7F"/>
                </a:solidFill>
                <a:latin typeface="Arial" panose="020b0604020202020204" pitchFamily="34" charset="0"/>
                <a:cs typeface="Arial" panose="020b0604020202020204" pitchFamily="34" charset="0"/>
              </a:rPr>
              <a:t>(the “Florida </a:t>
            </a:r>
            <a:r>
              <a:rPr lang="en-US" sz="1900" b="1" smtClean="0">
                <a:solidFill>
                  <a:srgbClr val="415A7F"/>
                </a:solidFill>
                <a:latin typeface="Arial" panose="020b0604020202020204" pitchFamily="34" charset="0"/>
                <a:cs typeface="Arial" panose="020b0604020202020204" pitchFamily="34" charset="0"/>
              </a:rPr>
              <a:t>Green Book”)</a:t>
            </a:r>
            <a:br>
              <a:rPr lang="en-US" sz="1900" b="1" smtClean="0">
                <a:solidFill>
                  <a:srgbClr val="415A7F"/>
                </a:solidFill>
                <a:latin typeface="Arial" panose="020b0604020202020204" pitchFamily="34" charset="0"/>
                <a:cs typeface="Arial" panose="020b0604020202020204" pitchFamily="34" charset="0"/>
              </a:rPr>
            </a:br>
            <a:endParaRPr lang="en-US" sz="1900">
              <a:solidFill>
                <a:srgbClr val="415A7F"/>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1900">
                <a:solidFill>
                  <a:srgbClr val="415A7F"/>
                </a:solidFill>
                <a:latin typeface="Arial" panose="020b0604020202020204" pitchFamily="34" charset="0"/>
                <a:cs typeface="Arial" panose="020b0604020202020204" pitchFamily="34" charset="0"/>
              </a:rPr>
              <a:t>Developed by FDOT</a:t>
            </a:r>
          </a:p>
          <a:p>
            <a:pPr lvl="1">
              <a:buFont typeface="Wingdings" panose="05000000000000000000" pitchFamily="2" charset="2"/>
              <a:buChar char="Ø"/>
            </a:pPr>
            <a:endParaRPr lang="en-US" sz="1900" smtClean="0">
              <a:solidFill>
                <a:srgbClr val="415A7F"/>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1900" smtClean="0">
                <a:solidFill>
                  <a:srgbClr val="415A7F"/>
                </a:solidFill>
                <a:latin typeface="Arial" panose="020b0604020202020204" pitchFamily="34" charset="0"/>
                <a:cs typeface="Arial" panose="020b0604020202020204" pitchFamily="34" charset="0"/>
              </a:rPr>
              <a:t>Adopted </a:t>
            </a:r>
            <a:r>
              <a:rPr lang="en-US" sz="1900">
                <a:solidFill>
                  <a:srgbClr val="415A7F"/>
                </a:solidFill>
                <a:latin typeface="Arial" panose="020b0604020202020204" pitchFamily="34" charset="0"/>
                <a:cs typeface="Arial" panose="020b0604020202020204" pitchFamily="34" charset="0"/>
              </a:rPr>
              <a:t>by Rule 14-15.002, </a:t>
            </a:r>
            <a:r>
              <a:rPr lang="en-US" sz="1900" i="1">
                <a:solidFill>
                  <a:srgbClr val="415A7F"/>
                </a:solidFill>
                <a:latin typeface="Arial" panose="020b0604020202020204" pitchFamily="34" charset="0"/>
                <a:cs typeface="Arial" panose="020b0604020202020204" pitchFamily="34" charset="0"/>
              </a:rPr>
              <a:t>Florida Administrative Code</a:t>
            </a:r>
            <a:endParaRPr lang="en-US" sz="1900">
              <a:solidFill>
                <a:srgbClr val="415A7F"/>
              </a:solidFill>
              <a:latin typeface="Arial" panose="020b0604020202020204" pitchFamily="34" charset="0"/>
              <a:cs typeface="Arial" panose="020b0604020202020204" pitchFamily="34" charset="0"/>
            </a:endParaRPr>
          </a:p>
          <a:p>
            <a:pPr lvl="2">
              <a:buFont typeface="Wingdings" panose="05000000000000000000" pitchFamily="2" charset="2"/>
              <a:buChar char="Ø"/>
            </a:pPr>
            <a:r>
              <a:rPr lang="en-US" sz="1900">
                <a:solidFill>
                  <a:srgbClr val="415A7F"/>
                </a:solidFill>
                <a:latin typeface="Arial" panose="020b0604020202020204" pitchFamily="34" charset="0"/>
                <a:cs typeface="Arial" panose="020b0604020202020204" pitchFamily="34" charset="0"/>
              </a:rPr>
              <a:t>§20.23, </a:t>
            </a:r>
            <a:r>
              <a:rPr lang="en-US" sz="1900" i="1">
                <a:solidFill>
                  <a:srgbClr val="415A7F"/>
                </a:solidFill>
                <a:latin typeface="Arial" panose="020b0604020202020204" pitchFamily="34" charset="0"/>
                <a:cs typeface="Arial" panose="020b0604020202020204" pitchFamily="34" charset="0"/>
              </a:rPr>
              <a:t>Florida Statutes</a:t>
            </a:r>
            <a:endParaRPr lang="en-US" sz="1900">
              <a:solidFill>
                <a:srgbClr val="415A7F"/>
              </a:solidFill>
              <a:latin typeface="Arial" panose="020b0604020202020204" pitchFamily="34" charset="0"/>
              <a:cs typeface="Arial" panose="020b0604020202020204" pitchFamily="34" charset="0"/>
            </a:endParaRPr>
          </a:p>
          <a:p>
            <a:pPr lvl="2">
              <a:buFont typeface="Wingdings" panose="05000000000000000000" pitchFamily="2" charset="2"/>
              <a:buChar char="Ø"/>
            </a:pPr>
            <a:r>
              <a:rPr lang="en-US" sz="1900">
                <a:solidFill>
                  <a:srgbClr val="415A7F"/>
                </a:solidFill>
                <a:latin typeface="Arial" panose="020b0604020202020204" pitchFamily="34" charset="0"/>
                <a:cs typeface="Arial" panose="020b0604020202020204" pitchFamily="34" charset="0"/>
              </a:rPr>
              <a:t>§334.044(10)(a), </a:t>
            </a:r>
            <a:r>
              <a:rPr lang="en-US" sz="1900" i="1">
                <a:solidFill>
                  <a:srgbClr val="415A7F"/>
                </a:solidFill>
                <a:latin typeface="Arial" panose="020b0604020202020204" pitchFamily="34" charset="0"/>
                <a:cs typeface="Arial" panose="020b0604020202020204" pitchFamily="34" charset="0"/>
              </a:rPr>
              <a:t>Florida Statutes</a:t>
            </a:r>
            <a:endParaRPr lang="en-US" sz="1900">
              <a:solidFill>
                <a:srgbClr val="415A7F"/>
              </a:solidFill>
              <a:latin typeface="Arial" panose="020b0604020202020204" pitchFamily="34" charset="0"/>
              <a:cs typeface="Arial" panose="020b0604020202020204" pitchFamily="34" charset="0"/>
            </a:endParaRPr>
          </a:p>
          <a:p>
            <a:pPr lvl="2">
              <a:buFont typeface="Wingdings" panose="05000000000000000000" pitchFamily="2" charset="2"/>
              <a:buChar char="Ø"/>
            </a:pPr>
            <a:r>
              <a:rPr lang="en-US" sz="1900">
                <a:solidFill>
                  <a:srgbClr val="415A7F"/>
                </a:solidFill>
                <a:latin typeface="Arial" panose="020b0604020202020204" pitchFamily="34" charset="0"/>
                <a:cs typeface="Arial" panose="020b0604020202020204" pitchFamily="34" charset="0"/>
              </a:rPr>
              <a:t>§334.048(3), </a:t>
            </a:r>
            <a:r>
              <a:rPr lang="en-US" sz="1900" i="1">
                <a:solidFill>
                  <a:srgbClr val="415A7F"/>
                </a:solidFill>
                <a:latin typeface="Arial" panose="020b0604020202020204" pitchFamily="34" charset="0"/>
                <a:cs typeface="Arial" panose="020b0604020202020204" pitchFamily="34" charset="0"/>
              </a:rPr>
              <a:t>Florida Statutes</a:t>
            </a:r>
            <a:endParaRPr lang="en-US" sz="1900">
              <a:solidFill>
                <a:srgbClr val="415A7F"/>
              </a:solidFill>
              <a:latin typeface="Arial" panose="020b0604020202020204" pitchFamily="34" charset="0"/>
              <a:cs typeface="Arial" panose="020b0604020202020204" pitchFamily="34" charset="0"/>
            </a:endParaRPr>
          </a:p>
          <a:p>
            <a:pPr lvl="2">
              <a:buFont typeface="Wingdings" panose="05000000000000000000" pitchFamily="2" charset="2"/>
              <a:buChar char="Ø"/>
            </a:pPr>
            <a:r>
              <a:rPr lang="en-US" sz="1900">
                <a:solidFill>
                  <a:srgbClr val="415A7F"/>
                </a:solidFill>
                <a:latin typeface="Arial" panose="020b0604020202020204" pitchFamily="34" charset="0"/>
                <a:cs typeface="Arial" panose="020b0604020202020204" pitchFamily="34" charset="0"/>
              </a:rPr>
              <a:t>§336.045, </a:t>
            </a:r>
            <a:r>
              <a:rPr lang="en-US" sz="1900" i="1">
                <a:solidFill>
                  <a:srgbClr val="415A7F"/>
                </a:solidFill>
                <a:latin typeface="Arial" panose="020b0604020202020204" pitchFamily="34" charset="0"/>
                <a:cs typeface="Arial" panose="020b0604020202020204" pitchFamily="34" charset="0"/>
              </a:rPr>
              <a:t>Florida Statutes</a:t>
            </a:r>
            <a:endParaRPr lang="en-US" sz="1900">
              <a:solidFill>
                <a:srgbClr val="415A7F"/>
              </a:solidFill>
              <a:latin typeface="Arial" panose="020b0604020202020204" pitchFamily="34" charset="0"/>
              <a:cs typeface="Arial" panose="020b0604020202020204" pitchFamily="34" charset="0"/>
            </a:endParaRPr>
          </a:p>
          <a:p>
            <a:pPr lvl="1">
              <a:buFont typeface="Wingdings" panose="05000000000000000000" pitchFamily="2" charset="2"/>
              <a:buChar char="Ø"/>
            </a:pPr>
            <a:endParaRPr lang="en-US" sz="1900">
              <a:solidFill>
                <a:srgbClr val="415A7F"/>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1900" smtClean="0">
                <a:solidFill>
                  <a:srgbClr val="415A7F"/>
                </a:solidFill>
                <a:latin typeface="Arial" panose="020b0604020202020204" pitchFamily="34" charset="0"/>
                <a:cs typeface="Arial" panose="020b0604020202020204" pitchFamily="34" charset="0"/>
              </a:rPr>
              <a:t>Provides </a:t>
            </a:r>
            <a:r>
              <a:rPr lang="en-US" sz="1900">
                <a:solidFill>
                  <a:srgbClr val="415A7F"/>
                </a:solidFill>
                <a:latin typeface="Arial" panose="020b0604020202020204" pitchFamily="34" charset="0"/>
                <a:cs typeface="Arial" panose="020b0604020202020204" pitchFamily="34" charset="0"/>
              </a:rPr>
              <a:t>minimum standards and criteria for design, construction and maintenance of </a:t>
            </a:r>
            <a:r>
              <a:rPr lang="en-US" sz="1900" smtClean="0">
                <a:solidFill>
                  <a:srgbClr val="415A7F"/>
                </a:solidFill>
                <a:latin typeface="Arial" panose="020b0604020202020204" pitchFamily="34" charset="0"/>
                <a:cs typeface="Arial" panose="020b0604020202020204" pitchFamily="34" charset="0"/>
              </a:rPr>
              <a:t>public </a:t>
            </a:r>
            <a:r>
              <a:rPr lang="en-US" sz="1900">
                <a:solidFill>
                  <a:srgbClr val="415A7F"/>
                </a:solidFill>
                <a:latin typeface="Arial" panose="020b0604020202020204" pitchFamily="34" charset="0"/>
                <a:cs typeface="Arial" panose="020b0604020202020204" pitchFamily="34" charset="0"/>
              </a:rPr>
              <a:t>roads</a:t>
            </a:r>
          </a:p>
          <a:p>
            <a:pPr lvl="2">
              <a:buFont typeface="Wingdings" panose="05000000000000000000" pitchFamily="2" charset="2"/>
              <a:buChar char="Ø"/>
            </a:pPr>
            <a:r>
              <a:rPr lang="en-US" sz="1900">
                <a:solidFill>
                  <a:srgbClr val="415A7F"/>
                </a:solidFill>
                <a:latin typeface="Arial" panose="020b0604020202020204" pitchFamily="34" charset="0"/>
                <a:cs typeface="Arial" panose="020b0604020202020204" pitchFamily="34" charset="0"/>
              </a:rPr>
              <a:t>Relates more to original roadway design</a:t>
            </a:r>
          </a:p>
          <a:p>
            <a:pPr lvl="2">
              <a:buFont typeface="Wingdings" panose="05000000000000000000" pitchFamily="2" charset="2"/>
              <a:buChar char="Ø"/>
            </a:pPr>
            <a:r>
              <a:rPr lang="en-US" sz="1900">
                <a:solidFill>
                  <a:srgbClr val="415A7F"/>
                </a:solidFill>
                <a:latin typeface="Arial" panose="020b0604020202020204" pitchFamily="34" charset="0"/>
                <a:cs typeface="Arial" panose="020b0604020202020204" pitchFamily="34" charset="0"/>
              </a:rPr>
              <a:t>Does have chapters discussing general principles for resurfacing, work zone safety and roadway construction </a:t>
            </a:r>
          </a:p>
          <a:p>
            <a:pPr lvl="2">
              <a:buFont typeface="Wingdings" panose="05000000000000000000" pitchFamily="2" charset="2"/>
              <a:buChar char="Ø"/>
            </a:pPr>
            <a:r>
              <a:rPr lang="en-US" sz="1900">
                <a:solidFill>
                  <a:srgbClr val="415A7F"/>
                </a:solidFill>
                <a:latin typeface="Arial" panose="020b0604020202020204" pitchFamily="34" charset="0"/>
                <a:cs typeface="Arial" panose="020b0604020202020204" pitchFamily="34" charset="0"/>
              </a:rPr>
              <a:t>More big picture concepts of goals/guidelines</a:t>
            </a:r>
          </a:p>
          <a:p>
            <a:pPr lvl="1"/>
            <a:endParaRPr lang="en-US"/>
          </a:p>
        </p:txBody>
      </p:sp>
    </p:spTree>
    <p:extLst>
      <p:ext uri="{BB962C8B-B14F-4D97-AF65-F5344CB8AC3E}">
        <p14:creationId xmlns:p14="http://schemas.microsoft.com/office/powerpoint/2010/main" val="1938236329"/>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a:xfrm>
            <a:off x="541176" y="365127"/>
            <a:ext cx="11159412" cy="1325563"/>
          </a:xfrm>
        </p:spPr>
        <p:txBody>
          <a:bodyPr/>
          <a:lstStyle/>
          <a:p>
            <a:pPr algn="ctr"/>
            <a:r>
              <a:rPr lang="en-US" smtClean="0">
                <a:solidFill>
                  <a:srgbClr val="415A7F"/>
                </a:solidFill>
                <a:latin typeface="Arial" panose="020b0604020202020204" pitchFamily="34" charset="0"/>
                <a:cs typeface="Arial" panose="020b0604020202020204" pitchFamily="34" charset="0"/>
              </a:rPr>
              <a:t>Design Standards – The Green Book</a:t>
            </a:r>
            <a:endParaRPr lang="en-US">
              <a:solidFill>
                <a:srgbClr val="415A7F"/>
              </a:solidFill>
              <a:latin typeface="Arial" panose="020b0604020202020204" pitchFamily="34" charset="0"/>
              <a:cs typeface="Arial" panose="020b0604020202020204" pitchFamily="34" charset="0"/>
            </a:endParaRPr>
          </a:p>
        </p:txBody>
      </p:sp>
      <p:sp>
        <p:nvSpPr>
          <p:cNvPr id="3" name="Content Placeholder 2"/>
          <p:cNvSpPr>
            <a:spLocks noGrp="1"/>
          </p:cNvSpPr>
          <p:nvPr>
            <p:ph idx="1"/>
            <p:custDataLst>
              <p:tags r:id="rId5"/>
            </p:custDataLst>
          </p:nvPr>
        </p:nvSpPr>
        <p:spPr/>
        <p:txBody>
          <a:bodyPr>
            <a:normAutofit/>
          </a:bodyPr>
          <a:lstStyle/>
          <a:p>
            <a:pPr>
              <a:buFont typeface="Wingdings" panose="05000000000000000000" pitchFamily="2" charset="2"/>
              <a:buChar char="Ø"/>
            </a:pPr>
            <a:r>
              <a:rPr lang="en-US" sz="2400" smtClean="0">
                <a:solidFill>
                  <a:srgbClr val="415A7F"/>
                </a:solidFill>
                <a:latin typeface="Arial" panose="020b0604020202020204" pitchFamily="34" charset="0"/>
                <a:cs typeface="Arial" panose="020b0604020202020204" pitchFamily="34" charset="0"/>
              </a:rPr>
              <a:t>Focuses on:</a:t>
            </a:r>
            <a:endParaRPr lang="en-US" sz="2400">
              <a:solidFill>
                <a:srgbClr val="415A7F"/>
              </a:solidFill>
              <a:latin typeface="Arial" panose="020b0604020202020204" pitchFamily="34" charset="0"/>
              <a:cs typeface="Arial" panose="020b0604020202020204" pitchFamily="34" charset="0"/>
            </a:endParaRPr>
          </a:p>
          <a:p>
            <a:pPr lvl="2">
              <a:buFont typeface="Wingdings" panose="05000000000000000000" pitchFamily="2" charset="2"/>
              <a:buChar char="Ø"/>
            </a:pPr>
            <a:r>
              <a:rPr lang="en-US" sz="2400">
                <a:solidFill>
                  <a:srgbClr val="415A7F"/>
                </a:solidFill>
                <a:latin typeface="Arial" panose="020b0604020202020204" pitchFamily="34" charset="0"/>
                <a:cs typeface="Arial" panose="020b0604020202020204" pitchFamily="34" charset="0"/>
              </a:rPr>
              <a:t>Geometric Design</a:t>
            </a:r>
          </a:p>
          <a:p>
            <a:pPr lvl="2">
              <a:buFont typeface="Wingdings" panose="05000000000000000000" pitchFamily="2" charset="2"/>
              <a:buChar char="Ø"/>
            </a:pPr>
            <a:r>
              <a:rPr lang="en-US" sz="2400">
                <a:solidFill>
                  <a:srgbClr val="415A7F"/>
                </a:solidFill>
                <a:latin typeface="Arial" panose="020b0604020202020204" pitchFamily="34" charset="0"/>
                <a:cs typeface="Arial" panose="020b0604020202020204" pitchFamily="34" charset="0"/>
              </a:rPr>
              <a:t>Roadside Design</a:t>
            </a:r>
          </a:p>
          <a:p>
            <a:pPr lvl="2">
              <a:buFont typeface="Wingdings" panose="05000000000000000000" pitchFamily="2" charset="2"/>
              <a:buChar char="Ø"/>
            </a:pPr>
            <a:r>
              <a:rPr lang="en-US" sz="2400">
                <a:solidFill>
                  <a:srgbClr val="415A7F"/>
                </a:solidFill>
                <a:latin typeface="Arial" panose="020b0604020202020204" pitchFamily="34" charset="0"/>
                <a:cs typeface="Arial" panose="020b0604020202020204" pitchFamily="34" charset="0"/>
              </a:rPr>
              <a:t>Pavement Design/Construction</a:t>
            </a:r>
          </a:p>
          <a:p>
            <a:pPr lvl="2">
              <a:buFont typeface="Wingdings" panose="05000000000000000000" pitchFamily="2" charset="2"/>
              <a:buChar char="Ø"/>
            </a:pPr>
            <a:r>
              <a:rPr lang="en-US" sz="2400">
                <a:solidFill>
                  <a:srgbClr val="415A7F"/>
                </a:solidFill>
                <a:latin typeface="Arial" panose="020b0604020202020204" pitchFamily="34" charset="0"/>
                <a:cs typeface="Arial" panose="020b0604020202020204" pitchFamily="34" charset="0"/>
              </a:rPr>
              <a:t>Roadway Lighting</a:t>
            </a:r>
          </a:p>
          <a:p>
            <a:pPr lvl="2">
              <a:buFont typeface="Wingdings" panose="05000000000000000000" pitchFamily="2" charset="2"/>
              <a:buChar char="Ø"/>
            </a:pPr>
            <a:r>
              <a:rPr lang="en-US" sz="2400">
                <a:solidFill>
                  <a:srgbClr val="415A7F"/>
                </a:solidFill>
                <a:latin typeface="Arial" panose="020b0604020202020204" pitchFamily="34" charset="0"/>
                <a:cs typeface="Arial" panose="020b0604020202020204" pitchFamily="34" charset="0"/>
              </a:rPr>
              <a:t>Maintenance</a:t>
            </a:r>
          </a:p>
          <a:p>
            <a:pPr lvl="2">
              <a:buFont typeface="Wingdings" panose="05000000000000000000" pitchFamily="2" charset="2"/>
              <a:buChar char="Ø"/>
            </a:pPr>
            <a:r>
              <a:rPr lang="en-US" sz="2400">
                <a:solidFill>
                  <a:srgbClr val="415A7F"/>
                </a:solidFill>
                <a:latin typeface="Arial" panose="020b0604020202020204" pitchFamily="34" charset="0"/>
                <a:cs typeface="Arial" panose="020b0604020202020204" pitchFamily="34" charset="0"/>
              </a:rPr>
              <a:t>Work Zone Safety</a:t>
            </a:r>
          </a:p>
          <a:p>
            <a:pPr lvl="2">
              <a:buFont typeface="Wingdings" panose="05000000000000000000" pitchFamily="2" charset="2"/>
              <a:buChar char="Ø"/>
            </a:pPr>
            <a:r>
              <a:rPr lang="en-US" sz="2400">
                <a:solidFill>
                  <a:srgbClr val="415A7F"/>
                </a:solidFill>
                <a:latin typeface="Arial" panose="020b0604020202020204" pitchFamily="34" charset="0"/>
                <a:cs typeface="Arial" panose="020b0604020202020204" pitchFamily="34" charset="0"/>
              </a:rPr>
              <a:t>Bridges and Other Structures</a:t>
            </a:r>
          </a:p>
          <a:p>
            <a:pPr lvl="2">
              <a:buFont typeface="Wingdings" panose="05000000000000000000" pitchFamily="2" charset="2"/>
              <a:buChar char="Ø"/>
            </a:pPr>
            <a:r>
              <a:rPr lang="en-US" sz="2400">
                <a:solidFill>
                  <a:srgbClr val="415A7F"/>
                </a:solidFill>
                <a:latin typeface="Arial" panose="020b0604020202020204" pitchFamily="34" charset="0"/>
                <a:cs typeface="Arial" panose="020b0604020202020204" pitchFamily="34" charset="0"/>
              </a:rPr>
              <a:t>Line of Sight</a:t>
            </a:r>
          </a:p>
          <a:p>
            <a:pPr lvl="3">
              <a:buFont typeface="Wingdings" panose="05000000000000000000" pitchFamily="2" charset="2"/>
              <a:buChar char="Ø"/>
            </a:pPr>
            <a:r>
              <a:rPr lang="en-US" sz="2400">
                <a:solidFill>
                  <a:srgbClr val="415A7F"/>
                </a:solidFill>
                <a:latin typeface="Arial" panose="020b0604020202020204" pitchFamily="34" charset="0"/>
                <a:cs typeface="Arial" panose="020b0604020202020204" pitchFamily="34" charset="0"/>
              </a:rPr>
              <a:t>Chapter </a:t>
            </a:r>
            <a:r>
              <a:rPr lang="en-US" sz="2400" smtClean="0">
                <a:solidFill>
                  <a:srgbClr val="415A7F"/>
                </a:solidFill>
                <a:latin typeface="Arial" panose="020b0604020202020204" pitchFamily="34" charset="0"/>
                <a:cs typeface="Arial" panose="020b0604020202020204" pitchFamily="34" charset="0"/>
              </a:rPr>
              <a:t>3</a:t>
            </a:r>
            <a:endParaRPr lang="en-US" sz="2400">
              <a:solidFill>
                <a:srgbClr val="415A7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5899554"/>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p:txBody>
          <a:bodyPr/>
          <a:lstStyle/>
          <a:p>
            <a:pPr algn="ctr"/>
            <a:r>
              <a:rPr lang="en-US" smtClean="0">
                <a:solidFill>
                  <a:srgbClr val="415A7F"/>
                </a:solidFill>
                <a:latin typeface="Arial" panose="020b0604020202020204" pitchFamily="34" charset="0"/>
                <a:cs typeface="Arial" panose="020b0604020202020204" pitchFamily="34" charset="0"/>
              </a:rPr>
              <a:t>Design Standards – The Green Book</a:t>
            </a:r>
            <a:endParaRPr lang="en-US">
              <a:solidFill>
                <a:srgbClr val="415A7F"/>
              </a:solidFill>
              <a:latin typeface="Arial" panose="020b0604020202020204" pitchFamily="34" charset="0"/>
              <a:cs typeface="Arial" panose="020b0604020202020204" pitchFamily="34" charset="0"/>
            </a:endParaRPr>
          </a:p>
        </p:txBody>
      </p:sp>
      <p:sp>
        <p:nvSpPr>
          <p:cNvPr id="3" name="Content Placeholder 2"/>
          <p:cNvSpPr>
            <a:spLocks noGrp="1"/>
          </p:cNvSpPr>
          <p:nvPr>
            <p:ph idx="1"/>
            <p:custDataLst>
              <p:tags r:id="rId5"/>
            </p:custDataLst>
          </p:nvPr>
        </p:nvSpPr>
        <p:spPr>
          <a:xfrm>
            <a:off x="838199" y="1825624"/>
            <a:ext cx="10797073" cy="4724465"/>
          </a:xfrm>
        </p:spPr>
        <p:txBody>
          <a:bodyPr>
            <a:noAutofit/>
          </a:bodyPr>
          <a:lstStyle/>
          <a:p>
            <a:pPr marL="0" indent="0">
              <a:buNone/>
            </a:pPr>
            <a:r>
              <a:rPr lang="en-US" sz="2400" i="1" smtClean="0">
                <a:solidFill>
                  <a:srgbClr val="415A7F"/>
                </a:solidFill>
                <a:latin typeface="Arial" panose="020b0604020202020204" pitchFamily="34" charset="0"/>
                <a:cs typeface="Arial" panose="020b0604020202020204" pitchFamily="34" charset="0"/>
              </a:rPr>
              <a:t>Penske </a:t>
            </a:r>
            <a:r>
              <a:rPr lang="en-US" sz="2400" i="1">
                <a:solidFill>
                  <a:srgbClr val="415A7F"/>
                </a:solidFill>
                <a:latin typeface="Arial" panose="020b0604020202020204" pitchFamily="34" charset="0"/>
                <a:cs typeface="Arial" panose="020b0604020202020204" pitchFamily="34" charset="0"/>
              </a:rPr>
              <a:t>v. Moore, </a:t>
            </a:r>
            <a:r>
              <a:rPr lang="en-US" sz="2400">
                <a:solidFill>
                  <a:srgbClr val="415A7F"/>
                </a:solidFill>
                <a:latin typeface="Arial" panose="020b0604020202020204" pitchFamily="34" charset="0"/>
                <a:cs typeface="Arial" panose="020b0604020202020204" pitchFamily="34" charset="0"/>
              </a:rPr>
              <a:t>702 So. 2d 1295 (Fla. 4</a:t>
            </a:r>
            <a:r>
              <a:rPr lang="en-US" sz="2400" baseline="30000">
                <a:solidFill>
                  <a:srgbClr val="415A7F"/>
                </a:solidFill>
                <a:latin typeface="Arial" panose="020b0604020202020204" pitchFamily="34" charset="0"/>
                <a:cs typeface="Arial" panose="020b0604020202020204" pitchFamily="34" charset="0"/>
              </a:rPr>
              <a:t>th</a:t>
            </a:r>
            <a:r>
              <a:rPr lang="en-US" sz="2400">
                <a:solidFill>
                  <a:srgbClr val="415A7F"/>
                </a:solidFill>
                <a:latin typeface="Arial" panose="020b0604020202020204" pitchFamily="34" charset="0"/>
                <a:cs typeface="Arial" panose="020b0604020202020204" pitchFamily="34" charset="0"/>
              </a:rPr>
              <a:t> DCA 1997)</a:t>
            </a:r>
          </a:p>
          <a:p>
            <a:pPr lvl="1"/>
            <a:r>
              <a:rPr lang="en-US">
                <a:solidFill>
                  <a:srgbClr val="415A7F"/>
                </a:solidFill>
                <a:latin typeface="Arial" panose="020b0604020202020204" pitchFamily="34" charset="0"/>
                <a:cs typeface="Arial" panose="020b0604020202020204" pitchFamily="34" charset="0"/>
              </a:rPr>
              <a:t>Courts have held the Florida Green Book is a part of the building code and courts can take judicial notice of it</a:t>
            </a:r>
            <a:r>
              <a:rPr lang="en-US" smtClean="0">
                <a:solidFill>
                  <a:srgbClr val="415A7F"/>
                </a:solidFill>
                <a:latin typeface="Arial" panose="020b0604020202020204" pitchFamily="34" charset="0"/>
                <a:cs typeface="Arial" panose="020b0604020202020204" pitchFamily="34" charset="0"/>
              </a:rPr>
              <a:t>.</a:t>
            </a:r>
          </a:p>
          <a:p>
            <a:pPr lvl="1"/>
            <a:endParaRPr lang="en-US" sz="2400" u="sng" smtClean="0">
              <a:solidFill>
                <a:srgbClr val="415A7F"/>
              </a:solidFill>
              <a:latin typeface="Arial" panose="020b0604020202020204" pitchFamily="34" charset="0"/>
              <a:cs typeface="Arial" panose="020b0604020202020204" pitchFamily="34" charset="0"/>
            </a:endParaRPr>
          </a:p>
          <a:p>
            <a:pPr marL="0" indent="0">
              <a:buNone/>
            </a:pPr>
            <a:r>
              <a:rPr lang="en-US" sz="2400" i="1" smtClean="0">
                <a:solidFill>
                  <a:srgbClr val="415A7F"/>
                </a:solidFill>
                <a:latin typeface="Arial" panose="020b0604020202020204" pitchFamily="34" charset="0"/>
                <a:cs typeface="Arial" panose="020b0604020202020204" pitchFamily="34" charset="0"/>
              </a:rPr>
              <a:t>Gibbs </a:t>
            </a:r>
            <a:r>
              <a:rPr lang="en-US" sz="2400" i="1">
                <a:solidFill>
                  <a:srgbClr val="415A7F"/>
                </a:solidFill>
                <a:latin typeface="Arial" panose="020b0604020202020204" pitchFamily="34" charset="0"/>
                <a:cs typeface="Arial" panose="020b0604020202020204" pitchFamily="34" charset="0"/>
              </a:rPr>
              <a:t>v. Hernandez, </a:t>
            </a:r>
            <a:r>
              <a:rPr lang="en-US" sz="2400">
                <a:solidFill>
                  <a:srgbClr val="415A7F"/>
                </a:solidFill>
                <a:latin typeface="Arial" panose="020b0604020202020204" pitchFamily="34" charset="0"/>
                <a:cs typeface="Arial" panose="020b0604020202020204" pitchFamily="34" charset="0"/>
              </a:rPr>
              <a:t>810 So.2d 1034 (Fla. 4</a:t>
            </a:r>
            <a:r>
              <a:rPr lang="en-US" sz="2400" baseline="30000">
                <a:solidFill>
                  <a:srgbClr val="415A7F"/>
                </a:solidFill>
                <a:latin typeface="Arial" panose="020b0604020202020204" pitchFamily="34" charset="0"/>
                <a:cs typeface="Arial" panose="020b0604020202020204" pitchFamily="34" charset="0"/>
              </a:rPr>
              <a:t>th</a:t>
            </a:r>
            <a:r>
              <a:rPr lang="en-US" sz="2400">
                <a:solidFill>
                  <a:srgbClr val="415A7F"/>
                </a:solidFill>
                <a:latin typeface="Arial" panose="020b0604020202020204" pitchFamily="34" charset="0"/>
                <a:cs typeface="Arial" panose="020b0604020202020204" pitchFamily="34" charset="0"/>
              </a:rPr>
              <a:t> DCA 2002)</a:t>
            </a:r>
          </a:p>
          <a:p>
            <a:pPr lvl="1"/>
            <a:r>
              <a:rPr lang="en-US">
                <a:solidFill>
                  <a:srgbClr val="415A7F"/>
                </a:solidFill>
                <a:latin typeface="Arial" panose="020b0604020202020204" pitchFamily="34" charset="0"/>
                <a:cs typeface="Arial" panose="020b0604020202020204" pitchFamily="34" charset="0"/>
              </a:rPr>
              <a:t>Motorcyclist injured attempting to make left had turn in construction zone.</a:t>
            </a:r>
          </a:p>
          <a:p>
            <a:pPr lvl="1"/>
            <a:r>
              <a:rPr lang="en-US">
                <a:solidFill>
                  <a:srgbClr val="415A7F"/>
                </a:solidFill>
                <a:latin typeface="Arial" panose="020b0604020202020204" pitchFamily="34" charset="0"/>
                <a:cs typeface="Arial" panose="020b0604020202020204" pitchFamily="34" charset="0"/>
              </a:rPr>
              <a:t>Allegations that the line of sight was obstructed by construction materials (concrete pipes).</a:t>
            </a:r>
          </a:p>
          <a:p>
            <a:pPr lvl="1"/>
            <a:r>
              <a:rPr lang="en-US">
                <a:solidFill>
                  <a:srgbClr val="415A7F"/>
                </a:solidFill>
                <a:latin typeface="Arial" panose="020b0604020202020204" pitchFamily="34" charset="0"/>
                <a:cs typeface="Arial" panose="020b0604020202020204" pitchFamily="34" charset="0"/>
              </a:rPr>
              <a:t>Expert for Plaintiff testified placement of the pipes violated line of sight requirements in the Florida Green Book. </a:t>
            </a:r>
          </a:p>
          <a:p>
            <a:pPr lvl="1"/>
            <a:r>
              <a:rPr lang="en-US">
                <a:solidFill>
                  <a:srgbClr val="415A7F"/>
                </a:solidFill>
                <a:latin typeface="Arial" panose="020b0604020202020204" pitchFamily="34" charset="0"/>
                <a:cs typeface="Arial" panose="020b0604020202020204" pitchFamily="34" charset="0"/>
              </a:rPr>
              <a:t>Trial court entered summary judgment in favor of the General Contractor and it was reversed on appeal. </a:t>
            </a:r>
          </a:p>
        </p:txBody>
      </p:sp>
    </p:spTree>
    <p:extLst>
      <p:ext uri="{BB962C8B-B14F-4D97-AF65-F5344CB8AC3E}">
        <p14:creationId xmlns:p14="http://schemas.microsoft.com/office/powerpoint/2010/main" val="1897006858"/>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p:txBody>
          <a:bodyPr/>
          <a:lstStyle/>
          <a:p>
            <a:pPr algn="ctr"/>
            <a:r>
              <a:rPr lang="en-US" smtClean="0">
                <a:solidFill>
                  <a:srgbClr val="415A7F"/>
                </a:solidFill>
                <a:latin typeface="Arial" panose="020b0604020202020204" pitchFamily="34" charset="0"/>
                <a:cs typeface="Arial" panose="020b0604020202020204" pitchFamily="34" charset="0"/>
              </a:rPr>
              <a:t>Design Standards – Standard Specs</a:t>
            </a:r>
            <a:endParaRPr lang="en-US">
              <a:solidFill>
                <a:srgbClr val="415A7F"/>
              </a:solidFill>
              <a:latin typeface="Arial" panose="020b0604020202020204" pitchFamily="34" charset="0"/>
              <a:cs typeface="Arial" panose="020b0604020202020204" pitchFamily="34" charset="0"/>
            </a:endParaRPr>
          </a:p>
        </p:txBody>
      </p:sp>
      <p:sp>
        <p:nvSpPr>
          <p:cNvPr id="3" name="Content Placeholder 2"/>
          <p:cNvSpPr>
            <a:spLocks noGrp="1"/>
          </p:cNvSpPr>
          <p:nvPr>
            <p:ph idx="1"/>
            <p:custDataLst>
              <p:tags r:id="rId5"/>
            </p:custDataLst>
          </p:nvPr>
        </p:nvSpPr>
        <p:spPr/>
        <p:txBody>
          <a:bodyPr>
            <a:normAutofit fontScale="85000" lnSpcReduction="10000"/>
          </a:bodyPr>
          <a:lstStyle/>
          <a:p>
            <a:pPr>
              <a:buFont typeface="Wingdings" panose="05000000000000000000" pitchFamily="2" charset="2"/>
              <a:buChar char="Ø"/>
            </a:pPr>
            <a:r>
              <a:rPr lang="en-US" sz="3200" smtClean="0">
                <a:solidFill>
                  <a:srgbClr val="415A7F"/>
                </a:solidFill>
                <a:latin typeface="Arial" panose="020b0604020202020204" pitchFamily="34" charset="0"/>
                <a:cs typeface="Arial" panose="020b0604020202020204" pitchFamily="34" charset="0"/>
              </a:rPr>
              <a:t>FDOT </a:t>
            </a:r>
            <a:r>
              <a:rPr lang="en-US" sz="3200">
                <a:solidFill>
                  <a:srgbClr val="415A7F"/>
                </a:solidFill>
                <a:latin typeface="Arial" panose="020b0604020202020204" pitchFamily="34" charset="0"/>
                <a:cs typeface="Arial" panose="020b0604020202020204" pitchFamily="34" charset="0"/>
              </a:rPr>
              <a:t>Standards Specifications for Road &amp; Bridge Construction (“Standard Specs</a:t>
            </a:r>
            <a:r>
              <a:rPr lang="en-US" sz="3200" smtClean="0">
                <a:solidFill>
                  <a:srgbClr val="415A7F"/>
                </a:solidFill>
                <a:latin typeface="Arial" panose="020b0604020202020204" pitchFamily="34" charset="0"/>
                <a:cs typeface="Arial" panose="020b0604020202020204" pitchFamily="34" charset="0"/>
              </a:rPr>
              <a:t>”)</a:t>
            </a:r>
          </a:p>
          <a:p>
            <a:pPr>
              <a:buFont typeface="Wingdings" panose="05000000000000000000" pitchFamily="2" charset="2"/>
              <a:buChar char="Ø"/>
            </a:pPr>
            <a:endParaRPr lang="en-US" sz="3200">
              <a:solidFill>
                <a:srgbClr val="415A7F"/>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3200" smtClean="0">
                <a:solidFill>
                  <a:srgbClr val="415A7F"/>
                </a:solidFill>
                <a:latin typeface="Arial" panose="020b0604020202020204" pitchFamily="34" charset="0"/>
                <a:cs typeface="Arial" panose="020b0604020202020204" pitchFamily="34" charset="0"/>
              </a:rPr>
              <a:t>Provides </a:t>
            </a:r>
            <a:r>
              <a:rPr lang="en-US" sz="3200">
                <a:solidFill>
                  <a:srgbClr val="415A7F"/>
                </a:solidFill>
                <a:latin typeface="Arial" panose="020b0604020202020204" pitchFamily="34" charset="0"/>
                <a:cs typeface="Arial" panose="020b0604020202020204" pitchFamily="34" charset="0"/>
              </a:rPr>
              <a:t>standard </a:t>
            </a:r>
            <a:r>
              <a:rPr lang="en-US" sz="3200" u="sng">
                <a:solidFill>
                  <a:srgbClr val="415A7F"/>
                </a:solidFill>
                <a:latin typeface="Arial" panose="020b0604020202020204" pitchFamily="34" charset="0"/>
                <a:cs typeface="Arial" panose="020b0604020202020204" pitchFamily="34" charset="0"/>
              </a:rPr>
              <a:t>specifications</a:t>
            </a:r>
            <a:r>
              <a:rPr lang="en-US" sz="3200">
                <a:solidFill>
                  <a:srgbClr val="415A7F"/>
                </a:solidFill>
                <a:latin typeface="Arial" panose="020b0604020202020204" pitchFamily="34" charset="0"/>
                <a:cs typeface="Arial" panose="020b0604020202020204" pitchFamily="34" charset="0"/>
              </a:rPr>
              <a:t> that are used on all FDOT roadway construction projects</a:t>
            </a:r>
            <a:r>
              <a:rPr lang="en-US" sz="3200" smtClean="0">
                <a:solidFill>
                  <a:srgbClr val="415A7F"/>
                </a:solidFill>
                <a:latin typeface="Arial" panose="020b0604020202020204" pitchFamily="34" charset="0"/>
                <a:cs typeface="Arial" panose="020b0604020202020204" pitchFamily="34" charset="0"/>
              </a:rPr>
              <a:t>.</a:t>
            </a:r>
          </a:p>
          <a:p>
            <a:pPr lvl="1">
              <a:buFont typeface="Wingdings" panose="05000000000000000000" pitchFamily="2" charset="2"/>
              <a:buChar char="Ø"/>
            </a:pPr>
            <a:endParaRPr lang="en-US" sz="3200">
              <a:solidFill>
                <a:srgbClr val="415A7F"/>
              </a:solidFill>
              <a:latin typeface="Arial" panose="020b0604020202020204" pitchFamily="34" charset="0"/>
              <a:cs typeface="Arial" panose="020b0604020202020204" pitchFamily="34" charset="0"/>
            </a:endParaRPr>
          </a:p>
          <a:p>
            <a:pPr lvl="2">
              <a:buFont typeface="Wingdings" panose="05000000000000000000" pitchFamily="2" charset="2"/>
              <a:buChar char="Ø"/>
            </a:pPr>
            <a:r>
              <a:rPr lang="en-US" sz="3200">
                <a:solidFill>
                  <a:srgbClr val="415A7F"/>
                </a:solidFill>
                <a:latin typeface="Arial" panose="020b0604020202020204" pitchFamily="34" charset="0"/>
                <a:cs typeface="Arial" panose="020b0604020202020204" pitchFamily="34" charset="0"/>
              </a:rPr>
              <a:t>That way each FDOT project uses the same specs.</a:t>
            </a:r>
          </a:p>
          <a:p>
            <a:pPr lvl="2">
              <a:buFont typeface="Wingdings" panose="05000000000000000000" pitchFamily="2" charset="2"/>
              <a:buChar char="Ø"/>
            </a:pPr>
            <a:endParaRPr lang="en-US" sz="3200" smtClean="0">
              <a:solidFill>
                <a:srgbClr val="415A7F"/>
              </a:solidFill>
              <a:latin typeface="Arial" panose="020b0604020202020204" pitchFamily="34" charset="0"/>
              <a:cs typeface="Arial" panose="020b0604020202020204" pitchFamily="34" charset="0"/>
            </a:endParaRPr>
          </a:p>
          <a:p>
            <a:pPr lvl="2">
              <a:buFont typeface="Wingdings" panose="05000000000000000000" pitchFamily="2" charset="2"/>
              <a:buChar char="Ø"/>
            </a:pPr>
            <a:r>
              <a:rPr lang="en-US" sz="3200" smtClean="0">
                <a:solidFill>
                  <a:srgbClr val="415A7F"/>
                </a:solidFill>
                <a:latin typeface="Arial" panose="020b0604020202020204" pitchFamily="34" charset="0"/>
                <a:cs typeface="Arial" panose="020b0604020202020204" pitchFamily="34" charset="0"/>
              </a:rPr>
              <a:t>Often </a:t>
            </a:r>
            <a:r>
              <a:rPr lang="en-US" sz="3200">
                <a:solidFill>
                  <a:srgbClr val="415A7F"/>
                </a:solidFill>
                <a:latin typeface="Arial" panose="020b0604020202020204" pitchFamily="34" charset="0"/>
                <a:cs typeface="Arial" panose="020b0604020202020204" pitchFamily="34" charset="0"/>
              </a:rPr>
              <a:t>incorporated into contracts for non-FDOT projects.</a:t>
            </a:r>
          </a:p>
          <a:p>
            <a:pPr lvl="2">
              <a:buFont typeface="Wingdings" panose="05000000000000000000" pitchFamily="2" charset="2"/>
              <a:buChar char="Ø"/>
            </a:pPr>
            <a:endParaRPr lang="en-US" sz="3200" smtClean="0">
              <a:solidFill>
                <a:srgbClr val="415A7F"/>
              </a:solidFill>
              <a:latin typeface="Arial" panose="020b0604020202020204" pitchFamily="34" charset="0"/>
              <a:cs typeface="Arial" panose="020b0604020202020204" pitchFamily="34" charset="0"/>
            </a:endParaRPr>
          </a:p>
          <a:p>
            <a:pPr lvl="2">
              <a:buFont typeface="Wingdings" panose="05000000000000000000" pitchFamily="2" charset="2"/>
              <a:buChar char="Ø"/>
            </a:pPr>
            <a:r>
              <a:rPr lang="en-US" sz="3200" smtClean="0">
                <a:solidFill>
                  <a:srgbClr val="415A7F"/>
                </a:solidFill>
                <a:latin typeface="Arial" panose="020b0604020202020204" pitchFamily="34" charset="0"/>
                <a:cs typeface="Arial" panose="020b0604020202020204" pitchFamily="34" charset="0"/>
              </a:rPr>
              <a:t>Adopted </a:t>
            </a:r>
            <a:r>
              <a:rPr lang="en-US" sz="3200">
                <a:solidFill>
                  <a:srgbClr val="415A7F"/>
                </a:solidFill>
                <a:latin typeface="Arial" panose="020b0604020202020204" pitchFamily="34" charset="0"/>
                <a:cs typeface="Arial" panose="020b0604020202020204" pitchFamily="34" charset="0"/>
              </a:rPr>
              <a:t>by many counties in </a:t>
            </a:r>
            <a:r>
              <a:rPr lang="en-US" sz="3200" smtClean="0">
                <a:solidFill>
                  <a:srgbClr val="415A7F"/>
                </a:solidFill>
                <a:latin typeface="Arial" panose="020b0604020202020204" pitchFamily="34" charset="0"/>
                <a:cs typeface="Arial" panose="020b0604020202020204" pitchFamily="34" charset="0"/>
              </a:rPr>
              <a:t>Florida.</a:t>
            </a:r>
          </a:p>
          <a:p>
            <a:pPr lvl="1"/>
            <a:endParaRPr lang="en-US"/>
          </a:p>
          <a:p>
            <a:pPr marL="914377" lvl="2" indent="0">
              <a:buNone/>
            </a:pPr>
            <a:endParaRPr lang="en-US"/>
          </a:p>
        </p:txBody>
      </p:sp>
    </p:spTree>
    <p:extLst>
      <p:ext uri="{BB962C8B-B14F-4D97-AF65-F5344CB8AC3E}">
        <p14:creationId xmlns:p14="http://schemas.microsoft.com/office/powerpoint/2010/main" val="1527391817"/>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ctrTitle"/>
            <p:custDataLst>
              <p:tags r:id="rId4"/>
            </p:custDataLst>
          </p:nvPr>
        </p:nvSpPr>
        <p:spPr>
          <a:xfrm>
            <a:off x="1063689" y="391886"/>
            <a:ext cx="10077061" cy="1035698"/>
          </a:xfrm>
        </p:spPr>
        <p:txBody>
          <a:bodyPr>
            <a:normAutofit/>
          </a:bodyPr>
          <a:lstStyle/>
          <a:p>
            <a:r>
              <a:rPr lang="en-US" sz="4400" smtClean="0">
                <a:solidFill>
                  <a:srgbClr val="415A7F"/>
                </a:solidFill>
                <a:latin typeface="Arial" panose="020b0604020202020204" pitchFamily="34" charset="0"/>
                <a:cs typeface="Arial" panose="020b0604020202020204" pitchFamily="34" charset="0"/>
              </a:rPr>
              <a:t>What are we going to discuss today?</a:t>
            </a:r>
            <a:endParaRPr lang="en-US" sz="4400">
              <a:solidFill>
                <a:srgbClr val="415A7F"/>
              </a:solidFill>
              <a:latin typeface="Arial" panose="020b0604020202020204" pitchFamily="34" charset="0"/>
              <a:cs typeface="Arial" panose="020b0604020202020204" pitchFamily="34" charset="0"/>
            </a:endParaRPr>
          </a:p>
        </p:txBody>
      </p:sp>
      <p:sp>
        <p:nvSpPr>
          <p:cNvPr id="3" name="Subtitle 2"/>
          <p:cNvSpPr>
            <a:spLocks noGrp="1"/>
          </p:cNvSpPr>
          <p:nvPr>
            <p:ph type="subTitle" idx="1"/>
            <p:custDataLst>
              <p:tags r:id="rId5"/>
            </p:custDataLst>
          </p:nvPr>
        </p:nvSpPr>
        <p:spPr>
          <a:xfrm>
            <a:off x="933061" y="1875453"/>
            <a:ext cx="10282335" cy="4086808"/>
          </a:xfrm>
        </p:spPr>
        <p:txBody>
          <a:bodyPr>
            <a:normAutofit/>
          </a:bodyPr>
          <a:lstStyle/>
          <a:p>
            <a:pPr marL="342900" indent="-342900" algn="l">
              <a:buFont typeface="Wingdings" panose="05000000000000000000" pitchFamily="2" charset="2"/>
              <a:buChar char="Ø"/>
            </a:pPr>
            <a:r>
              <a:rPr lang="en-US" smtClean="0">
                <a:solidFill>
                  <a:srgbClr val="415A7F"/>
                </a:solidFill>
              </a:rPr>
              <a:t>Introduction to Roadway </a:t>
            </a:r>
            <a:r>
              <a:rPr lang="en-US">
                <a:solidFill>
                  <a:srgbClr val="415A7F"/>
                </a:solidFill>
              </a:rPr>
              <a:t>C</a:t>
            </a:r>
            <a:r>
              <a:rPr lang="en-US" smtClean="0">
                <a:solidFill>
                  <a:srgbClr val="415A7F"/>
                </a:solidFill>
              </a:rPr>
              <a:t>onstruction </a:t>
            </a:r>
            <a:r>
              <a:rPr lang="en-US">
                <a:solidFill>
                  <a:srgbClr val="415A7F"/>
                </a:solidFill>
              </a:rPr>
              <a:t>C</a:t>
            </a:r>
            <a:r>
              <a:rPr lang="en-US" smtClean="0">
                <a:solidFill>
                  <a:srgbClr val="415A7F"/>
                </a:solidFill>
              </a:rPr>
              <a:t>laims</a:t>
            </a:r>
          </a:p>
          <a:p>
            <a:pPr marL="342900" indent="-342900" algn="l">
              <a:buFont typeface="Wingdings" panose="05000000000000000000" pitchFamily="2" charset="2"/>
              <a:buChar char="Ø"/>
            </a:pPr>
            <a:r>
              <a:rPr lang="en-US" smtClean="0">
                <a:solidFill>
                  <a:srgbClr val="415A7F"/>
                </a:solidFill>
              </a:rPr>
              <a:t>Damages and Exposure</a:t>
            </a:r>
          </a:p>
          <a:p>
            <a:pPr marL="342900" indent="-342900" algn="l">
              <a:buFont typeface="Wingdings" panose="05000000000000000000" pitchFamily="2" charset="2"/>
              <a:buChar char="Ø"/>
            </a:pPr>
            <a:r>
              <a:rPr lang="en-US" smtClean="0">
                <a:solidFill>
                  <a:srgbClr val="415A7F"/>
                </a:solidFill>
              </a:rPr>
              <a:t>MOT and MOT Related Claims </a:t>
            </a:r>
          </a:p>
          <a:p>
            <a:pPr marL="342900" indent="-342900" algn="l">
              <a:buFont typeface="Wingdings" panose="05000000000000000000" pitchFamily="2" charset="2"/>
              <a:buChar char="Ø"/>
            </a:pPr>
            <a:r>
              <a:rPr lang="en-US" smtClean="0">
                <a:solidFill>
                  <a:srgbClr val="415A7F"/>
                </a:solidFill>
              </a:rPr>
              <a:t>Roadway Hazards and Related Claims</a:t>
            </a:r>
          </a:p>
          <a:p>
            <a:pPr marL="342900" indent="-342900" algn="l">
              <a:buFont typeface="Wingdings" panose="05000000000000000000" pitchFamily="2" charset="2"/>
              <a:buChar char="Ø"/>
            </a:pPr>
            <a:r>
              <a:rPr lang="en-US" smtClean="0">
                <a:solidFill>
                  <a:srgbClr val="415A7F"/>
                </a:solidFill>
              </a:rPr>
              <a:t>Human Factors</a:t>
            </a:r>
          </a:p>
          <a:p>
            <a:pPr marL="342900" indent="-342900" algn="l">
              <a:buFont typeface="Wingdings" panose="05000000000000000000" pitchFamily="2" charset="2"/>
              <a:buChar char="Ø"/>
            </a:pPr>
            <a:r>
              <a:rPr lang="en-US" smtClean="0">
                <a:solidFill>
                  <a:srgbClr val="415A7F"/>
                </a:solidFill>
              </a:rPr>
              <a:t>Additional Liability Considerations</a:t>
            </a:r>
          </a:p>
          <a:p>
            <a:pPr marL="342900" indent="-342900" algn="l">
              <a:buFont typeface="Wingdings" panose="05000000000000000000" pitchFamily="2" charset="2"/>
              <a:buChar char="Ø"/>
            </a:pPr>
            <a:r>
              <a:rPr lang="en-US">
                <a:solidFill>
                  <a:srgbClr val="415A7F"/>
                </a:solidFill>
              </a:rPr>
              <a:t>D</a:t>
            </a:r>
            <a:r>
              <a:rPr lang="en-US" smtClean="0">
                <a:solidFill>
                  <a:srgbClr val="415A7F"/>
                </a:solidFill>
              </a:rPr>
              <a:t>efenses </a:t>
            </a:r>
          </a:p>
          <a:p>
            <a:pPr marL="342900" indent="-342900" algn="l">
              <a:buFont typeface="Wingdings" panose="05000000000000000000" pitchFamily="2" charset="2"/>
              <a:buChar char="Ø"/>
            </a:pPr>
            <a:r>
              <a:rPr lang="en-US" smtClean="0">
                <a:solidFill>
                  <a:srgbClr val="415A7F"/>
                </a:solidFill>
              </a:rPr>
              <a:t>Evidence Collection and Preservation  </a:t>
            </a:r>
            <a:endParaRPr lang="en-US">
              <a:solidFill>
                <a:srgbClr val="415A7F"/>
              </a:solidFill>
            </a:endParaRPr>
          </a:p>
        </p:txBody>
      </p:sp>
    </p:spTree>
    <p:extLst>
      <p:ext uri="{BB962C8B-B14F-4D97-AF65-F5344CB8AC3E}">
        <p14:creationId xmlns:p14="http://schemas.microsoft.com/office/powerpoint/2010/main" val="1784697152"/>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p:txBody>
          <a:bodyPr/>
          <a:lstStyle/>
          <a:p>
            <a:pPr algn="ctr"/>
            <a:r>
              <a:rPr lang="en-US" smtClean="0">
                <a:solidFill>
                  <a:srgbClr val="415A7F"/>
                </a:solidFill>
                <a:latin typeface="Arial" panose="020b0604020202020204" pitchFamily="34" charset="0"/>
                <a:cs typeface="Arial" panose="020b0604020202020204" pitchFamily="34" charset="0"/>
              </a:rPr>
              <a:t>Design Standards – Standard Specs</a:t>
            </a:r>
            <a:endParaRPr lang="en-US">
              <a:solidFill>
                <a:srgbClr val="415A7F"/>
              </a:solidFill>
              <a:latin typeface="Arial" panose="020b0604020202020204" pitchFamily="34" charset="0"/>
              <a:cs typeface="Arial" panose="020b0604020202020204" pitchFamily="34" charset="0"/>
            </a:endParaRPr>
          </a:p>
        </p:txBody>
      </p:sp>
      <p:sp>
        <p:nvSpPr>
          <p:cNvPr id="3" name="Content Placeholder 2"/>
          <p:cNvSpPr>
            <a:spLocks noGrp="1"/>
          </p:cNvSpPr>
          <p:nvPr>
            <p:ph idx="1"/>
            <p:custDataLst>
              <p:tags r:id="rId5"/>
            </p:custDataLst>
          </p:nvPr>
        </p:nvSpPr>
        <p:spPr/>
        <p:txBody>
          <a:bodyPr>
            <a:normAutofit/>
          </a:bodyPr>
          <a:lstStyle/>
          <a:p>
            <a:pPr marL="457189" lvl="1" indent="0">
              <a:buNone/>
            </a:pPr>
            <a:r>
              <a:rPr lang="en-US" sz="2600" smtClean="0">
                <a:solidFill>
                  <a:srgbClr val="415A7F"/>
                </a:solidFill>
                <a:latin typeface="Arial" panose="020b0604020202020204" pitchFamily="34" charset="0"/>
                <a:cs typeface="Arial" panose="020b0604020202020204" pitchFamily="34" charset="0"/>
              </a:rPr>
              <a:t>Covers </a:t>
            </a:r>
            <a:r>
              <a:rPr lang="en-US" sz="2600">
                <a:solidFill>
                  <a:srgbClr val="415A7F"/>
                </a:solidFill>
                <a:latin typeface="Arial" panose="020b0604020202020204" pitchFamily="34" charset="0"/>
                <a:cs typeface="Arial" panose="020b0604020202020204" pitchFamily="34" charset="0"/>
              </a:rPr>
              <a:t>everything from material quantities to </a:t>
            </a:r>
            <a:r>
              <a:rPr lang="en-US" sz="2600" smtClean="0">
                <a:solidFill>
                  <a:srgbClr val="415A7F"/>
                </a:solidFill>
                <a:latin typeface="Arial" panose="020b0604020202020204" pitchFamily="34" charset="0"/>
                <a:cs typeface="Arial" panose="020b0604020202020204" pitchFamily="34" charset="0"/>
              </a:rPr>
              <a:t>MOT</a:t>
            </a:r>
          </a:p>
          <a:p>
            <a:pPr lvl="2">
              <a:buFont typeface="Wingdings" panose="05000000000000000000" pitchFamily="2" charset="2"/>
              <a:buChar char="Ø"/>
            </a:pPr>
            <a:endParaRPr lang="en-US" sz="2600">
              <a:solidFill>
                <a:srgbClr val="415A7F"/>
              </a:solidFill>
              <a:latin typeface="Arial" panose="020b0604020202020204" pitchFamily="34" charset="0"/>
              <a:cs typeface="Arial" panose="020b0604020202020204" pitchFamily="34" charset="0"/>
            </a:endParaRPr>
          </a:p>
          <a:p>
            <a:pPr lvl="2">
              <a:buFont typeface="Wingdings" panose="05000000000000000000" pitchFamily="2" charset="2"/>
              <a:buChar char="Ø"/>
            </a:pPr>
            <a:r>
              <a:rPr lang="en-US" sz="2600" smtClean="0">
                <a:solidFill>
                  <a:srgbClr val="415A7F"/>
                </a:solidFill>
                <a:latin typeface="Arial" panose="020b0604020202020204" pitchFamily="34" charset="0"/>
                <a:cs typeface="Arial" panose="020b0604020202020204" pitchFamily="34" charset="0"/>
              </a:rPr>
              <a:t>Defines </a:t>
            </a:r>
            <a:r>
              <a:rPr lang="en-US" sz="2600">
                <a:solidFill>
                  <a:srgbClr val="415A7F"/>
                </a:solidFill>
                <a:latin typeface="Arial" panose="020b0604020202020204" pitchFamily="34" charset="0"/>
                <a:cs typeface="Arial" panose="020b0604020202020204" pitchFamily="34" charset="0"/>
              </a:rPr>
              <a:t>scopes of work</a:t>
            </a:r>
          </a:p>
          <a:p>
            <a:pPr lvl="2">
              <a:buFont typeface="Wingdings" panose="05000000000000000000" pitchFamily="2" charset="2"/>
              <a:buChar char="Ø"/>
            </a:pPr>
            <a:r>
              <a:rPr lang="en-US" sz="2600">
                <a:solidFill>
                  <a:srgbClr val="415A7F"/>
                </a:solidFill>
                <a:latin typeface="Arial" panose="020b0604020202020204" pitchFamily="34" charset="0"/>
                <a:cs typeface="Arial" panose="020b0604020202020204" pitchFamily="34" charset="0"/>
              </a:rPr>
              <a:t>Signage</a:t>
            </a:r>
          </a:p>
          <a:p>
            <a:pPr lvl="2">
              <a:buFont typeface="Wingdings" panose="05000000000000000000" pitchFamily="2" charset="2"/>
              <a:buChar char="Ø"/>
            </a:pPr>
            <a:r>
              <a:rPr lang="en-US" sz="2600">
                <a:solidFill>
                  <a:srgbClr val="415A7F"/>
                </a:solidFill>
                <a:latin typeface="Arial" panose="020b0604020202020204" pitchFamily="34" charset="0"/>
                <a:cs typeface="Arial" panose="020b0604020202020204" pitchFamily="34" charset="0"/>
              </a:rPr>
              <a:t>Pavement Markings</a:t>
            </a:r>
          </a:p>
          <a:p>
            <a:pPr lvl="2">
              <a:buFont typeface="Wingdings" panose="05000000000000000000" pitchFamily="2" charset="2"/>
              <a:buChar char="Ø"/>
            </a:pPr>
            <a:r>
              <a:rPr lang="en-US" sz="2600">
                <a:solidFill>
                  <a:srgbClr val="415A7F"/>
                </a:solidFill>
                <a:latin typeface="Arial" panose="020b0604020202020204" pitchFamily="34" charset="0"/>
                <a:cs typeface="Arial" panose="020b0604020202020204" pitchFamily="34" charset="0"/>
              </a:rPr>
              <a:t>Lighting</a:t>
            </a:r>
          </a:p>
          <a:p>
            <a:pPr lvl="2">
              <a:buFont typeface="Wingdings" panose="05000000000000000000" pitchFamily="2" charset="2"/>
              <a:buChar char="Ø"/>
            </a:pPr>
            <a:r>
              <a:rPr lang="en-US" sz="2600">
                <a:solidFill>
                  <a:srgbClr val="415A7F"/>
                </a:solidFill>
                <a:latin typeface="Arial" panose="020b0604020202020204" pitchFamily="34" charset="0"/>
                <a:cs typeface="Arial" panose="020b0604020202020204" pitchFamily="34" charset="0"/>
              </a:rPr>
              <a:t>TCDs</a:t>
            </a:r>
          </a:p>
          <a:p>
            <a:pPr lvl="2">
              <a:buFont typeface="Wingdings" panose="05000000000000000000" pitchFamily="2" charset="2"/>
              <a:buChar char="Ø"/>
            </a:pPr>
            <a:r>
              <a:rPr lang="en-US" sz="2600">
                <a:solidFill>
                  <a:srgbClr val="415A7F"/>
                </a:solidFill>
                <a:latin typeface="Arial" panose="020b0604020202020204" pitchFamily="34" charset="0"/>
                <a:cs typeface="Arial" panose="020b0604020202020204" pitchFamily="34" charset="0"/>
              </a:rPr>
              <a:t>Construction – Asphalt, bridges, concrete, etc.</a:t>
            </a:r>
          </a:p>
          <a:p>
            <a:pPr marL="914377" lvl="2" indent="0">
              <a:buNone/>
            </a:pPr>
            <a:endParaRPr lang="en-US"/>
          </a:p>
        </p:txBody>
      </p:sp>
    </p:spTree>
    <p:extLst>
      <p:ext uri="{BB962C8B-B14F-4D97-AF65-F5344CB8AC3E}">
        <p14:creationId xmlns:p14="http://schemas.microsoft.com/office/powerpoint/2010/main" val="3491404106"/>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p:txBody>
          <a:bodyPr/>
          <a:lstStyle/>
          <a:p>
            <a:pPr algn="ctr"/>
            <a:r>
              <a:rPr lang="en-US" b="1" smtClean="0"/>
              <a:t>Design Standards – Index 600</a:t>
            </a:r>
            <a:endParaRPr lang="en-US" b="1"/>
          </a:p>
        </p:txBody>
      </p:sp>
      <p:sp>
        <p:nvSpPr>
          <p:cNvPr id="3" name="Content Placeholder 2"/>
          <p:cNvSpPr>
            <a:spLocks noGrp="1"/>
          </p:cNvSpPr>
          <p:nvPr>
            <p:ph idx="1"/>
            <p:custDataLst>
              <p:tags r:id="rId5"/>
            </p:custDataLst>
          </p:nvPr>
        </p:nvSpPr>
        <p:spPr/>
        <p:txBody>
          <a:bodyPr>
            <a:normAutofit lnSpcReduction="10000"/>
          </a:bodyPr>
          <a:lstStyle/>
          <a:p>
            <a:pPr marL="0" indent="0">
              <a:buNone/>
            </a:pPr>
            <a:r>
              <a:rPr lang="en-US" smtClean="0"/>
              <a:t>FDOT </a:t>
            </a:r>
            <a:r>
              <a:rPr lang="en-US"/>
              <a:t>Index 600, </a:t>
            </a:r>
            <a:r>
              <a:rPr lang="en-US" i="1"/>
              <a:t>et seq.</a:t>
            </a:r>
            <a:endParaRPr lang="en-US"/>
          </a:p>
          <a:p>
            <a:pPr lvl="1"/>
            <a:r>
              <a:rPr lang="en-US" smtClean="0"/>
              <a:t>Provides </a:t>
            </a:r>
            <a:r>
              <a:rPr lang="en-US"/>
              <a:t>standard </a:t>
            </a:r>
            <a:r>
              <a:rPr lang="en-US" u="sng"/>
              <a:t>plans</a:t>
            </a:r>
            <a:r>
              <a:rPr lang="en-US"/>
              <a:t> for </a:t>
            </a:r>
            <a:r>
              <a:rPr lang="en-US" smtClean="0"/>
              <a:t>various MOT installations</a:t>
            </a:r>
            <a:endParaRPr lang="en-US"/>
          </a:p>
          <a:p>
            <a:pPr lvl="2"/>
            <a:r>
              <a:rPr lang="en-US"/>
              <a:t>Also known as a Traffic Control Plan (“TCP”)</a:t>
            </a:r>
          </a:p>
          <a:p>
            <a:pPr lvl="2"/>
            <a:r>
              <a:rPr lang="en-US"/>
              <a:t>Lays out exactly how the other standards are to be implemented</a:t>
            </a:r>
          </a:p>
          <a:p>
            <a:pPr lvl="2"/>
            <a:r>
              <a:rPr lang="en-US"/>
              <a:t>Where each sign/cone/barricade/marking is to be located for various circumstances</a:t>
            </a:r>
          </a:p>
          <a:p>
            <a:pPr lvl="3"/>
            <a:r>
              <a:rPr lang="en-US"/>
              <a:t>Single lane closure</a:t>
            </a:r>
          </a:p>
          <a:p>
            <a:pPr lvl="3"/>
            <a:r>
              <a:rPr lang="en-US"/>
              <a:t>Double lane closure</a:t>
            </a:r>
          </a:p>
          <a:p>
            <a:pPr lvl="3"/>
            <a:r>
              <a:rPr lang="en-US"/>
              <a:t>Intersection work</a:t>
            </a:r>
          </a:p>
          <a:p>
            <a:pPr lvl="3"/>
            <a:r>
              <a:rPr lang="en-US"/>
              <a:t>Two-lane road work</a:t>
            </a:r>
          </a:p>
          <a:p>
            <a:pPr lvl="3"/>
            <a:r>
              <a:rPr lang="en-US"/>
              <a:t>Shoulder </a:t>
            </a:r>
            <a:r>
              <a:rPr lang="en-US" smtClean="0"/>
              <a:t>work</a:t>
            </a:r>
          </a:p>
          <a:p>
            <a:pPr marL="1371566" lvl="3" indent="0">
              <a:buNone/>
            </a:pPr>
            <a:endParaRPr lang="en-US"/>
          </a:p>
          <a:p>
            <a:pPr lvl="1"/>
            <a:r>
              <a:rPr lang="en-US"/>
              <a:t>FDOT utilizes on all of their projects</a:t>
            </a:r>
          </a:p>
          <a:p>
            <a:pPr lvl="2"/>
            <a:r>
              <a:rPr lang="en-US"/>
              <a:t>Is also incorporated by Designers in non-FDOT projects</a:t>
            </a:r>
          </a:p>
          <a:p>
            <a:pPr marL="0" indent="0">
              <a:buNone/>
            </a:pPr>
            <a:endParaRPr lang="en-US"/>
          </a:p>
          <a:p>
            <a:pPr marL="914377" lvl="2" indent="0">
              <a:buNone/>
            </a:pPr>
            <a:endParaRPr lang="en-US"/>
          </a:p>
        </p:txBody>
      </p:sp>
    </p:spTree>
    <p:extLst>
      <p:ext uri="{BB962C8B-B14F-4D97-AF65-F5344CB8AC3E}">
        <p14:creationId xmlns:p14="http://schemas.microsoft.com/office/powerpoint/2010/main" val="3662866392"/>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p:txBody>
          <a:bodyPr/>
          <a:lstStyle/>
          <a:p>
            <a:pPr algn="ctr"/>
            <a:r>
              <a:rPr lang="en-US" b="1" smtClean="0"/>
              <a:t>Liability – MOT Design</a:t>
            </a:r>
            <a:endParaRPr lang="en-US" b="1"/>
          </a:p>
        </p:txBody>
      </p:sp>
      <p:sp>
        <p:nvSpPr>
          <p:cNvPr id="3" name="Content Placeholder 2"/>
          <p:cNvSpPr>
            <a:spLocks noGrp="1"/>
          </p:cNvSpPr>
          <p:nvPr>
            <p:ph idx="1"/>
            <p:custDataLst>
              <p:tags r:id="rId5"/>
            </p:custDataLst>
          </p:nvPr>
        </p:nvSpPr>
        <p:spPr/>
        <p:txBody>
          <a:bodyPr>
            <a:normAutofit lnSpcReduction="10000"/>
          </a:bodyPr>
          <a:lstStyle/>
          <a:p>
            <a:r>
              <a:rPr lang="en-US" smtClean="0"/>
              <a:t>Design </a:t>
            </a:r>
            <a:r>
              <a:rPr lang="en-US"/>
              <a:t>does not meet standards</a:t>
            </a:r>
          </a:p>
          <a:p>
            <a:r>
              <a:rPr lang="en-US"/>
              <a:t>Incomplete </a:t>
            </a:r>
            <a:r>
              <a:rPr lang="en-US" smtClean="0"/>
              <a:t>design</a:t>
            </a:r>
          </a:p>
          <a:p>
            <a:pPr marL="0" indent="0">
              <a:buNone/>
            </a:pPr>
            <a:endParaRPr lang="en-US"/>
          </a:p>
          <a:p>
            <a:r>
              <a:rPr lang="en-US"/>
              <a:t>Examples:</a:t>
            </a:r>
          </a:p>
          <a:p>
            <a:pPr lvl="1"/>
            <a:r>
              <a:rPr lang="en-US"/>
              <a:t>Insufficient MOT</a:t>
            </a:r>
          </a:p>
          <a:p>
            <a:pPr lvl="1"/>
            <a:r>
              <a:rPr lang="en-US"/>
              <a:t>Improper placement of MOT</a:t>
            </a:r>
          </a:p>
          <a:p>
            <a:pPr lvl="1"/>
            <a:r>
              <a:rPr lang="en-US"/>
              <a:t>Line of Sight Issues</a:t>
            </a:r>
          </a:p>
          <a:p>
            <a:pPr lvl="2"/>
            <a:r>
              <a:rPr lang="en-US" u="sng"/>
              <a:t>Jenkins v. Ranger</a:t>
            </a:r>
            <a:r>
              <a:rPr lang="en-US"/>
              <a:t>,  2001 WL 1839497 (July 7, 2001 Fla. Cir. Ct.)</a:t>
            </a:r>
          </a:p>
          <a:p>
            <a:pPr lvl="3"/>
            <a:r>
              <a:rPr lang="en-US"/>
              <a:t>Previously discussed above</a:t>
            </a:r>
          </a:p>
          <a:p>
            <a:pPr lvl="3"/>
            <a:r>
              <a:rPr lang="en-US"/>
              <a:t>Plaintiff argued that could not see car making left turn due to MOT line of site obstructions</a:t>
            </a:r>
          </a:p>
          <a:p>
            <a:pPr lvl="3"/>
            <a:r>
              <a:rPr lang="en-US"/>
              <a:t>Chris Searcy called it at trial, a construction “Death Trap</a:t>
            </a:r>
            <a:r>
              <a:rPr lang="en-US" smtClean="0"/>
              <a:t>”</a:t>
            </a:r>
            <a:endParaRPr lang="en-US"/>
          </a:p>
        </p:txBody>
      </p:sp>
    </p:spTree>
    <p:extLst>
      <p:ext uri="{BB962C8B-B14F-4D97-AF65-F5344CB8AC3E}">
        <p14:creationId xmlns:p14="http://schemas.microsoft.com/office/powerpoint/2010/main" val="3679899878"/>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p:txBody>
          <a:bodyPr/>
          <a:lstStyle/>
          <a:p>
            <a:pPr algn="ctr"/>
            <a:r>
              <a:rPr lang="en-US" b="1" smtClean="0"/>
              <a:t>Liability – MOT Installation/Pick Up</a:t>
            </a:r>
            <a:endParaRPr lang="en-US" b="1"/>
          </a:p>
        </p:txBody>
      </p:sp>
      <p:sp>
        <p:nvSpPr>
          <p:cNvPr id="3" name="Content Placeholder 2"/>
          <p:cNvSpPr>
            <a:spLocks noGrp="1"/>
          </p:cNvSpPr>
          <p:nvPr>
            <p:ph idx="1"/>
            <p:custDataLst>
              <p:tags r:id="rId5"/>
            </p:custDataLst>
          </p:nvPr>
        </p:nvSpPr>
        <p:spPr/>
        <p:txBody>
          <a:bodyPr>
            <a:normAutofit/>
          </a:bodyPr>
          <a:lstStyle/>
          <a:p>
            <a:r>
              <a:rPr lang="en-US" smtClean="0"/>
              <a:t>Contractors </a:t>
            </a:r>
            <a:r>
              <a:rPr lang="en-US"/>
              <a:t>can incorporate the MOT design in the plans (Index 600, </a:t>
            </a:r>
            <a:r>
              <a:rPr lang="en-US" i="1"/>
              <a:t>et seq.</a:t>
            </a:r>
            <a:r>
              <a:rPr lang="en-US"/>
              <a:t>) </a:t>
            </a:r>
            <a:r>
              <a:rPr lang="en-US" smtClean="0"/>
              <a:t>as their own, or </a:t>
            </a:r>
            <a:r>
              <a:rPr lang="en-US"/>
              <a:t>submit their own for approval</a:t>
            </a:r>
            <a:r>
              <a:rPr lang="en-US" smtClean="0"/>
              <a:t>.</a:t>
            </a:r>
          </a:p>
          <a:p>
            <a:pPr marL="0" indent="0">
              <a:buNone/>
            </a:pPr>
            <a:endParaRPr lang="en-US"/>
          </a:p>
          <a:p>
            <a:pPr lvl="1"/>
            <a:r>
              <a:rPr lang="en-US" sz="2800"/>
              <a:t>Once Contractor incorporates MOT design, they own it</a:t>
            </a:r>
            <a:r>
              <a:rPr lang="en-US" sz="2800" smtClean="0"/>
              <a:t>.</a:t>
            </a:r>
          </a:p>
          <a:p>
            <a:pPr marL="457189" lvl="1" indent="0">
              <a:buNone/>
            </a:pPr>
            <a:endParaRPr lang="en-US" sz="2800"/>
          </a:p>
          <a:p>
            <a:r>
              <a:rPr lang="en-US"/>
              <a:t>Must be installed exactly per </a:t>
            </a:r>
            <a:r>
              <a:rPr lang="en-US" smtClean="0"/>
              <a:t>plans</a:t>
            </a:r>
          </a:p>
          <a:p>
            <a:pPr marL="0" indent="0">
              <a:buNone/>
            </a:pPr>
            <a:endParaRPr lang="en-US"/>
          </a:p>
          <a:p>
            <a:pPr lvl="1"/>
            <a:r>
              <a:rPr lang="en-US" sz="2800"/>
              <a:t>Lesson learned: Take pictures as </a:t>
            </a:r>
            <a:r>
              <a:rPr lang="en-US" sz="2800" smtClean="0"/>
              <a:t>installed</a:t>
            </a:r>
          </a:p>
          <a:p>
            <a:pPr marL="457189" lvl="1" indent="0">
              <a:buNone/>
            </a:pPr>
            <a:endParaRPr lang="en-US"/>
          </a:p>
        </p:txBody>
      </p:sp>
    </p:spTree>
    <p:extLst>
      <p:ext uri="{BB962C8B-B14F-4D97-AF65-F5344CB8AC3E}">
        <p14:creationId xmlns:p14="http://schemas.microsoft.com/office/powerpoint/2010/main" val="4294828635"/>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p:txBody>
          <a:bodyPr/>
          <a:lstStyle/>
          <a:p>
            <a:pPr algn="ctr"/>
            <a:r>
              <a:rPr lang="en-US" b="1" smtClean="0"/>
              <a:t>Liability – MOT Installation/Pick Up, cont.</a:t>
            </a:r>
            <a:endParaRPr lang="en-US" b="1"/>
          </a:p>
        </p:txBody>
      </p:sp>
      <p:sp>
        <p:nvSpPr>
          <p:cNvPr id="3" name="Content Placeholder 2"/>
          <p:cNvSpPr>
            <a:spLocks noGrp="1"/>
          </p:cNvSpPr>
          <p:nvPr>
            <p:ph idx="1"/>
            <p:custDataLst>
              <p:tags r:id="rId5"/>
            </p:custDataLst>
          </p:nvPr>
        </p:nvSpPr>
        <p:spPr/>
        <p:txBody>
          <a:bodyPr>
            <a:normAutofit fontScale="92500" lnSpcReduction="20000"/>
          </a:bodyPr>
          <a:lstStyle/>
          <a:p>
            <a:r>
              <a:rPr lang="en-US" smtClean="0"/>
              <a:t>Examples:</a:t>
            </a:r>
          </a:p>
          <a:p>
            <a:pPr marL="0" indent="0">
              <a:buNone/>
            </a:pPr>
            <a:endParaRPr lang="en-US"/>
          </a:p>
          <a:p>
            <a:pPr lvl="1"/>
            <a:r>
              <a:rPr lang="en-US"/>
              <a:t>Insufficient MOT</a:t>
            </a:r>
          </a:p>
          <a:p>
            <a:pPr lvl="2"/>
            <a:r>
              <a:rPr lang="en-US"/>
              <a:t>Cones/drums/signs/tapers not installed per plans/specs</a:t>
            </a:r>
          </a:p>
          <a:p>
            <a:pPr lvl="3"/>
            <a:r>
              <a:rPr lang="en-US"/>
              <a:t>Improperly installed</a:t>
            </a:r>
          </a:p>
          <a:p>
            <a:pPr lvl="3"/>
            <a:r>
              <a:rPr lang="en-US"/>
              <a:t>Not enough devices used</a:t>
            </a:r>
          </a:p>
          <a:p>
            <a:pPr lvl="1"/>
            <a:endParaRPr lang="en-US" smtClean="0"/>
          </a:p>
          <a:p>
            <a:pPr lvl="1"/>
            <a:r>
              <a:rPr lang="en-US" smtClean="0"/>
              <a:t>Improper </a:t>
            </a:r>
            <a:r>
              <a:rPr lang="en-US"/>
              <a:t>placement of MOT</a:t>
            </a:r>
          </a:p>
          <a:p>
            <a:pPr lvl="2"/>
            <a:r>
              <a:rPr lang="en-US"/>
              <a:t>Cones/drums/signs/tapers not installed per plans/specs</a:t>
            </a:r>
          </a:p>
          <a:p>
            <a:pPr lvl="3"/>
            <a:r>
              <a:rPr lang="en-US"/>
              <a:t>Not placed with correct spacing</a:t>
            </a:r>
          </a:p>
          <a:p>
            <a:pPr lvl="3"/>
            <a:r>
              <a:rPr lang="en-US"/>
              <a:t>Not placed in correct locations</a:t>
            </a:r>
          </a:p>
          <a:p>
            <a:pPr lvl="3"/>
            <a:r>
              <a:rPr lang="en-US"/>
              <a:t>Conflicting MOT/Signage</a:t>
            </a:r>
          </a:p>
          <a:p>
            <a:pPr lvl="1"/>
            <a:endParaRPr lang="en-US" smtClean="0"/>
          </a:p>
          <a:p>
            <a:pPr lvl="1"/>
            <a:r>
              <a:rPr lang="en-US" smtClean="0"/>
              <a:t>Line </a:t>
            </a:r>
            <a:r>
              <a:rPr lang="en-US"/>
              <a:t>of Sight </a:t>
            </a:r>
            <a:r>
              <a:rPr lang="en-US" smtClean="0"/>
              <a:t>Obstructions</a:t>
            </a:r>
            <a:endParaRPr lang="en-US"/>
          </a:p>
        </p:txBody>
      </p:sp>
    </p:spTree>
    <p:extLst>
      <p:ext uri="{BB962C8B-B14F-4D97-AF65-F5344CB8AC3E}">
        <p14:creationId xmlns:p14="http://schemas.microsoft.com/office/powerpoint/2010/main" val="167629481"/>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p:txBody>
          <a:bodyPr/>
          <a:lstStyle/>
          <a:p>
            <a:pPr algn="ctr"/>
            <a:r>
              <a:rPr lang="en-US" b="1" smtClean="0"/>
              <a:t>Liability – MOT Installation/Pick Up, cont.</a:t>
            </a:r>
            <a:endParaRPr lang="en-US" b="1"/>
          </a:p>
        </p:txBody>
      </p:sp>
      <p:sp>
        <p:nvSpPr>
          <p:cNvPr id="3" name="Content Placeholder 2"/>
          <p:cNvSpPr>
            <a:spLocks noGrp="1"/>
          </p:cNvSpPr>
          <p:nvPr>
            <p:ph idx="1"/>
            <p:custDataLst>
              <p:tags r:id="rId5"/>
            </p:custDataLst>
          </p:nvPr>
        </p:nvSpPr>
        <p:spPr/>
        <p:txBody>
          <a:bodyPr>
            <a:normAutofit/>
          </a:bodyPr>
          <a:lstStyle/>
          <a:p>
            <a:pPr lvl="2"/>
            <a:r>
              <a:rPr lang="en-US" smtClean="0"/>
              <a:t>Confusing/Conflicting </a:t>
            </a:r>
            <a:r>
              <a:rPr lang="en-US"/>
              <a:t>Standards</a:t>
            </a:r>
          </a:p>
          <a:p>
            <a:pPr lvl="2"/>
            <a:endParaRPr lang="en-US" smtClean="0"/>
          </a:p>
          <a:p>
            <a:pPr lvl="2"/>
            <a:r>
              <a:rPr lang="en-US" smtClean="0"/>
              <a:t>Improper </a:t>
            </a:r>
            <a:r>
              <a:rPr lang="en-US"/>
              <a:t>Preparation</a:t>
            </a:r>
          </a:p>
          <a:p>
            <a:pPr lvl="3"/>
            <a:r>
              <a:rPr lang="en-US"/>
              <a:t>Failure to fully remove old/conflicting stipes and pavement markings </a:t>
            </a:r>
          </a:p>
          <a:p>
            <a:pPr lvl="2"/>
            <a:endParaRPr lang="en-US" smtClean="0"/>
          </a:p>
          <a:p>
            <a:pPr lvl="2"/>
            <a:r>
              <a:rPr lang="en-US" smtClean="0"/>
              <a:t>Lighting</a:t>
            </a:r>
            <a:endParaRPr lang="en-US"/>
          </a:p>
          <a:p>
            <a:pPr lvl="3"/>
            <a:r>
              <a:rPr lang="en-US"/>
              <a:t>Inadequate</a:t>
            </a:r>
          </a:p>
          <a:p>
            <a:pPr lvl="3"/>
            <a:r>
              <a:rPr lang="en-US"/>
              <a:t>Blinding</a:t>
            </a:r>
          </a:p>
          <a:p>
            <a:pPr lvl="3"/>
            <a:r>
              <a:rPr lang="en-US"/>
              <a:t>Moth to Flame theory</a:t>
            </a:r>
          </a:p>
          <a:p>
            <a:pPr lvl="2"/>
            <a:endParaRPr lang="en-US" smtClean="0"/>
          </a:p>
          <a:p>
            <a:pPr lvl="2"/>
            <a:r>
              <a:rPr lang="en-US" smtClean="0"/>
              <a:t>Failure </a:t>
            </a:r>
            <a:r>
              <a:rPr lang="en-US"/>
              <a:t>to pick up on time</a:t>
            </a:r>
          </a:p>
          <a:p>
            <a:pPr marL="1371566" lvl="3" indent="0">
              <a:buNone/>
            </a:pPr>
            <a:endParaRPr lang="en-US"/>
          </a:p>
        </p:txBody>
      </p:sp>
    </p:spTree>
    <p:extLst>
      <p:ext uri="{BB962C8B-B14F-4D97-AF65-F5344CB8AC3E}">
        <p14:creationId xmlns:p14="http://schemas.microsoft.com/office/powerpoint/2010/main" val="30931038"/>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p:txBody>
          <a:bodyPr/>
          <a:lstStyle/>
          <a:p>
            <a:pPr algn="ctr"/>
            <a:r>
              <a:rPr lang="en-US" b="1" smtClean="0"/>
              <a:t>Liability – MOT Installation/Pick Up, cont.</a:t>
            </a:r>
            <a:endParaRPr lang="en-US" b="1"/>
          </a:p>
        </p:txBody>
      </p:sp>
      <p:sp>
        <p:nvSpPr>
          <p:cNvPr id="3" name="Content Placeholder 2"/>
          <p:cNvSpPr>
            <a:spLocks noGrp="1"/>
          </p:cNvSpPr>
          <p:nvPr>
            <p:ph idx="1"/>
            <p:custDataLst>
              <p:tags r:id="rId5"/>
            </p:custDataLst>
          </p:nvPr>
        </p:nvSpPr>
        <p:spPr/>
        <p:txBody>
          <a:bodyPr>
            <a:normAutofit/>
          </a:bodyPr>
          <a:lstStyle/>
          <a:p>
            <a:pPr marL="457189" lvl="1" indent="0">
              <a:buNone/>
            </a:pPr>
            <a:r>
              <a:rPr lang="en-US" u="sng" smtClean="0"/>
              <a:t>Jones </a:t>
            </a:r>
            <a:r>
              <a:rPr lang="en-US" u="sng"/>
              <a:t>v. Triple R Paving</a:t>
            </a:r>
            <a:r>
              <a:rPr lang="en-US" i="1"/>
              <a:t>, </a:t>
            </a:r>
            <a:r>
              <a:rPr lang="en-US"/>
              <a:t>1991 WL 712567 (June 5, 1991 Fla. Cir. Ct</a:t>
            </a:r>
            <a:r>
              <a:rPr lang="en-US" smtClean="0"/>
              <a:t>.)</a:t>
            </a:r>
          </a:p>
          <a:p>
            <a:pPr marL="457189" lvl="1" indent="0">
              <a:buNone/>
            </a:pPr>
            <a:endParaRPr lang="en-US"/>
          </a:p>
          <a:p>
            <a:pPr lvl="2"/>
            <a:r>
              <a:rPr lang="en-US"/>
              <a:t>$150,000.00 verdict, Broward County, 1991</a:t>
            </a:r>
          </a:p>
          <a:p>
            <a:pPr lvl="2"/>
            <a:endParaRPr lang="en-US" smtClean="0"/>
          </a:p>
          <a:p>
            <a:pPr lvl="2"/>
            <a:r>
              <a:rPr lang="en-US" smtClean="0"/>
              <a:t>Contractor </a:t>
            </a:r>
            <a:r>
              <a:rPr lang="en-US"/>
              <a:t>found liable for damages caused by leaving MOT in place 3 hours after determined could not work due to rain</a:t>
            </a:r>
          </a:p>
          <a:p>
            <a:pPr lvl="2"/>
            <a:endParaRPr lang="en-US" smtClean="0"/>
          </a:p>
          <a:p>
            <a:pPr lvl="2"/>
            <a:r>
              <a:rPr lang="en-US" smtClean="0"/>
              <a:t>Determined </a:t>
            </a:r>
            <a:r>
              <a:rPr lang="en-US"/>
              <a:t>unnecessary lane closure contributed to the accident </a:t>
            </a:r>
          </a:p>
        </p:txBody>
      </p:sp>
    </p:spTree>
    <p:extLst>
      <p:ext uri="{BB962C8B-B14F-4D97-AF65-F5344CB8AC3E}">
        <p14:creationId xmlns:p14="http://schemas.microsoft.com/office/powerpoint/2010/main" val="3678742817"/>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p:txBody>
          <a:bodyPr/>
          <a:lstStyle/>
          <a:p>
            <a:pPr algn="ctr"/>
            <a:r>
              <a:rPr lang="en-US" b="1" smtClean="0"/>
              <a:t>Liability – MOT Maintenance</a:t>
            </a:r>
            <a:endParaRPr lang="en-US" b="1"/>
          </a:p>
        </p:txBody>
      </p:sp>
      <p:sp>
        <p:nvSpPr>
          <p:cNvPr id="3" name="Content Placeholder 2"/>
          <p:cNvSpPr>
            <a:spLocks noGrp="1"/>
          </p:cNvSpPr>
          <p:nvPr>
            <p:ph idx="1"/>
            <p:custDataLst>
              <p:tags r:id="rId5"/>
            </p:custDataLst>
          </p:nvPr>
        </p:nvSpPr>
        <p:spPr/>
        <p:txBody>
          <a:bodyPr>
            <a:normAutofit lnSpcReduction="10000"/>
          </a:bodyPr>
          <a:lstStyle/>
          <a:p>
            <a:r>
              <a:rPr lang="en-US" smtClean="0"/>
              <a:t>Maintenance</a:t>
            </a:r>
            <a:endParaRPr lang="en-US"/>
          </a:p>
          <a:p>
            <a:pPr lvl="1"/>
            <a:r>
              <a:rPr lang="en-US"/>
              <a:t>Failure to maintain MOT per plans/specs/standards</a:t>
            </a:r>
          </a:p>
          <a:p>
            <a:pPr lvl="2"/>
            <a:r>
              <a:rPr lang="en-US" sz="2400"/>
              <a:t>Cones/drums/signs/tapers not kept installed per plans/specs due to:</a:t>
            </a:r>
          </a:p>
          <a:p>
            <a:pPr lvl="3"/>
            <a:r>
              <a:rPr lang="en-US" sz="2400"/>
              <a:t>Traffic</a:t>
            </a:r>
          </a:p>
          <a:p>
            <a:pPr lvl="3"/>
            <a:r>
              <a:rPr lang="en-US" sz="2400"/>
              <a:t>Workers</a:t>
            </a:r>
          </a:p>
          <a:p>
            <a:pPr lvl="3"/>
            <a:r>
              <a:rPr lang="en-US" sz="2400"/>
              <a:t>Pedestrians</a:t>
            </a:r>
          </a:p>
          <a:p>
            <a:pPr lvl="3"/>
            <a:r>
              <a:rPr lang="en-US" sz="2400"/>
              <a:t>Who is responsible?</a:t>
            </a:r>
          </a:p>
          <a:p>
            <a:pPr lvl="4"/>
            <a:r>
              <a:rPr lang="en-US" sz="2400"/>
              <a:t>Maintenance contractors</a:t>
            </a:r>
          </a:p>
          <a:p>
            <a:pPr lvl="4"/>
            <a:r>
              <a:rPr lang="en-US" sz="2400"/>
              <a:t>Workers who moved MOT</a:t>
            </a:r>
          </a:p>
          <a:p>
            <a:pPr lvl="2"/>
            <a:r>
              <a:rPr lang="en-US" sz="2400"/>
              <a:t>Lights out on signs/drums/cones</a:t>
            </a:r>
          </a:p>
          <a:p>
            <a:pPr lvl="2"/>
            <a:r>
              <a:rPr lang="en-US" sz="2400"/>
              <a:t>Improper VMB </a:t>
            </a:r>
            <a:r>
              <a:rPr lang="en-US" sz="2400" smtClean="0"/>
              <a:t>messages</a:t>
            </a:r>
            <a:endParaRPr lang="en-US" sz="2400"/>
          </a:p>
          <a:p>
            <a:pPr marL="0" indent="0">
              <a:buNone/>
            </a:pPr>
            <a:endParaRPr lang="en-US"/>
          </a:p>
        </p:txBody>
      </p:sp>
    </p:spTree>
    <p:extLst>
      <p:ext uri="{BB962C8B-B14F-4D97-AF65-F5344CB8AC3E}">
        <p14:creationId xmlns:p14="http://schemas.microsoft.com/office/powerpoint/2010/main" val="3034417461"/>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p:txBody>
          <a:bodyPr/>
          <a:lstStyle/>
          <a:p>
            <a:pPr algn="ctr"/>
            <a:r>
              <a:rPr lang="en-US" b="1" smtClean="0"/>
              <a:t>Liability – MOT Inspection</a:t>
            </a:r>
            <a:endParaRPr lang="en-US" b="1"/>
          </a:p>
        </p:txBody>
      </p:sp>
      <p:sp>
        <p:nvSpPr>
          <p:cNvPr id="3" name="Content Placeholder 2"/>
          <p:cNvSpPr>
            <a:spLocks noGrp="1"/>
          </p:cNvSpPr>
          <p:nvPr>
            <p:ph idx="1"/>
            <p:custDataLst>
              <p:tags r:id="rId5"/>
            </p:custDataLst>
          </p:nvPr>
        </p:nvSpPr>
        <p:spPr/>
        <p:txBody>
          <a:bodyPr>
            <a:normAutofit fontScale="92500" lnSpcReduction="10000"/>
          </a:bodyPr>
          <a:lstStyle/>
          <a:p>
            <a:r>
              <a:rPr lang="en-US" smtClean="0"/>
              <a:t>CEI Services</a:t>
            </a:r>
          </a:p>
          <a:p>
            <a:pPr marL="0" indent="0">
              <a:buNone/>
            </a:pPr>
            <a:endParaRPr lang="en-US"/>
          </a:p>
          <a:p>
            <a:pPr lvl="1"/>
            <a:r>
              <a:rPr lang="en-US" smtClean="0"/>
              <a:t>Definition </a:t>
            </a:r>
            <a:r>
              <a:rPr lang="en-US"/>
              <a:t>of Role</a:t>
            </a:r>
          </a:p>
          <a:p>
            <a:pPr lvl="2"/>
            <a:r>
              <a:rPr lang="en-US"/>
              <a:t>Direct contract with FDOT</a:t>
            </a:r>
          </a:p>
          <a:p>
            <a:pPr lvl="2"/>
            <a:r>
              <a:rPr lang="en-US"/>
              <a:t>Contractor reports to CEI</a:t>
            </a:r>
          </a:p>
          <a:p>
            <a:pPr lvl="2"/>
            <a:r>
              <a:rPr lang="en-US"/>
              <a:t>Designer reports to CEI</a:t>
            </a:r>
          </a:p>
          <a:p>
            <a:pPr lvl="2"/>
            <a:r>
              <a:rPr lang="en-US"/>
              <a:t>Acts as conduit</a:t>
            </a:r>
          </a:p>
          <a:p>
            <a:pPr lvl="2"/>
            <a:r>
              <a:rPr lang="en-US"/>
              <a:t>Sub-Consultant CEIs</a:t>
            </a:r>
          </a:p>
          <a:p>
            <a:pPr lvl="1"/>
            <a:endParaRPr lang="en-US" smtClean="0"/>
          </a:p>
          <a:p>
            <a:pPr lvl="1"/>
            <a:r>
              <a:rPr lang="en-US" smtClean="0"/>
              <a:t>Obligations </a:t>
            </a:r>
            <a:r>
              <a:rPr lang="en-US"/>
              <a:t>per</a:t>
            </a:r>
          </a:p>
          <a:p>
            <a:pPr lvl="2"/>
            <a:r>
              <a:rPr lang="en-US"/>
              <a:t>Standards</a:t>
            </a:r>
          </a:p>
          <a:p>
            <a:pPr lvl="2"/>
            <a:r>
              <a:rPr lang="en-US"/>
              <a:t>Contract</a:t>
            </a:r>
          </a:p>
          <a:p>
            <a:pPr lvl="2"/>
            <a:r>
              <a:rPr lang="en-US"/>
              <a:t>Project </a:t>
            </a:r>
            <a:r>
              <a:rPr lang="en-US" smtClean="0"/>
              <a:t>Plans/Specs</a:t>
            </a:r>
            <a:endParaRPr lang="en-US"/>
          </a:p>
        </p:txBody>
      </p:sp>
    </p:spTree>
    <p:extLst>
      <p:ext uri="{BB962C8B-B14F-4D97-AF65-F5344CB8AC3E}">
        <p14:creationId xmlns:p14="http://schemas.microsoft.com/office/powerpoint/2010/main" val="4058575152"/>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p:txBody>
          <a:bodyPr/>
          <a:lstStyle/>
          <a:p>
            <a:pPr algn="ctr"/>
            <a:r>
              <a:rPr lang="en-US" b="1" smtClean="0"/>
              <a:t>Liability – MOT Inspection, cont.</a:t>
            </a:r>
            <a:endParaRPr lang="en-US" b="1"/>
          </a:p>
        </p:txBody>
      </p:sp>
      <p:sp>
        <p:nvSpPr>
          <p:cNvPr id="3" name="Content Placeholder 2"/>
          <p:cNvSpPr>
            <a:spLocks noGrp="1"/>
          </p:cNvSpPr>
          <p:nvPr>
            <p:ph idx="1"/>
            <p:custDataLst>
              <p:tags r:id="rId5"/>
            </p:custDataLst>
          </p:nvPr>
        </p:nvSpPr>
        <p:spPr/>
        <p:txBody>
          <a:bodyPr>
            <a:normAutofit/>
          </a:bodyPr>
          <a:lstStyle/>
          <a:p>
            <a:pPr lvl="1"/>
            <a:r>
              <a:rPr lang="en-US"/>
              <a:t>Scope of Work</a:t>
            </a:r>
          </a:p>
          <a:p>
            <a:pPr lvl="2"/>
            <a:r>
              <a:rPr lang="en-US"/>
              <a:t>Contract Administration</a:t>
            </a:r>
          </a:p>
          <a:p>
            <a:pPr lvl="2"/>
            <a:r>
              <a:rPr lang="en-US"/>
              <a:t>Inspection </a:t>
            </a:r>
          </a:p>
          <a:p>
            <a:pPr lvl="2"/>
            <a:r>
              <a:rPr lang="en-US"/>
              <a:t>Materials Sampling and Testing</a:t>
            </a:r>
          </a:p>
          <a:p>
            <a:pPr lvl="2"/>
            <a:r>
              <a:rPr lang="en-US"/>
              <a:t>Inspection of MOT Installation and Maintenance</a:t>
            </a:r>
          </a:p>
          <a:p>
            <a:pPr lvl="3"/>
            <a:r>
              <a:rPr lang="en-US"/>
              <a:t>Worksite Traffic Safety Supervisor (”WTS”)</a:t>
            </a:r>
          </a:p>
          <a:p>
            <a:pPr lvl="2"/>
            <a:r>
              <a:rPr lang="en-US"/>
              <a:t>Reporting</a:t>
            </a:r>
          </a:p>
          <a:p>
            <a:pPr lvl="3"/>
            <a:r>
              <a:rPr lang="en-US"/>
              <a:t>By who?</a:t>
            </a:r>
          </a:p>
          <a:p>
            <a:pPr lvl="3"/>
            <a:r>
              <a:rPr lang="en-US"/>
              <a:t>To whom?</a:t>
            </a:r>
          </a:p>
          <a:p>
            <a:pPr lvl="3"/>
            <a:r>
              <a:rPr lang="en-US"/>
              <a:t>How often?</a:t>
            </a:r>
          </a:p>
          <a:p>
            <a:pPr lvl="3"/>
            <a:r>
              <a:rPr lang="en-US"/>
              <a:t>What format?</a:t>
            </a:r>
          </a:p>
        </p:txBody>
      </p:sp>
    </p:spTree>
    <p:extLst>
      <p:ext uri="{BB962C8B-B14F-4D97-AF65-F5344CB8AC3E}">
        <p14:creationId xmlns:p14="http://schemas.microsoft.com/office/powerpoint/2010/main" val="352813485"/>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a:xfrm>
            <a:off x="838200" y="503853"/>
            <a:ext cx="10515600" cy="1186837"/>
          </a:xfrm>
        </p:spPr>
        <p:txBody>
          <a:bodyPr>
            <a:normAutofit fontScale="90000"/>
          </a:bodyPr>
          <a:lstStyle/>
          <a:p>
            <a:pPr lvl="1" algn="ctr" defTabSz="914377" rtl="0">
              <a:lnSpc>
                <a:spcPct val="90000"/>
              </a:lnSpc>
              <a:spcBef>
                <a:spcPct val="0"/>
              </a:spcBef>
            </a:pPr>
            <a:r>
              <a:rPr lang="en-US" sz="4000" smtClean="0">
                <a:solidFill>
                  <a:srgbClr val="415A7F"/>
                </a:solidFill>
                <a:latin typeface="Arial" panose="020b0604020202020204" pitchFamily="34" charset="0"/>
                <a:cs typeface="Arial" panose="020b0604020202020204" pitchFamily="34" charset="0"/>
              </a:rPr>
              <a:t>What are roadway construction cases?</a:t>
            </a:r>
            <a:br>
              <a:rPr lang="en-US" sz="4000" smtClean="0">
                <a:solidFill>
                  <a:srgbClr val="415A7F"/>
                </a:solidFill>
                <a:latin typeface="Arial" panose="020b0604020202020204" pitchFamily="34" charset="0"/>
                <a:cs typeface="Arial" panose="020b0604020202020204" pitchFamily="34" charset="0"/>
              </a:rPr>
            </a:br>
            <a:endParaRPr lang="en-US" sz="4000">
              <a:solidFill>
                <a:srgbClr val="415A7F"/>
              </a:solidFill>
              <a:latin typeface="Arial" panose="020b0604020202020204" pitchFamily="34" charset="0"/>
              <a:cs typeface="Arial" panose="020b0604020202020204" pitchFamily="34" charset="0"/>
            </a:endParaRPr>
          </a:p>
        </p:txBody>
      </p:sp>
      <p:sp>
        <p:nvSpPr>
          <p:cNvPr id="3" name="Content Placeholder 2"/>
          <p:cNvSpPr>
            <a:spLocks noGrp="1"/>
          </p:cNvSpPr>
          <p:nvPr>
            <p:ph idx="1"/>
            <p:custDataLst>
              <p:tags r:id="rId5"/>
            </p:custDataLst>
          </p:nvPr>
        </p:nvSpPr>
        <p:spPr/>
        <p:txBody>
          <a:bodyPr>
            <a:normAutofit/>
          </a:bodyPr>
          <a:lstStyle/>
          <a:p>
            <a:pPr>
              <a:buFont typeface="Wingdings" panose="05000000000000000000" pitchFamily="2" charset="2"/>
              <a:buChar char="Ø"/>
            </a:pPr>
            <a:r>
              <a:rPr lang="en-US" sz="2400" smtClean="0">
                <a:solidFill>
                  <a:srgbClr val="415A7F"/>
                </a:solidFill>
                <a:latin typeface="Arial" panose="020b0604020202020204" pitchFamily="34" charset="0"/>
                <a:cs typeface="Arial" panose="020b0604020202020204" pitchFamily="34" charset="0"/>
              </a:rPr>
              <a:t>Liability claims</a:t>
            </a:r>
          </a:p>
          <a:p>
            <a:pPr marL="0" indent="0">
              <a:buNone/>
            </a:pPr>
            <a:endParaRPr lang="en-US" sz="2400">
              <a:solidFill>
                <a:srgbClr val="415A7F"/>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a:solidFill>
                  <a:srgbClr val="415A7F"/>
                </a:solidFill>
                <a:latin typeface="Arial" panose="020b0604020202020204" pitchFamily="34" charset="0"/>
                <a:cs typeface="Arial" panose="020b0604020202020204" pitchFamily="34" charset="0"/>
              </a:rPr>
              <a:t>Involving automobiles and/or pedestrians</a:t>
            </a:r>
          </a:p>
          <a:p>
            <a:pPr lvl="1">
              <a:buFont typeface="Wingdings" panose="05000000000000000000" pitchFamily="2" charset="2"/>
              <a:buChar char="Ø"/>
            </a:pPr>
            <a:endParaRPr lang="en-US" smtClean="0">
              <a:solidFill>
                <a:srgbClr val="415A7F"/>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mtClean="0">
                <a:solidFill>
                  <a:srgbClr val="415A7F"/>
                </a:solidFill>
                <a:latin typeface="Arial" panose="020b0604020202020204" pitchFamily="34" charset="0"/>
                <a:cs typeface="Arial" panose="020b0604020202020204" pitchFamily="34" charset="0"/>
              </a:rPr>
              <a:t>In </a:t>
            </a:r>
            <a:r>
              <a:rPr lang="en-US">
                <a:solidFill>
                  <a:srgbClr val="415A7F"/>
                </a:solidFill>
                <a:latin typeface="Arial" panose="020b0604020202020204" pitchFamily="34" charset="0"/>
                <a:cs typeface="Arial" panose="020b0604020202020204" pitchFamily="34" charset="0"/>
              </a:rPr>
              <a:t>a construction work </a:t>
            </a:r>
            <a:r>
              <a:rPr lang="en-US" smtClean="0">
                <a:solidFill>
                  <a:srgbClr val="415A7F"/>
                </a:solidFill>
                <a:latin typeface="Arial" panose="020b0604020202020204" pitchFamily="34" charset="0"/>
                <a:cs typeface="Arial" panose="020b0604020202020204" pitchFamily="34" charset="0"/>
              </a:rPr>
              <a:t>zone</a:t>
            </a:r>
            <a:endParaRPr lang="en-US">
              <a:solidFill>
                <a:srgbClr val="415A7F"/>
              </a:solidFill>
              <a:latin typeface="Arial" panose="020b0604020202020204" pitchFamily="34" charset="0"/>
              <a:cs typeface="Arial" panose="020b0604020202020204" pitchFamily="34" charset="0"/>
            </a:endParaRPr>
          </a:p>
          <a:p>
            <a:pPr lvl="3">
              <a:buFont typeface="Wingdings" panose="05000000000000000000" pitchFamily="2" charset="2"/>
              <a:buChar char="Ø"/>
            </a:pPr>
            <a:endParaRPr lang="en-US" sz="2400" smtClean="0">
              <a:solidFill>
                <a:srgbClr val="415A7F"/>
              </a:solidFill>
              <a:latin typeface="Arial" panose="020b0604020202020204" pitchFamily="34" charset="0"/>
              <a:cs typeface="Arial" panose="020b0604020202020204" pitchFamily="34" charset="0"/>
            </a:endParaRPr>
          </a:p>
          <a:p>
            <a:pPr lvl="3">
              <a:buFont typeface="Wingdings" panose="05000000000000000000" pitchFamily="2" charset="2"/>
              <a:buChar char="Ø"/>
            </a:pPr>
            <a:r>
              <a:rPr lang="en-US" sz="2400" smtClean="0">
                <a:solidFill>
                  <a:srgbClr val="415A7F"/>
                </a:solidFill>
                <a:latin typeface="Arial" panose="020b0604020202020204" pitchFamily="34" charset="0"/>
                <a:cs typeface="Arial" panose="020b0604020202020204" pitchFamily="34" charset="0"/>
              </a:rPr>
              <a:t>What is a construction work zone?</a:t>
            </a:r>
            <a:endParaRPr lang="en-US" sz="2400">
              <a:solidFill>
                <a:srgbClr val="415A7F"/>
              </a:solidFill>
              <a:latin typeface="Arial" panose="020b0604020202020204" pitchFamily="34" charset="0"/>
              <a:cs typeface="Arial" panose="020b0604020202020204" pitchFamily="34" charset="0"/>
            </a:endParaRPr>
          </a:p>
          <a:p>
            <a:pPr lvl="3">
              <a:buFont typeface="Wingdings" panose="05000000000000000000" pitchFamily="2" charset="2"/>
              <a:buChar char="Ø"/>
            </a:pPr>
            <a:endParaRPr lang="en-US" sz="2400" smtClean="0">
              <a:solidFill>
                <a:srgbClr val="415A7F"/>
              </a:solidFill>
              <a:latin typeface="Arial" panose="020b0604020202020204" pitchFamily="34" charset="0"/>
              <a:cs typeface="Arial" panose="020b0604020202020204" pitchFamily="34" charset="0"/>
            </a:endParaRPr>
          </a:p>
          <a:p>
            <a:pPr lvl="3">
              <a:buFont typeface="Wingdings" panose="05000000000000000000" pitchFamily="2" charset="2"/>
              <a:buChar char="Ø"/>
            </a:pPr>
            <a:r>
              <a:rPr lang="en-US" sz="2400" smtClean="0">
                <a:solidFill>
                  <a:srgbClr val="415A7F"/>
                </a:solidFill>
                <a:latin typeface="Arial" panose="020b0604020202020204" pitchFamily="34" charset="0"/>
                <a:cs typeface="Arial" panose="020b0604020202020204" pitchFamily="34" charset="0"/>
              </a:rPr>
              <a:t>What are project limits?</a:t>
            </a:r>
          </a:p>
          <a:p>
            <a:pPr marL="1371566" lvl="3" indent="0">
              <a:buNone/>
            </a:pPr>
            <a:endParaRPr lang="en-US"/>
          </a:p>
          <a:p>
            <a:pPr lvl="1"/>
            <a:endParaRPr lang="en-US"/>
          </a:p>
        </p:txBody>
      </p:sp>
    </p:spTree>
    <p:extLst>
      <p:ext uri="{BB962C8B-B14F-4D97-AF65-F5344CB8AC3E}">
        <p14:creationId xmlns:p14="http://schemas.microsoft.com/office/powerpoint/2010/main" val="2478896011"/>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a:xfrm>
            <a:off x="838200" y="535459"/>
            <a:ext cx="10515600" cy="1205851"/>
          </a:xfrm>
        </p:spPr>
        <p:txBody>
          <a:bodyPr/>
          <a:lstStyle/>
          <a:p>
            <a:pPr algn="ctr"/>
            <a:r>
              <a:rPr lang="en-US" smtClean="0">
                <a:solidFill>
                  <a:srgbClr val="002060"/>
                </a:solidFill>
                <a:latin typeface="Arial" panose="020b0604020202020204" pitchFamily="34" charset="0"/>
                <a:cs typeface="Arial" panose="020b0604020202020204" pitchFamily="34" charset="0"/>
              </a:rPr>
              <a:t>Roadway Defects and Hazards</a:t>
            </a:r>
            <a:endParaRPr lang="en-US">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custDataLst>
              <p:tags r:id="rId5"/>
            </p:custDataLst>
          </p:nvPr>
        </p:nvSpPr>
        <p:spPr>
          <a:xfrm>
            <a:off x="838200" y="2262230"/>
            <a:ext cx="10515600" cy="3009986"/>
          </a:xfrm>
        </p:spPr>
        <p:txBody>
          <a:bodyPr>
            <a:normAutofit fontScale="92500" lnSpcReduction="20000"/>
          </a:bodyPr>
          <a:lstStyle/>
          <a:p>
            <a:pPr marL="0" indent="0" algn="ctr">
              <a:buNone/>
            </a:pPr>
            <a:r>
              <a:rPr lang="en-US" sz="3100" smtClean="0">
                <a:solidFill>
                  <a:srgbClr val="444B68"/>
                </a:solidFill>
                <a:latin typeface="Arial" panose="020b0604020202020204" pitchFamily="34" charset="0"/>
                <a:cs typeface="Arial" panose="020b0604020202020204" pitchFamily="34" charset="0"/>
              </a:rPr>
              <a:t>Unavoidable vs. Unacceptable</a:t>
            </a:r>
          </a:p>
          <a:p>
            <a:pPr marL="0" indent="0" algn="ctr">
              <a:buNone/>
            </a:pPr>
            <a:endParaRPr lang="en-US" sz="3100" smtClean="0">
              <a:solidFill>
                <a:srgbClr val="444B68"/>
              </a:solidFill>
              <a:latin typeface="Arial" panose="020b0604020202020204" pitchFamily="34" charset="0"/>
              <a:cs typeface="Arial" panose="020b0604020202020204" pitchFamily="34" charset="0"/>
            </a:endParaRPr>
          </a:p>
          <a:p>
            <a:pPr marL="0" indent="0" algn="ctr">
              <a:buNone/>
            </a:pPr>
            <a:endParaRPr lang="en-US" sz="3100" smtClean="0">
              <a:solidFill>
                <a:srgbClr val="444B68"/>
              </a:solidFill>
              <a:latin typeface="Arial" panose="020b0604020202020204" pitchFamily="34" charset="0"/>
              <a:cs typeface="Arial" panose="020b0604020202020204" pitchFamily="34" charset="0"/>
            </a:endParaRPr>
          </a:p>
          <a:p>
            <a:pPr marL="0" indent="0" algn="ctr">
              <a:buNone/>
            </a:pPr>
            <a:endParaRPr lang="en-US" sz="3100" smtClean="0">
              <a:solidFill>
                <a:srgbClr val="444B68"/>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3100" smtClean="0">
                <a:solidFill>
                  <a:srgbClr val="444B68"/>
                </a:solidFill>
                <a:latin typeface="Arial" panose="020b0604020202020204" pitchFamily="34" charset="0"/>
                <a:cs typeface="Arial" panose="020b0604020202020204" pitchFamily="34" charset="0"/>
              </a:rPr>
              <a:t>Unavoidable require sufficient notice and warnings</a:t>
            </a:r>
            <a:br>
              <a:rPr lang="en-US" sz="3100" smtClean="0">
                <a:solidFill>
                  <a:srgbClr val="444B68"/>
                </a:solidFill>
                <a:latin typeface="Arial" panose="020b0604020202020204" pitchFamily="34" charset="0"/>
                <a:cs typeface="Arial" panose="020b0604020202020204" pitchFamily="34" charset="0"/>
              </a:rPr>
            </a:br>
          </a:p>
          <a:p>
            <a:pPr>
              <a:buFont typeface="Wingdings" panose="05000000000000000000" pitchFamily="2" charset="2"/>
              <a:buChar char="Ø"/>
            </a:pPr>
            <a:r>
              <a:rPr lang="en-US" sz="3100" smtClean="0">
                <a:solidFill>
                  <a:srgbClr val="444B68"/>
                </a:solidFill>
                <a:latin typeface="Arial" panose="020b0604020202020204" pitchFamily="34" charset="0"/>
                <a:cs typeface="Arial" panose="020b0604020202020204" pitchFamily="34" charset="0"/>
              </a:rPr>
              <a:t>Difference between the two is often a mater of </a:t>
            </a:r>
            <a:r>
              <a:rPr lang="en-US" sz="3100" u="sng" smtClean="0">
                <a:solidFill>
                  <a:srgbClr val="444B68"/>
                </a:solidFill>
                <a:latin typeface="Arial" panose="020b0604020202020204" pitchFamily="34" charset="0"/>
                <a:cs typeface="Arial" panose="020b0604020202020204" pitchFamily="34" charset="0"/>
              </a:rPr>
              <a:t>degree</a:t>
            </a:r>
          </a:p>
          <a:p>
            <a:pPr marL="0" indent="0">
              <a:buNone/>
            </a:pPr>
            <a:endParaRPr lang="en-US">
              <a:solidFill>
                <a:srgbClr val="444B68"/>
              </a:solidFill>
              <a:latin typeface="Arial" panose="020b0604020202020204" pitchFamily="34" charset="0"/>
              <a:cs typeface="Arial" panose="020b0604020202020204" pitchFamily="34" charset="0"/>
            </a:endParaRPr>
          </a:p>
          <a:p>
            <a:pPr marL="0" indent="0">
              <a:buNone/>
            </a:pPr>
            <a:endParaRPr lang="en-US">
              <a:solidFill>
                <a:srgbClr val="444B68"/>
              </a:solidFill>
              <a:latin typeface="Arial" panose="020b0604020202020204" pitchFamily="34" charset="0"/>
              <a:cs typeface="Arial" panose="020b0604020202020204" pitchFamily="34" charset="0"/>
            </a:endParaRPr>
          </a:p>
        </p:txBody>
      </p:sp>
      <p:pic>
        <p:nvPicPr>
          <p:cNvPr id="4" name="Picture 3"/>
          <p:cNvPicPr>
            <a:picLocks noChangeAspect="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a:xfrm>
            <a:off x="761614" y="1843882"/>
            <a:ext cx="2261672" cy="1923341"/>
          </a:xfrm>
          <a:prstGeom prst="rect">
            <a:avLst/>
          </a:prstGeom>
        </p:spPr>
      </p:pic>
      <p:pic>
        <p:nvPicPr>
          <p:cNvPr id="5" name="Picture 4"/>
          <p:cNvPicPr>
            <a:picLocks noChangeAspect="1"/>
          </p:cNvPicPr>
          <p:nvPr>
            <p:custDataLst>
              <p:tags r:id="rId9"/>
            </p:custDataLst>
          </p:nvPr>
        </p:nvPicPr>
        <p:blipFill>
          <a:blip r:embed="rId8">
            <a:extLst>
              <a:ext uri="{28A0092B-C50C-407E-A947-70E740481C1C}">
                <a14:useLocalDpi xmlns:a14="http://schemas.microsoft.com/office/drawing/2010/main" val="0"/>
              </a:ext>
            </a:extLst>
          </a:blip>
          <a:stretch>
            <a:fillRect/>
          </a:stretch>
        </p:blipFill>
        <p:spPr>
          <a:xfrm>
            <a:off x="9081525" y="1741310"/>
            <a:ext cx="2039556" cy="2025913"/>
          </a:xfrm>
          <a:prstGeom prst="rect">
            <a:avLst/>
          </a:prstGeom>
        </p:spPr>
      </p:pic>
    </p:spTree>
    <p:extLst>
      <p:ext uri="{BB962C8B-B14F-4D97-AF65-F5344CB8AC3E}">
        <p14:creationId xmlns:p14="http://schemas.microsoft.com/office/powerpoint/2010/main" val="508439961"/>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a:xfrm>
            <a:off x="846438" y="398079"/>
            <a:ext cx="10515600" cy="1325563"/>
          </a:xfrm>
        </p:spPr>
        <p:txBody>
          <a:bodyPr>
            <a:normAutofit/>
          </a:bodyPr>
          <a:lstStyle/>
          <a:p>
            <a:pPr algn="ctr"/>
            <a:r>
              <a:rPr lang="en-US" smtClean="0">
                <a:solidFill>
                  <a:srgbClr val="002060"/>
                </a:solidFill>
                <a:latin typeface="Arial" panose="020b0604020202020204" pitchFamily="34" charset="0"/>
                <a:cs typeface="Arial" panose="020b0604020202020204" pitchFamily="34" charset="0"/>
              </a:rPr>
              <a:t>Roadway Defects and Hazards - Unavoidable</a:t>
            </a:r>
            <a:endParaRPr lang="en-US">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custDataLst>
              <p:tags r:id="rId5"/>
            </p:custDataLst>
          </p:nvPr>
        </p:nvSpPr>
        <p:spPr>
          <a:xfrm>
            <a:off x="846438" y="1927654"/>
            <a:ext cx="10515600" cy="4085969"/>
          </a:xfrm>
        </p:spPr>
        <p:txBody>
          <a:bodyPr>
            <a:normAutofit/>
          </a:bodyPr>
          <a:lstStyle/>
          <a:p>
            <a:pPr lvl="1">
              <a:buFont typeface="Wingdings" panose="05000000000000000000" pitchFamily="2" charset="2"/>
              <a:buChar char="Ø"/>
            </a:pPr>
            <a:r>
              <a:rPr lang="en-US" smtClean="0">
                <a:solidFill>
                  <a:schemeClr val="accent3">
                    <a:lumMod val="50000"/>
                  </a:schemeClr>
                </a:solidFill>
                <a:latin typeface="Arial" panose="020b0604020202020204" pitchFamily="34" charset="0"/>
                <a:cs typeface="Arial" panose="020b0604020202020204" pitchFamily="34" charset="0"/>
              </a:rPr>
              <a:t>Double Reverse Curves and other lane shifts </a:t>
            </a:r>
          </a:p>
          <a:p>
            <a:pPr lvl="1">
              <a:buFont typeface="Wingdings" panose="05000000000000000000" pitchFamily="2" charset="2"/>
              <a:buChar char="Ø"/>
            </a:pPr>
            <a:r>
              <a:rPr lang="en-US" smtClean="0">
                <a:solidFill>
                  <a:schemeClr val="accent3">
                    <a:lumMod val="50000"/>
                  </a:schemeClr>
                </a:solidFill>
                <a:latin typeface="Arial" panose="020b0604020202020204" pitchFamily="34" charset="0"/>
                <a:cs typeface="Arial" panose="020b0604020202020204" pitchFamily="34" charset="0"/>
              </a:rPr>
              <a:t>Minimal drop-offs and height differentials</a:t>
            </a:r>
          </a:p>
          <a:p>
            <a:pPr lvl="1">
              <a:buFont typeface="Wingdings" panose="05000000000000000000" pitchFamily="2" charset="2"/>
              <a:buChar char="Ø"/>
            </a:pPr>
            <a:r>
              <a:rPr lang="en-US" smtClean="0">
                <a:solidFill>
                  <a:schemeClr val="accent3">
                    <a:lumMod val="50000"/>
                  </a:schemeClr>
                </a:solidFill>
                <a:latin typeface="Arial" panose="020b0604020202020204" pitchFamily="34" charset="0"/>
                <a:cs typeface="Arial" panose="020b0604020202020204" pitchFamily="34" charset="0"/>
              </a:rPr>
              <a:t>Rough Surfaces</a:t>
            </a:r>
          </a:p>
          <a:p>
            <a:pPr lvl="1">
              <a:buFont typeface="Wingdings" panose="05000000000000000000" pitchFamily="2" charset="2"/>
              <a:buChar char="Ø"/>
            </a:pPr>
            <a:r>
              <a:rPr lang="en-US" smtClean="0">
                <a:solidFill>
                  <a:schemeClr val="accent3">
                    <a:lumMod val="50000"/>
                  </a:schemeClr>
                </a:solidFill>
                <a:latin typeface="Arial" panose="020b0604020202020204" pitchFamily="34" charset="0"/>
                <a:cs typeface="Arial" panose="020b0604020202020204" pitchFamily="34" charset="0"/>
              </a:rPr>
              <a:t>Grooved Pavement</a:t>
            </a:r>
          </a:p>
          <a:p>
            <a:pPr lvl="1">
              <a:buFont typeface="Wingdings" panose="05000000000000000000" pitchFamily="2" charset="2"/>
              <a:buChar char="Ø"/>
            </a:pPr>
            <a:r>
              <a:rPr lang="en-US" smtClean="0">
                <a:solidFill>
                  <a:schemeClr val="accent3">
                    <a:lumMod val="50000"/>
                  </a:schemeClr>
                </a:solidFill>
                <a:latin typeface="Arial" panose="020b0604020202020204" pitchFamily="34" charset="0"/>
                <a:cs typeface="Arial" panose="020b0604020202020204" pitchFamily="34" charset="0"/>
              </a:rPr>
              <a:t>Exposed Manhole Covers   </a:t>
            </a:r>
            <a:endParaRPr lang="en-US">
              <a:solidFill>
                <a:schemeClr val="accent3">
                  <a:lumMod val="50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a:xfrm>
            <a:off x="6447136" y="3155219"/>
            <a:ext cx="4914902" cy="3276601"/>
          </a:xfrm>
          <a:prstGeom prst="rect">
            <a:avLst/>
          </a:prstGeom>
        </p:spPr>
      </p:pic>
      <p:pic>
        <p:nvPicPr>
          <p:cNvPr id="5" name="Picture 4"/>
          <p:cNvPicPr>
            <a:picLocks noChangeAspect="1"/>
          </p:cNvPicPr>
          <p:nvPr>
            <p:custDataLst>
              <p:tags r:id="rId9"/>
            </p:custDataLst>
          </p:nvPr>
        </p:nvPicPr>
        <p:blipFill>
          <a:blip r:embed="rId8">
            <a:extLst>
              <a:ext uri="{28A0092B-C50C-407E-A947-70E740481C1C}">
                <a14:useLocalDpi xmlns:a14="http://schemas.microsoft.com/office/drawing/2010/main" val="0"/>
              </a:ext>
            </a:extLst>
          </a:blip>
          <a:stretch>
            <a:fillRect/>
          </a:stretch>
        </p:blipFill>
        <p:spPr>
          <a:xfrm>
            <a:off x="212125" y="4014624"/>
            <a:ext cx="2613454" cy="2417196"/>
          </a:xfrm>
          <a:prstGeom prst="rect">
            <a:avLst/>
          </a:prstGeom>
        </p:spPr>
      </p:pic>
    </p:spTree>
    <p:extLst>
      <p:ext uri="{BB962C8B-B14F-4D97-AF65-F5344CB8AC3E}">
        <p14:creationId xmlns:p14="http://schemas.microsoft.com/office/powerpoint/2010/main" val="1898297894"/>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a:xfrm>
            <a:off x="838200" y="513408"/>
            <a:ext cx="10515600" cy="1035305"/>
          </a:xfrm>
        </p:spPr>
        <p:txBody>
          <a:bodyPr>
            <a:normAutofit fontScale="90000"/>
          </a:bodyPr>
          <a:lstStyle/>
          <a:p>
            <a:pPr algn="ctr"/>
            <a:r>
              <a:rPr lang="en-US" smtClean="0">
                <a:solidFill>
                  <a:schemeClr val="accent3">
                    <a:lumMod val="50000"/>
                  </a:schemeClr>
                </a:solidFill>
                <a:latin typeface="Arial" panose="020b0604020202020204" pitchFamily="34" charset="0"/>
                <a:cs typeface="Arial" panose="020b0604020202020204" pitchFamily="34" charset="0"/>
              </a:rPr>
              <a:t>Roadway Defects and Hazards - Unacceptable</a:t>
            </a:r>
            <a:endParaRPr lang="en-US">
              <a:solidFill>
                <a:schemeClr val="accent3">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custDataLst>
              <p:tags r:id="rId5"/>
            </p:custDataLst>
          </p:nvPr>
        </p:nvSpPr>
        <p:spPr>
          <a:xfrm>
            <a:off x="838200" y="1977080"/>
            <a:ext cx="10744200" cy="4206407"/>
          </a:xfrm>
        </p:spPr>
        <p:txBody>
          <a:bodyPr>
            <a:noAutofit/>
          </a:bodyPr>
          <a:lstStyle/>
          <a:p>
            <a:pPr>
              <a:buFont typeface="Wingdings" panose="05000000000000000000" pitchFamily="2" charset="2"/>
              <a:buChar char="Ø"/>
            </a:pPr>
            <a:r>
              <a:rPr lang="en-US" smtClean="0">
                <a:solidFill>
                  <a:schemeClr val="accent3">
                    <a:lumMod val="50000"/>
                  </a:schemeClr>
                </a:solidFill>
                <a:latin typeface="Arial" panose="020b0604020202020204" pitchFamily="34" charset="0"/>
                <a:cs typeface="Arial" panose="020b0604020202020204" pitchFamily="34" charset="0"/>
              </a:rPr>
              <a:t>Debris in the roadway</a:t>
            </a:r>
          </a:p>
          <a:p>
            <a:pPr>
              <a:buFont typeface="Wingdings" panose="05000000000000000000" pitchFamily="2" charset="2"/>
              <a:buChar char="Ø"/>
            </a:pPr>
            <a:r>
              <a:rPr lang="en-US">
                <a:solidFill>
                  <a:schemeClr val="accent3">
                    <a:lumMod val="50000"/>
                  </a:schemeClr>
                </a:solidFill>
                <a:latin typeface="Arial" panose="020b0604020202020204" pitchFamily="34" charset="0"/>
                <a:cs typeface="Arial" panose="020b0604020202020204" pitchFamily="34" charset="0"/>
              </a:rPr>
              <a:t>Depressions allowing for the pooling of water </a:t>
            </a:r>
          </a:p>
          <a:p>
            <a:pPr>
              <a:buFont typeface="Wingdings" panose="05000000000000000000" pitchFamily="2" charset="2"/>
              <a:buChar char="Ø"/>
            </a:pPr>
            <a:r>
              <a:rPr lang="en-US" smtClean="0">
                <a:solidFill>
                  <a:schemeClr val="accent3">
                    <a:lumMod val="50000"/>
                  </a:schemeClr>
                </a:solidFill>
                <a:latin typeface="Arial" panose="020b0604020202020204" pitchFamily="34" charset="0"/>
                <a:cs typeface="Arial" panose="020b0604020202020204" pitchFamily="34" charset="0"/>
              </a:rPr>
              <a:t>Excessive drop-offs and height differentials </a:t>
            </a:r>
          </a:p>
          <a:p>
            <a:pPr>
              <a:buFont typeface="Wingdings" panose="05000000000000000000" pitchFamily="2" charset="2"/>
              <a:buChar char="Ø"/>
            </a:pPr>
            <a:r>
              <a:rPr lang="en-US" smtClean="0">
                <a:solidFill>
                  <a:schemeClr val="accent3">
                    <a:lumMod val="50000"/>
                  </a:schemeClr>
                </a:solidFill>
                <a:latin typeface="Arial" panose="020b0604020202020204" pitchFamily="34" charset="0"/>
                <a:cs typeface="Arial" panose="020b0604020202020204" pitchFamily="34" charset="0"/>
              </a:rPr>
              <a:t>Excessive divots or ridges caused by removal or stripes </a:t>
            </a:r>
          </a:p>
          <a:p>
            <a:pPr>
              <a:buFont typeface="Wingdings" panose="05000000000000000000" pitchFamily="2" charset="2"/>
              <a:buChar char="Ø"/>
            </a:pPr>
            <a:r>
              <a:rPr lang="en-US" smtClean="0">
                <a:solidFill>
                  <a:schemeClr val="accent3">
                    <a:lumMod val="50000"/>
                  </a:schemeClr>
                </a:solidFill>
                <a:latin typeface="Arial" panose="020b0604020202020204" pitchFamily="34" charset="0"/>
                <a:cs typeface="Arial" panose="020b0604020202020204" pitchFamily="34" charset="0"/>
              </a:rPr>
              <a:t>Excessive gravel and oil</a:t>
            </a:r>
          </a:p>
          <a:p>
            <a:pPr>
              <a:buFont typeface="Wingdings" panose="05000000000000000000" pitchFamily="2" charset="2"/>
              <a:buChar char="Ø"/>
            </a:pPr>
            <a:r>
              <a:rPr lang="en-US" smtClean="0">
                <a:solidFill>
                  <a:schemeClr val="accent3">
                    <a:lumMod val="50000"/>
                  </a:schemeClr>
                </a:solidFill>
                <a:latin typeface="Arial" panose="020b0604020202020204" pitchFamily="34" charset="0"/>
                <a:cs typeface="Arial" panose="020b0604020202020204" pitchFamily="34" charset="0"/>
              </a:rPr>
              <a:t>Excessively high manhole covers </a:t>
            </a:r>
          </a:p>
          <a:p>
            <a:pPr lvl="1">
              <a:buFont typeface="Wingdings" panose="05000000000000000000" pitchFamily="2" charset="2"/>
              <a:buChar char="Ø"/>
            </a:pPr>
            <a:r>
              <a:rPr lang="en-US" smtClean="0">
                <a:solidFill>
                  <a:schemeClr val="accent3">
                    <a:lumMod val="50000"/>
                  </a:schemeClr>
                </a:solidFill>
                <a:latin typeface="Arial" panose="020b0604020202020204" pitchFamily="34" charset="0"/>
                <a:cs typeface="Arial" panose="020b0604020202020204" pitchFamily="34" charset="0"/>
              </a:rPr>
              <a:t>Index 600 requires temporary pavement “apron” for heights over 1” above roadway</a:t>
            </a:r>
          </a:p>
          <a:p>
            <a:pPr>
              <a:buFont typeface="Wingdings" panose="05000000000000000000" pitchFamily="2" charset="2"/>
              <a:buChar char="Ø"/>
            </a:pPr>
            <a:endParaRPr lang="en-US"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9948127"/>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a:xfrm>
            <a:off x="905992" y="444844"/>
            <a:ext cx="10515600" cy="922638"/>
          </a:xfrm>
        </p:spPr>
        <p:txBody>
          <a:bodyPr>
            <a:normAutofit/>
          </a:bodyPr>
          <a:lstStyle/>
          <a:p>
            <a:pPr algn="ctr"/>
            <a:r>
              <a:rPr lang="en-US" sz="4400" smtClean="0">
                <a:solidFill>
                  <a:srgbClr val="002060"/>
                </a:solidFill>
                <a:latin typeface="Arial" panose="020b0604020202020204" pitchFamily="34" charset="0"/>
                <a:cs typeface="Arial" panose="020b0604020202020204" pitchFamily="34" charset="0"/>
              </a:rPr>
              <a:t>Roadway Defects and Hazards, cont.</a:t>
            </a:r>
            <a:endParaRPr lang="en-US" sz="440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custDataLst>
              <p:tags r:id="rId5"/>
            </p:custDataLst>
          </p:nvPr>
        </p:nvSpPr>
        <p:spPr>
          <a:xfrm>
            <a:off x="905992" y="1886465"/>
            <a:ext cx="10515600" cy="4662617"/>
          </a:xfrm>
        </p:spPr>
        <p:txBody>
          <a:bodyPr>
            <a:noAutofit/>
          </a:bodyPr>
          <a:lstStyle/>
          <a:p>
            <a:pPr marL="342900" indent="-342900">
              <a:buFont typeface="Wingdings" panose="05000000000000000000" pitchFamily="2" charset="2"/>
              <a:buChar char="Ø"/>
            </a:pPr>
            <a:r>
              <a:rPr lang="en-US" smtClean="0">
                <a:solidFill>
                  <a:srgbClr val="002060"/>
                </a:solidFill>
                <a:latin typeface="Arial" panose="020b0604020202020204" pitchFamily="34" charset="0"/>
                <a:cs typeface="Arial" panose="020b0604020202020204" pitchFamily="34" charset="0"/>
              </a:rPr>
              <a:t>Did an unacceptable hazard cause or contribute to the accident? </a:t>
            </a:r>
          </a:p>
          <a:p>
            <a:pPr marL="342900" indent="-342900">
              <a:buFont typeface="Wingdings" panose="05000000000000000000" pitchFamily="2" charset="2"/>
              <a:buChar char="Ø"/>
            </a:pPr>
            <a:r>
              <a:rPr lang="en-US" smtClean="0">
                <a:solidFill>
                  <a:srgbClr val="002060"/>
                </a:solidFill>
                <a:latin typeface="Arial" panose="020b0604020202020204" pitchFamily="34" charset="0"/>
                <a:cs typeface="Arial" panose="020b0604020202020204" pitchFamily="34" charset="0"/>
              </a:rPr>
              <a:t>Did a permissible hazard without sufficient notice/warning cause or contribute to the accident?</a:t>
            </a:r>
          </a:p>
          <a:p>
            <a:pPr marL="342900" indent="-342900">
              <a:buFont typeface="Wingdings" panose="05000000000000000000" pitchFamily="2" charset="2"/>
              <a:buChar char="Ø"/>
            </a:pPr>
            <a:r>
              <a:rPr lang="en-US" smtClean="0">
                <a:solidFill>
                  <a:srgbClr val="002060"/>
                </a:solidFill>
                <a:latin typeface="Arial" panose="020b0604020202020204" pitchFamily="34" charset="0"/>
                <a:cs typeface="Arial" panose="020b0604020202020204" pitchFamily="34" charset="0"/>
              </a:rPr>
              <a:t>Does the hazard or failure to warn trace back to one or more of the following:</a:t>
            </a:r>
          </a:p>
          <a:p>
            <a:pPr marL="800089" lvl="1" indent="-342900">
              <a:buFont typeface="Wingdings" panose="05000000000000000000" pitchFamily="2" charset="2"/>
              <a:buChar char="Ø"/>
            </a:pPr>
            <a:r>
              <a:rPr lang="en-US" smtClean="0">
                <a:solidFill>
                  <a:srgbClr val="002060"/>
                </a:solidFill>
                <a:latin typeface="Arial" panose="020b0604020202020204" pitchFamily="34" charset="0"/>
                <a:cs typeface="Arial" panose="020b0604020202020204" pitchFamily="34" charset="0"/>
              </a:rPr>
              <a:t>Design </a:t>
            </a:r>
          </a:p>
          <a:p>
            <a:pPr marL="800089" lvl="1" indent="-342900">
              <a:buFont typeface="Wingdings" panose="05000000000000000000" pitchFamily="2" charset="2"/>
              <a:buChar char="Ø"/>
            </a:pPr>
            <a:r>
              <a:rPr lang="en-US" smtClean="0">
                <a:solidFill>
                  <a:srgbClr val="002060"/>
                </a:solidFill>
                <a:latin typeface="Arial" panose="020b0604020202020204" pitchFamily="34" charset="0"/>
                <a:cs typeface="Arial" panose="020b0604020202020204" pitchFamily="34" charset="0"/>
              </a:rPr>
              <a:t>Installation </a:t>
            </a:r>
          </a:p>
          <a:p>
            <a:pPr marL="800089" lvl="1" indent="-342900">
              <a:buFont typeface="Wingdings" panose="05000000000000000000" pitchFamily="2" charset="2"/>
              <a:buChar char="Ø"/>
            </a:pPr>
            <a:r>
              <a:rPr lang="en-US" smtClean="0">
                <a:solidFill>
                  <a:srgbClr val="002060"/>
                </a:solidFill>
                <a:latin typeface="Arial" panose="020b0604020202020204" pitchFamily="34" charset="0"/>
                <a:cs typeface="Arial" panose="020b0604020202020204" pitchFamily="34" charset="0"/>
              </a:rPr>
              <a:t>Maintenance </a:t>
            </a:r>
          </a:p>
          <a:p>
            <a:pPr marL="800089" lvl="1" indent="-342900">
              <a:buFont typeface="Wingdings" panose="05000000000000000000" pitchFamily="2" charset="2"/>
              <a:buChar char="Ø"/>
            </a:pPr>
            <a:r>
              <a:rPr lang="en-US" smtClean="0">
                <a:solidFill>
                  <a:srgbClr val="002060"/>
                </a:solidFill>
                <a:latin typeface="Arial" panose="020b0604020202020204" pitchFamily="34" charset="0"/>
                <a:cs typeface="Arial" panose="020b0604020202020204" pitchFamily="34" charset="0"/>
              </a:rPr>
              <a:t>Inspection</a:t>
            </a:r>
          </a:p>
          <a:p>
            <a:pPr marL="342900" indent="-342900">
              <a:buFont typeface="Wingdings" panose="05000000000000000000" pitchFamily="2" charset="2"/>
              <a:buChar char="Ø"/>
            </a:pPr>
            <a:r>
              <a:rPr lang="en-US" smtClean="0">
                <a:solidFill>
                  <a:srgbClr val="002060"/>
                </a:solidFill>
                <a:latin typeface="Arial" panose="020b0604020202020204" pitchFamily="34" charset="0"/>
                <a:cs typeface="Arial" panose="020b0604020202020204" pitchFamily="34" charset="0"/>
              </a:rPr>
              <a:t>How can I collect evidence of these hazards before they are gone?</a:t>
            </a:r>
            <a:endParaRPr lang="en-US" sz="240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043848"/>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p:txBody>
          <a:bodyPr/>
          <a:lstStyle/>
          <a:p>
            <a:pPr algn="ctr"/>
            <a:r>
              <a:rPr lang="en-US" smtClean="0">
                <a:solidFill>
                  <a:srgbClr val="415A7F"/>
                </a:solidFill>
                <a:latin typeface="Arial" panose="020b0604020202020204" pitchFamily="34" charset="0"/>
                <a:cs typeface="Arial" panose="020b0604020202020204" pitchFamily="34" charset="0"/>
              </a:rPr>
              <a:t>Human Factors </a:t>
            </a:r>
            <a:endParaRPr lang="en-US">
              <a:solidFill>
                <a:srgbClr val="415A7F"/>
              </a:solidFill>
              <a:latin typeface="Arial" panose="020b0604020202020204" pitchFamily="34" charset="0"/>
              <a:cs typeface="Arial" panose="020b0604020202020204" pitchFamily="34" charset="0"/>
            </a:endParaRPr>
          </a:p>
        </p:txBody>
      </p:sp>
      <p:sp>
        <p:nvSpPr>
          <p:cNvPr id="3" name="Content Placeholder 2"/>
          <p:cNvSpPr>
            <a:spLocks noGrp="1"/>
          </p:cNvSpPr>
          <p:nvPr>
            <p:ph idx="1"/>
            <p:custDataLst>
              <p:tags r:id="rId5"/>
            </p:custDataLst>
          </p:nvPr>
        </p:nvSpPr>
        <p:spPr>
          <a:xfrm>
            <a:off x="838200" y="1690690"/>
            <a:ext cx="10515600" cy="1745237"/>
          </a:xfrm>
        </p:spPr>
        <p:txBody>
          <a:bodyPr>
            <a:normAutofit/>
          </a:bodyPr>
          <a:lstStyle/>
          <a:p>
            <a:pPr>
              <a:buFont typeface="Wingdings" panose="05000000000000000000" pitchFamily="2" charset="2"/>
              <a:buChar char="Ø"/>
            </a:pPr>
            <a:r>
              <a:rPr lang="en-US">
                <a:solidFill>
                  <a:srgbClr val="3C425B"/>
                </a:solidFill>
              </a:rPr>
              <a:t>N</a:t>
            </a:r>
            <a:r>
              <a:rPr lang="en-US" smtClean="0">
                <a:solidFill>
                  <a:srgbClr val="3C425B"/>
                </a:solidFill>
              </a:rPr>
              <a:t>ight time work </a:t>
            </a:r>
          </a:p>
          <a:p>
            <a:pPr>
              <a:buFont typeface="Wingdings" panose="05000000000000000000" pitchFamily="2" charset="2"/>
              <a:buChar char="Ø"/>
            </a:pPr>
            <a:r>
              <a:rPr lang="en-US" smtClean="0">
                <a:solidFill>
                  <a:srgbClr val="3C425B"/>
                </a:solidFill>
              </a:rPr>
              <a:t>Reaction time and response to MOT </a:t>
            </a:r>
          </a:p>
          <a:p>
            <a:pPr>
              <a:buFont typeface="Wingdings" panose="05000000000000000000" pitchFamily="2" charset="2"/>
              <a:buChar char="Ø"/>
            </a:pPr>
            <a:r>
              <a:rPr lang="en-US">
                <a:solidFill>
                  <a:srgbClr val="3C425B"/>
                </a:solidFill>
              </a:rPr>
              <a:t>T</a:t>
            </a:r>
            <a:r>
              <a:rPr lang="en-US" smtClean="0">
                <a:solidFill>
                  <a:srgbClr val="3C425B"/>
                </a:solidFill>
              </a:rPr>
              <a:t>raining and lack of due care </a:t>
            </a:r>
          </a:p>
          <a:p>
            <a:pPr>
              <a:buFont typeface="Wingdings" panose="05000000000000000000" pitchFamily="2" charset="2"/>
              <a:buChar char="Ø"/>
            </a:pPr>
            <a:endParaRPr lang="en-US"/>
          </a:p>
          <a:p>
            <a:pPr marL="0" indent="0">
              <a:buNone/>
            </a:pPr>
            <a:endParaRPr lang="en-US" smtClean="0"/>
          </a:p>
          <a:p>
            <a:pPr marL="0" indent="0">
              <a:buNone/>
            </a:pPr>
            <a:endParaRPr lang="en-US" smtClean="0"/>
          </a:p>
        </p:txBody>
      </p:sp>
      <p:pic>
        <p:nvPicPr>
          <p:cNvPr id="5" name="Picture 4"/>
          <p:cNvPicPr>
            <a:picLocks noChangeAspect="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a:xfrm>
            <a:off x="2815936" y="3310226"/>
            <a:ext cx="4953000" cy="3267075"/>
          </a:xfrm>
          <a:prstGeom prst="rect">
            <a:avLst/>
          </a:prstGeom>
        </p:spPr>
      </p:pic>
    </p:spTree>
    <p:extLst>
      <p:ext uri="{BB962C8B-B14F-4D97-AF65-F5344CB8AC3E}">
        <p14:creationId xmlns:p14="http://schemas.microsoft.com/office/powerpoint/2010/main" val="79400847"/>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a:xfrm>
            <a:off x="838201" y="676501"/>
            <a:ext cx="10515600" cy="1318054"/>
          </a:xfrm>
        </p:spPr>
        <p:txBody>
          <a:bodyPr>
            <a:normAutofit fontScale="90000"/>
          </a:bodyPr>
          <a:lstStyle/>
          <a:p>
            <a:pPr algn="ctr"/>
            <a:r>
              <a:rPr lang="en-US" sz="4900" smtClean="0">
                <a:solidFill>
                  <a:srgbClr val="002060"/>
                </a:solidFill>
                <a:latin typeface="Arial" panose="020b0604020202020204" pitchFamily="34" charset="0"/>
                <a:cs typeface="Arial" panose="020b0604020202020204" pitchFamily="34" charset="0"/>
              </a:rPr>
              <a:t>Human Factors -  Night Work </a:t>
            </a:r>
            <a:br>
              <a:rPr lang="en-US">
                <a:solidFill>
                  <a:srgbClr val="002060"/>
                </a:solidFill>
                <a:latin typeface="Arial Black" panose="020b0a04020102020204" pitchFamily="34" charset="0"/>
              </a:rPr>
            </a:br>
          </a:p>
        </p:txBody>
      </p:sp>
      <p:sp>
        <p:nvSpPr>
          <p:cNvPr id="9" name="TextBox 8"/>
          <p:cNvSpPr txBox="1"/>
          <p:nvPr>
            <p:custDataLst>
              <p:tags r:id="rId5"/>
            </p:custDataLst>
          </p:nvPr>
        </p:nvSpPr>
        <p:spPr>
          <a:xfrm>
            <a:off x="838201" y="1878227"/>
            <a:ext cx="10515599" cy="3046988"/>
          </a:xfrm>
          <a:prstGeom prst="rect">
            <a:avLst/>
          </a:prstGeom>
          <a:noFill/>
        </p:spPr>
        <p:txBody>
          <a:bodyPr wrap="square" rtlCol="0">
            <a:spAutoFit/>
          </a:bodyPr>
          <a:lstStyle/>
          <a:p>
            <a:pPr marL="342900" indent="-342900">
              <a:buFont typeface="Wingdings" panose="05000000000000000000" pitchFamily="2" charset="2"/>
              <a:buChar char="Ø"/>
            </a:pPr>
            <a:r>
              <a:rPr lang="en-US" sz="2400" smtClean="0">
                <a:solidFill>
                  <a:srgbClr val="002060"/>
                </a:solidFill>
                <a:latin typeface="Arial" panose="020b0604020202020204" pitchFamily="34" charset="0"/>
                <a:cs typeface="Arial" panose="020b0604020202020204" pitchFamily="34" charset="0"/>
              </a:rPr>
              <a:t>Sleepy Drivers</a:t>
            </a:r>
          </a:p>
          <a:p>
            <a:pPr marL="342900" indent="-342900">
              <a:buFont typeface="Wingdings" panose="05000000000000000000" pitchFamily="2" charset="2"/>
              <a:buChar char="Ø"/>
            </a:pPr>
            <a:r>
              <a:rPr lang="en-US" sz="2400" smtClean="0">
                <a:solidFill>
                  <a:srgbClr val="002060"/>
                </a:solidFill>
                <a:latin typeface="Arial" panose="020b0604020202020204" pitchFamily="34" charset="0"/>
                <a:cs typeface="Arial" panose="020b0604020202020204" pitchFamily="34" charset="0"/>
              </a:rPr>
              <a:t>Even sleepier workers</a:t>
            </a:r>
          </a:p>
          <a:p>
            <a:pPr marL="800100" lvl="1" indent="-342900">
              <a:buFont typeface="Wingdings" panose="05000000000000000000" pitchFamily="2" charset="2"/>
              <a:buChar char="Ø"/>
            </a:pPr>
            <a:r>
              <a:rPr lang="en-US" sz="2400" smtClean="0">
                <a:solidFill>
                  <a:srgbClr val="002060"/>
                </a:solidFill>
                <a:latin typeface="Arial" panose="020b0604020202020204" pitchFamily="34" charset="0"/>
                <a:cs typeface="Arial" panose="020b0604020202020204" pitchFamily="34" charset="0"/>
              </a:rPr>
              <a:t>Long and irregular shits </a:t>
            </a:r>
          </a:p>
          <a:p>
            <a:pPr marL="800100" lvl="1" indent="-342900">
              <a:buFont typeface="Wingdings" panose="05000000000000000000" pitchFamily="2" charset="2"/>
              <a:buChar char="Ø"/>
            </a:pPr>
            <a:r>
              <a:rPr lang="en-US" sz="2400" smtClean="0">
                <a:solidFill>
                  <a:srgbClr val="002060"/>
                </a:solidFill>
                <a:latin typeface="Arial" panose="020b0604020202020204" pitchFamily="34" charset="0"/>
                <a:cs typeface="Arial" panose="020b0604020202020204" pitchFamily="34" charset="0"/>
              </a:rPr>
              <a:t>Overtime</a:t>
            </a:r>
          </a:p>
          <a:p>
            <a:pPr marL="800100" lvl="1" indent="-342900">
              <a:buFont typeface="Wingdings" panose="05000000000000000000" pitchFamily="2" charset="2"/>
              <a:buChar char="Ø"/>
            </a:pPr>
            <a:r>
              <a:rPr lang="en-US" sz="2400" smtClean="0">
                <a:solidFill>
                  <a:srgbClr val="002060"/>
                </a:solidFill>
                <a:latin typeface="Arial" panose="020b0604020202020204" pitchFamily="34" charset="0"/>
                <a:cs typeface="Arial" panose="020b0604020202020204" pitchFamily="34" charset="0"/>
              </a:rPr>
              <a:t>School</a:t>
            </a:r>
          </a:p>
          <a:p>
            <a:pPr marL="800100" lvl="1" indent="-342900">
              <a:buFont typeface="Wingdings" panose="05000000000000000000" pitchFamily="2" charset="2"/>
              <a:buChar char="Ø"/>
            </a:pPr>
            <a:r>
              <a:rPr lang="en-US" sz="2400">
                <a:solidFill>
                  <a:srgbClr val="002060"/>
                </a:solidFill>
                <a:latin typeface="Arial" panose="020b0604020202020204" pitchFamily="34" charset="0"/>
                <a:cs typeface="Arial" panose="020b0604020202020204" pitchFamily="34" charset="0"/>
              </a:rPr>
              <a:t>D</a:t>
            </a:r>
            <a:r>
              <a:rPr lang="en-US" sz="2400" smtClean="0">
                <a:solidFill>
                  <a:srgbClr val="002060"/>
                </a:solidFill>
                <a:latin typeface="Arial" panose="020b0604020202020204" pitchFamily="34" charset="0"/>
                <a:cs typeface="Arial" panose="020b0604020202020204" pitchFamily="34" charset="0"/>
              </a:rPr>
              <a:t>ay jobs</a:t>
            </a:r>
          </a:p>
          <a:p>
            <a:pPr marL="800100" lvl="1" indent="-342900">
              <a:buFont typeface="Wingdings" panose="05000000000000000000" pitchFamily="2" charset="2"/>
              <a:buChar char="Ø"/>
            </a:pPr>
            <a:r>
              <a:rPr lang="en-US" sz="2400" smtClean="0">
                <a:solidFill>
                  <a:srgbClr val="002060"/>
                </a:solidFill>
                <a:latin typeface="Arial" panose="020b0604020202020204" pitchFamily="34" charset="0"/>
                <a:cs typeface="Arial" panose="020b0604020202020204" pitchFamily="34" charset="0"/>
              </a:rPr>
              <a:t>Family responsibilities</a:t>
            </a:r>
          </a:p>
          <a:p>
            <a:pPr lvl="1"/>
            <a:endParaRPr lang="en-US" sz="2400" smtClean="0">
              <a:solidFill>
                <a:srgbClr val="002060"/>
              </a:solidFill>
              <a:latin typeface="Arial" panose="020b0604020202020204" pitchFamily="34" charset="0"/>
              <a:cs typeface="Arial" panose="020b0604020202020204" pitchFamily="34" charset="0"/>
            </a:endParaRPr>
          </a:p>
        </p:txBody>
      </p:sp>
      <p:pic>
        <p:nvPicPr>
          <p:cNvPr id="13" name="Picture 12"/>
          <p:cNvPicPr>
            <a:picLocks noChangeAspect="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a:xfrm>
            <a:off x="8679056" y="3259718"/>
            <a:ext cx="2292572" cy="1806546"/>
          </a:xfrm>
          <a:prstGeom prst="rect">
            <a:avLst/>
          </a:prstGeom>
        </p:spPr>
      </p:pic>
      <p:pic>
        <p:nvPicPr>
          <p:cNvPr id="14" name="Picture 13"/>
          <p:cNvPicPr>
            <a:picLocks noChangeAspect="1"/>
          </p:cNvPicPr>
          <p:nvPr>
            <p:custDataLst>
              <p:tags r:id="rId9"/>
            </p:custDataLst>
          </p:nvPr>
        </p:nvPicPr>
        <p:blipFill>
          <a:blip r:embed="rId8">
            <a:extLst>
              <a:ext uri="{28A0092B-C50C-407E-A947-70E740481C1C}">
                <a14:useLocalDpi xmlns:a14="http://schemas.microsoft.com/office/drawing/2010/main" val="0"/>
              </a:ext>
            </a:extLst>
          </a:blip>
          <a:stretch>
            <a:fillRect/>
          </a:stretch>
        </p:blipFill>
        <p:spPr>
          <a:xfrm>
            <a:off x="7301649" y="1609066"/>
            <a:ext cx="4401738" cy="3301303"/>
          </a:xfrm>
          <a:prstGeom prst="rect">
            <a:avLst/>
          </a:prstGeom>
        </p:spPr>
      </p:pic>
      <p:pic>
        <p:nvPicPr>
          <p:cNvPr id="15" name="Picture 14"/>
          <p:cNvPicPr>
            <a:picLocks noChangeAspect="1"/>
          </p:cNvPicPr>
          <p:nvPr>
            <p:custDataLst>
              <p:tags r:id="rId11"/>
            </p:custDataLst>
          </p:nvPr>
        </p:nvPicPr>
        <p:blipFill>
          <a:blip r:embed="rId10">
            <a:extLst>
              <a:ext uri="{28A0092B-C50C-407E-A947-70E740481C1C}">
                <a14:useLocalDpi xmlns:a14="http://schemas.microsoft.com/office/drawing/2010/main" val="0"/>
              </a:ext>
            </a:extLst>
          </a:blip>
          <a:stretch>
            <a:fillRect/>
          </a:stretch>
        </p:blipFill>
        <p:spPr>
          <a:xfrm>
            <a:off x="4326946" y="4455712"/>
            <a:ext cx="2286000" cy="2286000"/>
          </a:xfrm>
          <a:prstGeom prst="rect">
            <a:avLst/>
          </a:prstGeom>
        </p:spPr>
      </p:pic>
    </p:spTree>
    <p:extLst>
      <p:ext uri="{BB962C8B-B14F-4D97-AF65-F5344CB8AC3E}">
        <p14:creationId xmlns:p14="http://schemas.microsoft.com/office/powerpoint/2010/main" val="2250223453"/>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p:txBody>
          <a:bodyPr/>
          <a:lstStyle/>
          <a:p>
            <a:pPr algn="ctr"/>
            <a:r>
              <a:rPr lang="en-US" smtClean="0">
                <a:solidFill>
                  <a:srgbClr val="002060"/>
                </a:solidFill>
                <a:latin typeface="Arial" panose="020b0604020202020204" pitchFamily="34" charset="0"/>
                <a:cs typeface="Arial" panose="020b0604020202020204" pitchFamily="34" charset="0"/>
              </a:rPr>
              <a:t>Human Factors – Human Error</a:t>
            </a:r>
            <a:endParaRPr lang="en-US">
              <a:solidFill>
                <a:srgbClr val="002060"/>
              </a:solidFill>
              <a:latin typeface="Arial" panose="020b0604020202020204" pitchFamily="34" charset="0"/>
              <a:cs typeface="Arial" panose="020b0604020202020204" pitchFamily="34" charset="0"/>
            </a:endParaRPr>
          </a:p>
        </p:txBody>
      </p:sp>
      <p:sp>
        <p:nvSpPr>
          <p:cNvPr id="4" name="Content Placeholder 3"/>
          <p:cNvSpPr>
            <a:spLocks noGrp="1"/>
          </p:cNvSpPr>
          <p:nvPr>
            <p:ph sz="half" idx="2"/>
            <p:custDataLst>
              <p:tags r:id="rId5"/>
            </p:custDataLst>
          </p:nvPr>
        </p:nvSpPr>
        <p:spPr>
          <a:xfrm>
            <a:off x="839788" y="1581665"/>
            <a:ext cx="10363670" cy="5173361"/>
          </a:xfrm>
        </p:spPr>
        <p:txBody>
          <a:bodyPr>
            <a:normAutofit/>
          </a:bodyPr>
          <a:lstStyle/>
          <a:p>
            <a:pPr>
              <a:buFont typeface="Wingdings" panose="05000000000000000000" pitchFamily="2" charset="2"/>
              <a:buChar char="Ø"/>
            </a:pPr>
            <a:r>
              <a:rPr lang="en-US" smtClean="0">
                <a:solidFill>
                  <a:srgbClr val="002060"/>
                </a:solidFill>
                <a:latin typeface="Arial" panose="020b0604020202020204" pitchFamily="34" charset="0"/>
                <a:cs typeface="Arial" panose="020b0604020202020204" pitchFamily="34" charset="0"/>
              </a:rPr>
              <a:t>Construction and construction MOT require drivers to analyze and react to “new” and possibly “unexpected” conditions</a:t>
            </a:r>
          </a:p>
          <a:p>
            <a:pPr lvl="1">
              <a:buFont typeface="Wingdings" panose="05000000000000000000" pitchFamily="2" charset="2"/>
              <a:buChar char="Ø"/>
            </a:pPr>
            <a:r>
              <a:rPr lang="en-US" smtClean="0">
                <a:solidFill>
                  <a:srgbClr val="002060"/>
                </a:solidFill>
                <a:latin typeface="Arial" panose="020b0604020202020204" pitchFamily="34" charset="0"/>
                <a:cs typeface="Arial" panose="020b0604020202020204" pitchFamily="34" charset="0"/>
              </a:rPr>
              <a:t>MOT is should provide advanced notice and time to respond </a:t>
            </a:r>
          </a:p>
          <a:p>
            <a:pPr lvl="1">
              <a:buFont typeface="Wingdings" panose="05000000000000000000" pitchFamily="2" charset="2"/>
              <a:buChar char="Ø"/>
            </a:pPr>
            <a:r>
              <a:rPr lang="en-US" smtClean="0">
                <a:solidFill>
                  <a:srgbClr val="002060"/>
                </a:solidFill>
                <a:latin typeface="Arial" panose="020b0604020202020204" pitchFamily="34" charset="0"/>
                <a:cs typeface="Arial" panose="020b0604020202020204" pitchFamily="34" charset="0"/>
              </a:rPr>
              <a:t>Deficient or obstructed MOT steals that time from drivers </a:t>
            </a:r>
          </a:p>
          <a:p>
            <a:pPr>
              <a:buFont typeface="Wingdings" panose="05000000000000000000" pitchFamily="2" charset="2"/>
              <a:buChar char="Ø"/>
            </a:pPr>
            <a:r>
              <a:rPr lang="en-US" smtClean="0">
                <a:solidFill>
                  <a:srgbClr val="002060"/>
                </a:solidFill>
                <a:latin typeface="Arial" panose="020b0604020202020204" pitchFamily="34" charset="0"/>
                <a:cs typeface="Arial" panose="020b0604020202020204" pitchFamily="34" charset="0"/>
              </a:rPr>
              <a:t>Chain reaction accidents – trace back to simple negligence by one driver OR… did bad MOT start the chain of events?</a:t>
            </a:r>
          </a:p>
          <a:p>
            <a:pPr>
              <a:buFont typeface="Wingdings" panose="05000000000000000000" pitchFamily="2" charset="2"/>
              <a:buChar char="Ø"/>
            </a:pPr>
            <a:r>
              <a:rPr lang="en-US" smtClean="0">
                <a:solidFill>
                  <a:srgbClr val="002060"/>
                </a:solidFill>
                <a:latin typeface="Arial" panose="020b0604020202020204" pitchFamily="34" charset="0"/>
                <a:cs typeface="Arial" panose="020b0604020202020204" pitchFamily="34" charset="0"/>
              </a:rPr>
              <a:t>Moth to the Flame</a:t>
            </a:r>
          </a:p>
          <a:p>
            <a:pPr>
              <a:buFont typeface="Wingdings" panose="05000000000000000000" pitchFamily="2" charset="2"/>
              <a:buChar char="Ø"/>
            </a:pPr>
            <a:r>
              <a:rPr lang="en-US" smtClean="0">
                <a:solidFill>
                  <a:srgbClr val="002060"/>
                </a:solidFill>
                <a:latin typeface="Arial" panose="020b0604020202020204" pitchFamily="34" charset="0"/>
                <a:cs typeface="Arial" panose="020b0604020202020204" pitchFamily="34" charset="0"/>
              </a:rPr>
              <a:t>Alcohol</a:t>
            </a:r>
            <a:br>
              <a:rPr lang="en-US" smtClean="0">
                <a:solidFill>
                  <a:srgbClr val="002060"/>
                </a:solidFill>
                <a:latin typeface="Arial" panose="020b0604020202020204" pitchFamily="34" charset="0"/>
                <a:cs typeface="Arial" panose="020b0604020202020204" pitchFamily="34" charset="0"/>
              </a:rPr>
            </a:br>
            <a:r>
              <a:rPr lang="en-US" smtClean="0">
                <a:solidFill>
                  <a:srgbClr val="002060"/>
                </a:solidFill>
                <a:latin typeface="Arial" panose="020b0604020202020204" pitchFamily="34" charset="0"/>
                <a:cs typeface="Arial" panose="020b0604020202020204" pitchFamily="34" charset="0"/>
              </a:rPr>
              <a:t> </a:t>
            </a:r>
          </a:p>
        </p:txBody>
      </p:sp>
      <p:pic>
        <p:nvPicPr>
          <p:cNvPr id="3" name="Picture 2"/>
          <p:cNvPicPr>
            <a:picLocks noChangeAspect="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a:xfrm>
            <a:off x="9554047" y="4690043"/>
            <a:ext cx="2143581" cy="2064983"/>
          </a:xfrm>
          <a:prstGeom prst="rect">
            <a:avLst/>
          </a:prstGeom>
        </p:spPr>
      </p:pic>
      <p:pic>
        <p:nvPicPr>
          <p:cNvPr id="6" name="Picture 5"/>
          <p:cNvPicPr>
            <a:picLocks noChangeAspect="1"/>
          </p:cNvPicPr>
          <p:nvPr>
            <p:custDataLst>
              <p:tags r:id="rId9"/>
            </p:custDataLst>
          </p:nvPr>
        </p:nvPicPr>
        <p:blipFill>
          <a:blip r:embed="rId8">
            <a:extLst>
              <a:ext uri="{28A0092B-C50C-407E-A947-70E740481C1C}">
                <a14:useLocalDpi xmlns:a14="http://schemas.microsoft.com/office/drawing/2010/main" val="0"/>
              </a:ext>
            </a:extLst>
          </a:blip>
          <a:stretch>
            <a:fillRect/>
          </a:stretch>
        </p:blipFill>
        <p:spPr>
          <a:xfrm>
            <a:off x="6836551" y="4690043"/>
            <a:ext cx="1862253" cy="1862253"/>
          </a:xfrm>
          <a:prstGeom prst="rect">
            <a:avLst/>
          </a:prstGeom>
        </p:spPr>
      </p:pic>
    </p:spTree>
    <p:extLst>
      <p:ext uri="{BB962C8B-B14F-4D97-AF65-F5344CB8AC3E}">
        <p14:creationId xmlns:p14="http://schemas.microsoft.com/office/powerpoint/2010/main" val="3197993256"/>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7" name="Title 1"/>
          <p:cNvSpPr>
            <a:spLocks noGrp="1"/>
          </p:cNvSpPr>
          <p:nvPr>
            <p:ph type="title"/>
            <p:custDataLst>
              <p:tags r:id="rId4"/>
            </p:custDataLst>
          </p:nvPr>
        </p:nvSpPr>
        <p:spPr>
          <a:xfrm>
            <a:off x="810000" y="205947"/>
            <a:ext cx="10571998" cy="1565188"/>
          </a:xfrm>
        </p:spPr>
        <p:txBody>
          <a:bodyPr/>
          <a:lstStyle/>
          <a:p>
            <a:pPr algn="ctr"/>
            <a:r>
              <a:rPr lang="en-US" smtClean="0">
                <a:solidFill>
                  <a:srgbClr val="002060"/>
                </a:solidFill>
                <a:latin typeface="Arial" panose="020b0604020202020204" pitchFamily="34" charset="0"/>
                <a:cs typeface="Arial" panose="020b0604020202020204" pitchFamily="34" charset="0"/>
              </a:rPr>
              <a:t>Additional Considerations – Economics</a:t>
            </a:r>
            <a:endParaRPr lang="en-US">
              <a:solidFill>
                <a:srgbClr val="002060"/>
              </a:solidFill>
              <a:latin typeface="Arial" panose="020b0604020202020204" pitchFamily="34" charset="0"/>
              <a:cs typeface="Arial" panose="020b0604020202020204" pitchFamily="34" charset="0"/>
            </a:endParaRPr>
          </a:p>
        </p:txBody>
      </p:sp>
      <p:sp>
        <p:nvSpPr>
          <p:cNvPr id="8" name="Content Placeholder 2"/>
          <p:cNvSpPr>
            <a:spLocks noGrp="1"/>
          </p:cNvSpPr>
          <p:nvPr>
            <p:ph idx="2"/>
            <p:custDataLst>
              <p:tags r:id="rId5"/>
            </p:custDataLst>
          </p:nvPr>
        </p:nvSpPr>
        <p:spPr>
          <a:xfrm>
            <a:off x="584887" y="1416206"/>
            <a:ext cx="11261124" cy="3033132"/>
          </a:xfrm>
        </p:spPr>
        <p:txBody>
          <a:bodyPr>
            <a:normAutofit fontScale="92500" lnSpcReduction="20000"/>
          </a:bodyPr>
          <a:lstStyle/>
          <a:p>
            <a:pPr marL="457200" indent="-457200" algn="just">
              <a:buFont typeface="Wingdings" panose="05000000000000000000" pitchFamily="2" charset="2"/>
              <a:buChar char="Ø"/>
            </a:pPr>
            <a:r>
              <a:rPr lang="en-US" b="0" smtClean="0">
                <a:solidFill>
                  <a:srgbClr val="002060"/>
                </a:solidFill>
                <a:latin typeface="Arial" panose="020b0604020202020204" pitchFamily="34" charset="0"/>
                <a:cs typeface="Arial" panose="020b0604020202020204" pitchFamily="34" charset="0"/>
              </a:rPr>
              <a:t>Construction Contract</a:t>
            </a:r>
          </a:p>
          <a:p>
            <a:pPr marL="914389" lvl="1" indent="-457200" algn="just">
              <a:buFont typeface="Wingdings" panose="05000000000000000000" pitchFamily="2" charset="2"/>
              <a:buChar char="Ø"/>
            </a:pPr>
            <a:r>
              <a:rPr lang="en-US" b="0" smtClean="0">
                <a:solidFill>
                  <a:srgbClr val="002060"/>
                </a:solidFill>
                <a:latin typeface="Arial" panose="020b0604020202020204" pitchFamily="34" charset="0"/>
                <a:cs typeface="Arial" panose="020b0604020202020204" pitchFamily="34" charset="0"/>
              </a:rPr>
              <a:t>Schedule requirements</a:t>
            </a:r>
          </a:p>
          <a:p>
            <a:pPr marL="914389" lvl="1" indent="-457200" algn="just">
              <a:buFont typeface="Wingdings" panose="05000000000000000000" pitchFamily="2" charset="2"/>
              <a:buChar char="Ø"/>
            </a:pPr>
            <a:r>
              <a:rPr lang="en-US" b="0" smtClean="0">
                <a:solidFill>
                  <a:srgbClr val="002060"/>
                </a:solidFill>
                <a:latin typeface="Arial" panose="020b0604020202020204" pitchFamily="34" charset="0"/>
                <a:cs typeface="Arial" panose="020b0604020202020204" pitchFamily="34" charset="0"/>
              </a:rPr>
              <a:t>Liquidated Damages for delay(the stick)</a:t>
            </a:r>
          </a:p>
          <a:p>
            <a:pPr marL="914389" lvl="1" indent="-457200" algn="just">
              <a:buFont typeface="Wingdings" panose="05000000000000000000" pitchFamily="2" charset="2"/>
              <a:buChar char="Ø"/>
            </a:pPr>
            <a:r>
              <a:rPr lang="en-US" b="0" smtClean="0">
                <a:solidFill>
                  <a:srgbClr val="002060"/>
                </a:solidFill>
                <a:latin typeface="Arial" panose="020b0604020202020204" pitchFamily="34" charset="0"/>
                <a:cs typeface="Arial" panose="020b0604020202020204" pitchFamily="34" charset="0"/>
              </a:rPr>
              <a:t>Bonuses for early completion (the carrot)</a:t>
            </a:r>
          </a:p>
          <a:p>
            <a:pPr marL="457200" indent="-457200" algn="just">
              <a:buFont typeface="Wingdings" panose="05000000000000000000" pitchFamily="2" charset="2"/>
              <a:buChar char="Ø"/>
            </a:pPr>
            <a:r>
              <a:rPr lang="en-US" b="0" smtClean="0">
                <a:solidFill>
                  <a:srgbClr val="002060"/>
                </a:solidFill>
                <a:latin typeface="Arial" panose="020b0604020202020204" pitchFamily="34" charset="0"/>
                <a:cs typeface="Arial" panose="020b0604020202020204" pitchFamily="34" charset="0"/>
              </a:rPr>
              <a:t>MOT costs money and takes time</a:t>
            </a:r>
          </a:p>
          <a:p>
            <a:pPr marL="914389" lvl="1" indent="-457200" algn="just">
              <a:buFont typeface="Wingdings" panose="05000000000000000000" pitchFamily="2" charset="2"/>
              <a:buChar char="Ø"/>
            </a:pPr>
            <a:r>
              <a:rPr lang="en-US" b="0" smtClean="0">
                <a:solidFill>
                  <a:srgbClr val="002060"/>
                </a:solidFill>
                <a:latin typeface="Arial" panose="020b0604020202020204" pitchFamily="34" charset="0"/>
                <a:cs typeface="Arial" panose="020b0604020202020204" pitchFamily="34" charset="0"/>
              </a:rPr>
              <a:t>Just because the MOT is on the plans and discussed at site does not mean it was actually used </a:t>
            </a:r>
          </a:p>
          <a:p>
            <a:pPr marL="457200" indent="-457200" algn="just">
              <a:buFont typeface="Wingdings" panose="05000000000000000000" pitchFamily="2" charset="2"/>
              <a:buChar char="Ø"/>
            </a:pPr>
            <a:r>
              <a:rPr lang="en-US" b="0" smtClean="0">
                <a:solidFill>
                  <a:srgbClr val="002060"/>
                </a:solidFill>
                <a:latin typeface="Arial" panose="020b0604020202020204" pitchFamily="34" charset="0"/>
                <a:cs typeface="Arial" panose="020b0604020202020204" pitchFamily="34" charset="0"/>
              </a:rPr>
              <a:t>Attorneys must get the documents, ask the questions and KNOW HOW TO READ AND UNDERSTAND A CONSTRUCTION SCHEDLE!!!</a:t>
            </a:r>
            <a:endParaRPr lang="en-US" b="0">
              <a:solidFill>
                <a:srgbClr val="002060"/>
              </a:solidFill>
              <a:latin typeface="Arial" panose="020b0604020202020204" pitchFamily="34" charset="0"/>
              <a:cs typeface="Arial" panose="020b0604020202020204" pitchFamily="34" charset="0"/>
            </a:endParaRPr>
          </a:p>
        </p:txBody>
      </p:sp>
      <p:pic>
        <p:nvPicPr>
          <p:cNvPr id="2" name="Picture 1"/>
          <p:cNvPicPr>
            <a:picLocks noChangeAspect="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a:xfrm>
            <a:off x="3086895" y="4635884"/>
            <a:ext cx="5756022" cy="1999092"/>
          </a:xfrm>
          <a:prstGeom prst="rect">
            <a:avLst/>
          </a:prstGeom>
        </p:spPr>
      </p:pic>
    </p:spTree>
    <p:extLst>
      <p:ext uri="{BB962C8B-B14F-4D97-AF65-F5344CB8AC3E}">
        <p14:creationId xmlns:p14="http://schemas.microsoft.com/office/powerpoint/2010/main" val="3125714227"/>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txBox="1"/>
          <p:nvPr>
            <p:custDataLst>
              <p:tags r:id="rId4"/>
            </p:custDataLst>
          </p:nvPr>
        </p:nvSpPr>
        <p:spPr>
          <a:xfrm>
            <a:off x="662704" y="825540"/>
            <a:ext cx="10964562" cy="1132570"/>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solidFill>
                  <a:srgbClr val="002060"/>
                </a:solidFill>
                <a:latin typeface="Arial" panose="020b0604020202020204" pitchFamily="34" charset="0"/>
                <a:cs typeface="Arial" panose="020b0604020202020204" pitchFamily="34" charset="0"/>
              </a:rPr>
              <a:t>Additional Considerations - Accident Clusters, cont.</a:t>
            </a:r>
            <a:endParaRPr lang="en-US" sz="3600">
              <a:solidFill>
                <a:srgbClr val="002060"/>
              </a:solidFill>
              <a:latin typeface="Arial" panose="020b0604020202020204" pitchFamily="34" charset="0"/>
              <a:cs typeface="Arial" panose="020b0604020202020204" pitchFamily="34" charset="0"/>
            </a:endParaRPr>
          </a:p>
        </p:txBody>
      </p:sp>
      <p:sp>
        <p:nvSpPr>
          <p:cNvPr id="3" name="Content Placeholder 2"/>
          <p:cNvSpPr txBox="1"/>
          <p:nvPr>
            <p:custDataLst>
              <p:tags r:id="rId5"/>
            </p:custDataLst>
          </p:nvPr>
        </p:nvSpPr>
        <p:spPr>
          <a:xfrm>
            <a:off x="662704" y="1958109"/>
            <a:ext cx="10554574" cy="4313381"/>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smtClean="0">
                <a:solidFill>
                  <a:srgbClr val="002060"/>
                </a:solidFill>
                <a:latin typeface="Arial" panose="020b0604020202020204" pitchFamily="34" charset="0"/>
                <a:cs typeface="Arial" panose="020b0604020202020204" pitchFamily="34" charset="0"/>
              </a:rPr>
              <a:t>Delp </a:t>
            </a:r>
            <a:r>
              <a:rPr lang="en-US" sz="2400" i="1">
                <a:solidFill>
                  <a:srgbClr val="002060"/>
                </a:solidFill>
                <a:latin typeface="Arial" panose="020b0604020202020204" pitchFamily="34" charset="0"/>
                <a:cs typeface="Arial" panose="020b0604020202020204" pitchFamily="34" charset="0"/>
              </a:rPr>
              <a:t>v. TBE </a:t>
            </a:r>
            <a:r>
              <a:rPr lang="en-US" sz="2400" i="1" smtClean="0">
                <a:solidFill>
                  <a:srgbClr val="002060"/>
                </a:solidFill>
                <a:latin typeface="Arial" panose="020b0604020202020204" pitchFamily="34" charset="0"/>
                <a:cs typeface="Arial" panose="020b0604020202020204" pitchFamily="34" charset="0"/>
              </a:rPr>
              <a:t>Group</a:t>
            </a:r>
            <a:r>
              <a:rPr lang="en-US" sz="2400" smtClean="0">
                <a:solidFill>
                  <a:srgbClr val="002060"/>
                </a:solidFill>
                <a:latin typeface="Arial" panose="020b0604020202020204" pitchFamily="34" charset="0"/>
                <a:cs typeface="Arial" panose="020b0604020202020204" pitchFamily="34" charset="0"/>
              </a:rPr>
              <a:t>, 2001 </a:t>
            </a:r>
            <a:r>
              <a:rPr lang="en-US" sz="2400">
                <a:solidFill>
                  <a:srgbClr val="002060"/>
                </a:solidFill>
                <a:latin typeface="Arial" panose="020b0604020202020204" pitchFamily="34" charset="0"/>
                <a:cs typeface="Arial" panose="020b0604020202020204" pitchFamily="34" charset="0"/>
              </a:rPr>
              <a:t>WL 379477 </a:t>
            </a:r>
            <a:r>
              <a:rPr lang="en-US" sz="2400" smtClean="0">
                <a:solidFill>
                  <a:srgbClr val="002060"/>
                </a:solidFill>
                <a:latin typeface="Arial" panose="020b0604020202020204" pitchFamily="34" charset="0"/>
                <a:cs typeface="Arial" panose="020b0604020202020204" pitchFamily="34" charset="0"/>
              </a:rPr>
              <a:t>(Fla Cir. Ct. Feb</a:t>
            </a:r>
            <a:r>
              <a:rPr lang="en-US" sz="2400">
                <a:solidFill>
                  <a:srgbClr val="002060"/>
                </a:solidFill>
                <a:latin typeface="Arial" panose="020b0604020202020204" pitchFamily="34" charset="0"/>
                <a:cs typeface="Arial" panose="020b0604020202020204" pitchFamily="34" charset="0"/>
              </a:rPr>
              <a:t>. 12, </a:t>
            </a:r>
            <a:r>
              <a:rPr lang="en-US" sz="2400" smtClean="0">
                <a:solidFill>
                  <a:srgbClr val="002060"/>
                </a:solidFill>
                <a:latin typeface="Arial" panose="020b0604020202020204" pitchFamily="34" charset="0"/>
                <a:cs typeface="Arial" panose="020b0604020202020204" pitchFamily="34" charset="0"/>
              </a:rPr>
              <a:t>2001)</a:t>
            </a:r>
          </a:p>
          <a:p>
            <a:pPr marL="0" indent="0">
              <a:buNone/>
            </a:pPr>
            <a:endParaRPr lang="en-US" sz="240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2400" smtClean="0">
                <a:solidFill>
                  <a:srgbClr val="002060"/>
                </a:solidFill>
                <a:latin typeface="Arial" panose="020b0604020202020204" pitchFamily="34" charset="0"/>
                <a:cs typeface="Arial" panose="020b0604020202020204" pitchFamily="34" charset="0"/>
              </a:rPr>
              <a:t>Reported settlement of $1 million </a:t>
            </a:r>
          </a:p>
          <a:p>
            <a:pPr>
              <a:buFont typeface="Wingdings" panose="05000000000000000000" pitchFamily="2" charset="2"/>
              <a:buChar char="Ø"/>
            </a:pPr>
            <a:r>
              <a:rPr lang="en-US" sz="2400" smtClean="0">
                <a:solidFill>
                  <a:srgbClr val="002060"/>
                </a:solidFill>
                <a:latin typeface="Arial" panose="020b0604020202020204" pitchFamily="34" charset="0"/>
                <a:cs typeface="Arial" panose="020b0604020202020204" pitchFamily="34" charset="0"/>
              </a:rPr>
              <a:t>Pooling water on construction site </a:t>
            </a:r>
          </a:p>
          <a:p>
            <a:pPr>
              <a:buFont typeface="Wingdings" panose="05000000000000000000" pitchFamily="2" charset="2"/>
              <a:buChar char="Ø"/>
            </a:pPr>
            <a:r>
              <a:rPr lang="en-US" sz="2400" smtClean="0">
                <a:solidFill>
                  <a:srgbClr val="002060"/>
                </a:solidFill>
                <a:latin typeface="Arial" panose="020b0604020202020204" pitchFamily="34" charset="0"/>
                <a:cs typeface="Arial" panose="020b0604020202020204" pitchFamily="34" charset="0"/>
              </a:rPr>
              <a:t>A week after the first accident, an ambulance crashed in the same place due to same pooling water </a:t>
            </a:r>
          </a:p>
          <a:p>
            <a:pPr>
              <a:buFont typeface="Wingdings" panose="05000000000000000000" pitchFamily="2" charset="2"/>
              <a:buChar char="Ø"/>
            </a:pPr>
            <a:r>
              <a:rPr lang="en-US" sz="2400" smtClean="0">
                <a:solidFill>
                  <a:srgbClr val="002060"/>
                </a:solidFill>
                <a:latin typeface="Arial" panose="020b0604020202020204" pitchFamily="34" charset="0"/>
                <a:cs typeface="Arial" panose="020b0604020202020204" pitchFamily="34" charset="0"/>
              </a:rPr>
              <a:t>Ambulance settlement was unreported</a:t>
            </a:r>
          </a:p>
          <a:p>
            <a:pPr>
              <a:buFont typeface="Wingdings" panose="05000000000000000000" pitchFamily="2" charset="2"/>
              <a:buChar char="Ø"/>
            </a:pPr>
            <a:r>
              <a:rPr lang="en-US" sz="2400" smtClean="0">
                <a:solidFill>
                  <a:srgbClr val="002060"/>
                </a:solidFill>
                <a:latin typeface="Arial" panose="020b0604020202020204" pitchFamily="34" charset="0"/>
                <a:cs typeface="Arial" panose="020b0604020202020204" pitchFamily="34" charset="0"/>
              </a:rPr>
              <a:t>Multiple accidents = Something is not right </a:t>
            </a:r>
          </a:p>
          <a:p>
            <a:pPr marL="0" indent="0">
              <a:buNone/>
            </a:pPr>
            <a:endParaRPr lang="en-US" sz="240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6884054"/>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txBox="1"/>
          <p:nvPr>
            <p:custDataLst>
              <p:tags r:id="rId4"/>
            </p:custDataLst>
          </p:nvPr>
        </p:nvSpPr>
        <p:spPr>
          <a:xfrm>
            <a:off x="662704" y="825540"/>
            <a:ext cx="10964562" cy="698460"/>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solidFill>
                  <a:srgbClr val="002060"/>
                </a:solidFill>
                <a:latin typeface="Arial" panose="020b0604020202020204" pitchFamily="34" charset="0"/>
                <a:cs typeface="Arial" panose="020b0604020202020204" pitchFamily="34" charset="0"/>
              </a:rPr>
              <a:t>Defenses – Sovereign Immunity</a:t>
            </a:r>
            <a:endParaRPr lang="en-US" sz="3600">
              <a:solidFill>
                <a:srgbClr val="002060"/>
              </a:solidFill>
              <a:latin typeface="Arial" panose="020b0604020202020204" pitchFamily="34" charset="0"/>
              <a:cs typeface="Arial" panose="020b0604020202020204" pitchFamily="34" charset="0"/>
            </a:endParaRPr>
          </a:p>
        </p:txBody>
      </p:sp>
      <p:sp>
        <p:nvSpPr>
          <p:cNvPr id="3" name="Content Placeholder 2"/>
          <p:cNvSpPr txBox="1"/>
          <p:nvPr>
            <p:custDataLst>
              <p:tags r:id="rId5"/>
            </p:custDataLst>
          </p:nvPr>
        </p:nvSpPr>
        <p:spPr>
          <a:xfrm>
            <a:off x="662704" y="1708299"/>
            <a:ext cx="10554574" cy="4563192"/>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Ø"/>
            </a:pPr>
            <a:r>
              <a:rPr lang="en-US" smtClean="0">
                <a:solidFill>
                  <a:srgbClr val="415A7F"/>
                </a:solidFill>
                <a:latin typeface="Arial" panose="020b0604020202020204" pitchFamily="34" charset="0"/>
                <a:cs typeface="Arial" panose="020b0604020202020204" pitchFamily="34" charset="0"/>
              </a:rPr>
              <a:t>§</a:t>
            </a:r>
            <a:r>
              <a:rPr lang="en-US" sz="2100">
                <a:solidFill>
                  <a:srgbClr val="415A7F"/>
                </a:solidFill>
                <a:latin typeface="Arial" panose="020b0604020202020204" pitchFamily="34" charset="0"/>
                <a:cs typeface="Arial" panose="020b0604020202020204" pitchFamily="34" charset="0"/>
              </a:rPr>
              <a:t>768.28(9), </a:t>
            </a:r>
            <a:r>
              <a:rPr lang="en-US" sz="2100" i="1">
                <a:solidFill>
                  <a:srgbClr val="415A7F"/>
                </a:solidFill>
                <a:latin typeface="Arial" panose="020b0604020202020204" pitchFamily="34" charset="0"/>
                <a:cs typeface="Arial" panose="020b0604020202020204" pitchFamily="34" charset="0"/>
              </a:rPr>
              <a:t>Florida Statutes</a:t>
            </a:r>
            <a:endParaRPr lang="en-US" sz="2100">
              <a:solidFill>
                <a:srgbClr val="415A7F"/>
              </a:solidFill>
              <a:latin typeface="Arial" panose="020b0604020202020204" pitchFamily="34" charset="0"/>
              <a:cs typeface="Arial" panose="020b0604020202020204" pitchFamily="34" charset="0"/>
            </a:endParaRPr>
          </a:p>
          <a:p>
            <a:pPr lvl="2">
              <a:buFont typeface="Wingdings" panose="05000000000000000000" pitchFamily="2" charset="2"/>
              <a:buChar char="Ø"/>
            </a:pPr>
            <a:r>
              <a:rPr lang="en-US" sz="2100">
                <a:solidFill>
                  <a:srgbClr val="415A7F"/>
                </a:solidFill>
                <a:latin typeface="Arial" panose="020b0604020202020204" pitchFamily="34" charset="0"/>
                <a:cs typeface="Arial" panose="020b0604020202020204" pitchFamily="34" charset="0"/>
              </a:rPr>
              <a:t>No agent of state or its subdivisions can be held personally liable or named as </a:t>
            </a:r>
            <a:r>
              <a:rPr lang="en-US" sz="2100" smtClean="0">
                <a:solidFill>
                  <a:srgbClr val="415A7F"/>
                </a:solidFill>
                <a:latin typeface="Arial" panose="020b0604020202020204" pitchFamily="34" charset="0"/>
                <a:cs typeface="Arial" panose="020b0604020202020204" pitchFamily="34" charset="0"/>
              </a:rPr>
              <a:t>Defendant </a:t>
            </a:r>
            <a:br>
              <a:rPr lang="en-US" sz="2100" smtClean="0">
                <a:solidFill>
                  <a:srgbClr val="415A7F"/>
                </a:solidFill>
                <a:latin typeface="Arial" panose="020b0604020202020204" pitchFamily="34" charset="0"/>
                <a:cs typeface="Arial" panose="020b0604020202020204" pitchFamily="34" charset="0"/>
              </a:rPr>
            </a:br>
            <a:endParaRPr lang="en-US" sz="2100">
              <a:solidFill>
                <a:srgbClr val="415A7F"/>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2500">
                <a:solidFill>
                  <a:srgbClr val="415A7F"/>
                </a:solidFill>
                <a:latin typeface="Arial" panose="020b0604020202020204" pitchFamily="34" charset="0"/>
                <a:cs typeface="Arial" panose="020b0604020202020204" pitchFamily="34" charset="0"/>
              </a:rPr>
              <a:t>FDOT</a:t>
            </a:r>
          </a:p>
          <a:p>
            <a:pPr lvl="1">
              <a:buFont typeface="Wingdings" panose="05000000000000000000" pitchFamily="2" charset="2"/>
              <a:buChar char="Ø"/>
            </a:pPr>
            <a:r>
              <a:rPr lang="en-US" sz="2700">
                <a:solidFill>
                  <a:srgbClr val="415A7F"/>
                </a:solidFill>
                <a:latin typeface="Arial" panose="020b0604020202020204" pitchFamily="34" charset="0"/>
                <a:cs typeface="Arial" panose="020b0604020202020204" pitchFamily="34" charset="0"/>
              </a:rPr>
              <a:t>Waived </a:t>
            </a:r>
            <a:r>
              <a:rPr lang="en-US" sz="2700" smtClean="0">
                <a:solidFill>
                  <a:srgbClr val="415A7F"/>
                </a:solidFill>
                <a:latin typeface="Arial" panose="020b0604020202020204" pitchFamily="34" charset="0"/>
                <a:cs typeface="Arial" panose="020b0604020202020204" pitchFamily="34" charset="0"/>
              </a:rPr>
              <a:t>Sovereign Immunity per </a:t>
            </a:r>
            <a:r>
              <a:rPr lang="en-US" sz="2700">
                <a:solidFill>
                  <a:srgbClr val="415A7F"/>
                </a:solidFill>
                <a:latin typeface="Arial" panose="020b0604020202020204" pitchFamily="34" charset="0"/>
                <a:cs typeface="Arial" panose="020b0604020202020204" pitchFamily="34" charset="0"/>
              </a:rPr>
              <a:t>Section 13, Article X of the Florida Constitution</a:t>
            </a:r>
          </a:p>
          <a:p>
            <a:pPr lvl="1">
              <a:buFont typeface="Wingdings" panose="05000000000000000000" pitchFamily="2" charset="2"/>
              <a:buChar char="Ø"/>
            </a:pPr>
            <a:r>
              <a:rPr lang="en-US" sz="2700">
                <a:solidFill>
                  <a:srgbClr val="415A7F"/>
                </a:solidFill>
                <a:latin typeface="Arial" panose="020b0604020202020204" pitchFamily="34" charset="0"/>
                <a:cs typeface="Arial" panose="020b0604020202020204" pitchFamily="34" charset="0"/>
              </a:rPr>
              <a:t>Pursuant to waiver, damages against FDOT limited</a:t>
            </a:r>
          </a:p>
          <a:p>
            <a:pPr lvl="2">
              <a:buFont typeface="Wingdings" panose="05000000000000000000" pitchFamily="2" charset="2"/>
              <a:buChar char="Ø"/>
            </a:pPr>
            <a:r>
              <a:rPr lang="en-US" sz="2300" smtClean="0">
                <a:solidFill>
                  <a:srgbClr val="415A7F"/>
                </a:solidFill>
                <a:latin typeface="Arial" panose="020b0604020202020204" pitchFamily="34" charset="0"/>
                <a:cs typeface="Arial" panose="020b0604020202020204" pitchFamily="34" charset="0"/>
              </a:rPr>
              <a:t>§</a:t>
            </a:r>
            <a:r>
              <a:rPr lang="en-US" sz="2300">
                <a:solidFill>
                  <a:srgbClr val="415A7F"/>
                </a:solidFill>
                <a:latin typeface="Arial" panose="020b0604020202020204" pitchFamily="34" charset="0"/>
                <a:cs typeface="Arial" panose="020b0604020202020204" pitchFamily="34" charset="0"/>
              </a:rPr>
              <a:t>768.28(5), </a:t>
            </a:r>
            <a:r>
              <a:rPr lang="en-US" sz="2300" i="1">
                <a:solidFill>
                  <a:srgbClr val="415A7F"/>
                </a:solidFill>
                <a:latin typeface="Arial" panose="020b0604020202020204" pitchFamily="34" charset="0"/>
                <a:cs typeface="Arial" panose="020b0604020202020204" pitchFamily="34" charset="0"/>
              </a:rPr>
              <a:t>Florida Statutes</a:t>
            </a:r>
            <a:endParaRPr lang="en-US" sz="2300">
              <a:solidFill>
                <a:srgbClr val="415A7F"/>
              </a:solidFill>
              <a:latin typeface="Arial" panose="020b0604020202020204" pitchFamily="34" charset="0"/>
              <a:cs typeface="Arial" panose="020b0604020202020204" pitchFamily="34" charset="0"/>
            </a:endParaRPr>
          </a:p>
          <a:p>
            <a:pPr lvl="3">
              <a:buFont typeface="Wingdings" panose="05000000000000000000" pitchFamily="2" charset="2"/>
              <a:buChar char="Ø"/>
            </a:pPr>
            <a:r>
              <a:rPr lang="en-US" sz="2100">
                <a:solidFill>
                  <a:srgbClr val="415A7F"/>
                </a:solidFill>
                <a:latin typeface="Arial" panose="020b0604020202020204" pitchFamily="34" charset="0"/>
                <a:cs typeface="Arial" panose="020b0604020202020204" pitchFamily="34" charset="0"/>
              </a:rPr>
              <a:t>No punitive damages</a:t>
            </a:r>
          </a:p>
          <a:p>
            <a:pPr lvl="3">
              <a:buFont typeface="Wingdings" panose="05000000000000000000" pitchFamily="2" charset="2"/>
              <a:buChar char="Ø"/>
            </a:pPr>
            <a:r>
              <a:rPr lang="en-US" sz="2100">
                <a:solidFill>
                  <a:srgbClr val="415A7F"/>
                </a:solidFill>
                <a:latin typeface="Arial" panose="020b0604020202020204" pitchFamily="34" charset="0"/>
                <a:cs typeface="Arial" panose="020b0604020202020204" pitchFamily="34" charset="0"/>
              </a:rPr>
              <a:t>No pre-judgment interest</a:t>
            </a:r>
          </a:p>
          <a:p>
            <a:pPr lvl="3">
              <a:buFont typeface="Wingdings" panose="05000000000000000000" pitchFamily="2" charset="2"/>
              <a:buChar char="Ø"/>
            </a:pPr>
            <a:r>
              <a:rPr lang="en-US" sz="2100">
                <a:solidFill>
                  <a:srgbClr val="415A7F"/>
                </a:solidFill>
                <a:latin typeface="Arial" panose="020b0604020202020204" pitchFamily="34" charset="0"/>
                <a:cs typeface="Arial" panose="020b0604020202020204" pitchFamily="34" charset="0"/>
              </a:rPr>
              <a:t>$200,000.00 </a:t>
            </a:r>
          </a:p>
        </p:txBody>
      </p:sp>
    </p:spTree>
    <p:extLst>
      <p:ext uri="{BB962C8B-B14F-4D97-AF65-F5344CB8AC3E}">
        <p14:creationId xmlns:p14="http://schemas.microsoft.com/office/powerpoint/2010/main" val="1338134978"/>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a:xfrm>
            <a:off x="559837" y="365127"/>
            <a:ext cx="10793963" cy="1325563"/>
          </a:xfrm>
        </p:spPr>
        <p:txBody>
          <a:bodyPr/>
          <a:lstStyle/>
          <a:p>
            <a:pPr algn="ctr"/>
            <a:r>
              <a:rPr lang="en-US">
                <a:solidFill>
                  <a:srgbClr val="415A7F"/>
                </a:solidFill>
                <a:latin typeface="Arial" panose="020b0604020202020204" pitchFamily="34" charset="0"/>
                <a:cs typeface="Arial" panose="020b0604020202020204" pitchFamily="34" charset="0"/>
              </a:rPr>
              <a:t>What are roadway construction cases?</a:t>
            </a:r>
          </a:p>
        </p:txBody>
      </p:sp>
      <p:sp>
        <p:nvSpPr>
          <p:cNvPr id="3" name="Content Placeholder 2"/>
          <p:cNvSpPr>
            <a:spLocks noGrp="1"/>
          </p:cNvSpPr>
          <p:nvPr>
            <p:ph idx="1"/>
            <p:custDataLst>
              <p:tags r:id="rId5"/>
            </p:custDataLst>
          </p:nvPr>
        </p:nvSpPr>
        <p:spPr/>
        <p:txBody>
          <a:bodyPr>
            <a:normAutofit/>
          </a:bodyPr>
          <a:lstStyle/>
          <a:p>
            <a:pPr lvl="1">
              <a:buFont typeface="Wingdings" panose="05000000000000000000" pitchFamily="2" charset="2"/>
              <a:buChar char="Ø"/>
            </a:pPr>
            <a:r>
              <a:rPr lang="en-US">
                <a:solidFill>
                  <a:srgbClr val="415A7F"/>
                </a:solidFill>
                <a:latin typeface="Arial" panose="020b0604020202020204" pitchFamily="34" charset="0"/>
                <a:cs typeface="Arial" panose="020b0604020202020204" pitchFamily="34" charset="0"/>
              </a:rPr>
              <a:t>Examples:</a:t>
            </a:r>
          </a:p>
          <a:p>
            <a:pPr lvl="2">
              <a:buFont typeface="Wingdings" panose="05000000000000000000" pitchFamily="2" charset="2"/>
              <a:buChar char="Ø"/>
            </a:pPr>
            <a:r>
              <a:rPr lang="en-US" sz="2400">
                <a:solidFill>
                  <a:srgbClr val="415A7F"/>
                </a:solidFill>
                <a:latin typeface="Arial" panose="020b0604020202020204" pitchFamily="34" charset="0"/>
                <a:cs typeface="Arial" panose="020b0604020202020204" pitchFamily="34" charset="0"/>
              </a:rPr>
              <a:t>Pedestrian walking in roadway construction zone and falls in vicinity of sidewalk/crosswalk work</a:t>
            </a:r>
          </a:p>
          <a:p>
            <a:pPr lvl="2">
              <a:buFont typeface="Wingdings" panose="05000000000000000000" pitchFamily="2" charset="2"/>
              <a:buChar char="Ø"/>
            </a:pPr>
            <a:r>
              <a:rPr lang="en-US" sz="2400">
                <a:solidFill>
                  <a:srgbClr val="415A7F"/>
                </a:solidFill>
                <a:latin typeface="Arial" panose="020b0604020202020204" pitchFamily="34" charset="0"/>
                <a:cs typeface="Arial" panose="020b0604020202020204" pitchFamily="34" charset="0"/>
              </a:rPr>
              <a:t>Vehicle traveling in roadway construction zone strikes/is struck by another vehicle</a:t>
            </a:r>
          </a:p>
          <a:p>
            <a:pPr lvl="2">
              <a:buFont typeface="Wingdings" panose="05000000000000000000" pitchFamily="2" charset="2"/>
              <a:buChar char="Ø"/>
            </a:pPr>
            <a:r>
              <a:rPr lang="en-US" sz="2400">
                <a:solidFill>
                  <a:srgbClr val="415A7F"/>
                </a:solidFill>
                <a:latin typeface="Arial" panose="020b0604020202020204" pitchFamily="34" charset="0"/>
                <a:cs typeface="Arial" panose="020b0604020202020204" pitchFamily="34" charset="0"/>
              </a:rPr>
              <a:t>Vehicle traveling in roadway construction zone strikes/is struck by equipment</a:t>
            </a:r>
          </a:p>
          <a:p>
            <a:pPr lvl="2">
              <a:buFont typeface="Wingdings" panose="05000000000000000000" pitchFamily="2" charset="2"/>
              <a:buChar char="Ø"/>
            </a:pPr>
            <a:r>
              <a:rPr lang="en-US" sz="2400">
                <a:solidFill>
                  <a:srgbClr val="415A7F"/>
                </a:solidFill>
                <a:latin typeface="Arial" panose="020b0604020202020204" pitchFamily="34" charset="0"/>
                <a:cs typeface="Arial" panose="020b0604020202020204" pitchFamily="34" charset="0"/>
              </a:rPr>
              <a:t>Vehicle traveling in roadway construction zone has single vehicle accident</a:t>
            </a:r>
          </a:p>
          <a:p>
            <a:pPr lvl="2">
              <a:buFont typeface="Wingdings" panose="05000000000000000000" pitchFamily="2" charset="2"/>
              <a:buChar char="Ø"/>
            </a:pPr>
            <a:r>
              <a:rPr lang="en-US" sz="2400">
                <a:solidFill>
                  <a:srgbClr val="415A7F"/>
                </a:solidFill>
                <a:latin typeface="Arial" panose="020b0604020202020204" pitchFamily="34" charset="0"/>
                <a:cs typeface="Arial" panose="020b0604020202020204" pitchFamily="34" charset="0"/>
              </a:rPr>
              <a:t>Rolling Roadblocks/Back Ups</a:t>
            </a:r>
          </a:p>
        </p:txBody>
      </p:sp>
    </p:spTree>
    <p:extLst>
      <p:ext uri="{BB962C8B-B14F-4D97-AF65-F5344CB8AC3E}">
        <p14:creationId xmlns:p14="http://schemas.microsoft.com/office/powerpoint/2010/main" val="2555202638"/>
      </p:ext>
    </p:extLst>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txBox="1"/>
          <p:nvPr>
            <p:custDataLst>
              <p:tags r:id="rId4"/>
            </p:custDataLst>
          </p:nvPr>
        </p:nvSpPr>
        <p:spPr>
          <a:xfrm>
            <a:off x="662704" y="825540"/>
            <a:ext cx="10964562" cy="698460"/>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solidFill>
                  <a:srgbClr val="002060"/>
                </a:solidFill>
                <a:latin typeface="Arial" panose="020b0604020202020204" pitchFamily="34" charset="0"/>
                <a:cs typeface="Arial" panose="020b0604020202020204" pitchFamily="34" charset="0"/>
              </a:rPr>
              <a:t>Defenses – Sovereign Immunity, cont.</a:t>
            </a:r>
            <a:endParaRPr lang="en-US" sz="3600">
              <a:solidFill>
                <a:srgbClr val="002060"/>
              </a:solidFill>
              <a:latin typeface="Arial" panose="020b0604020202020204" pitchFamily="34" charset="0"/>
              <a:cs typeface="Arial" panose="020b0604020202020204" pitchFamily="34" charset="0"/>
            </a:endParaRPr>
          </a:p>
        </p:txBody>
      </p:sp>
      <p:sp>
        <p:nvSpPr>
          <p:cNvPr id="3" name="Content Placeholder 2"/>
          <p:cNvSpPr txBox="1"/>
          <p:nvPr>
            <p:custDataLst>
              <p:tags r:id="rId5"/>
            </p:custDataLst>
          </p:nvPr>
        </p:nvSpPr>
        <p:spPr>
          <a:xfrm>
            <a:off x="662704" y="1708299"/>
            <a:ext cx="10554574" cy="4563192"/>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Condition </a:t>
            </a:r>
            <a:r>
              <a:rPr lang="en-US"/>
              <a:t>Precedent</a:t>
            </a:r>
          </a:p>
          <a:p>
            <a:pPr lvl="1"/>
            <a:r>
              <a:rPr lang="en-US" sz="2800"/>
              <a:t>§768.28(6)(a), </a:t>
            </a:r>
            <a:r>
              <a:rPr lang="en-US" sz="2800" i="1"/>
              <a:t>Florida Statutes</a:t>
            </a:r>
            <a:endParaRPr lang="en-US" sz="2800"/>
          </a:p>
          <a:p>
            <a:pPr lvl="2"/>
            <a:r>
              <a:rPr lang="en-US" sz="2600"/>
              <a:t>Claimant must present claim in writing to the agency and the Department of Financial Services </a:t>
            </a:r>
          </a:p>
          <a:p>
            <a:pPr lvl="2"/>
            <a:r>
              <a:rPr lang="en-US" sz="2600"/>
              <a:t>Claim must be submitted within 3 years of accrual</a:t>
            </a:r>
          </a:p>
          <a:p>
            <a:pPr lvl="2"/>
            <a:r>
              <a:rPr lang="en-US" sz="2600"/>
              <a:t>Wrongful death claims must be submitted within 2 years of </a:t>
            </a:r>
            <a:r>
              <a:rPr lang="en-US" sz="2600" smtClean="0"/>
              <a:t>accrual</a:t>
            </a:r>
          </a:p>
          <a:p>
            <a:pPr marL="0" indent="0">
              <a:buNone/>
            </a:pPr>
            <a:br>
              <a:rPr lang="en-US" u="sng"/>
            </a:br>
            <a:r>
              <a:rPr lang="en-US" u="sng" smtClean="0"/>
              <a:t>Commercial </a:t>
            </a:r>
            <a:r>
              <a:rPr lang="en-US" u="sng"/>
              <a:t>Carrier Corp. v. Indian River County</a:t>
            </a:r>
            <a:r>
              <a:rPr lang="en-US"/>
              <a:t>, 371 So. 2d 1010, 1022-23 (Fla. 1979)</a:t>
            </a:r>
          </a:p>
          <a:p>
            <a:pPr lvl="1"/>
            <a:r>
              <a:rPr lang="en-US"/>
              <a:t>Held strict compliance with pre-suit notice requirements of §768.28(6) must be alleged in the complaint, in accordance with 1.120(c), </a:t>
            </a:r>
            <a:r>
              <a:rPr lang="en-US" i="1"/>
              <a:t>Florida Rules of Civil Procedure</a:t>
            </a:r>
            <a:r>
              <a:rPr lang="en-US" smtClean="0"/>
              <a:t>.</a:t>
            </a:r>
            <a:endParaRPr lang="en-US"/>
          </a:p>
        </p:txBody>
      </p:sp>
    </p:spTree>
    <p:extLst>
      <p:ext uri="{BB962C8B-B14F-4D97-AF65-F5344CB8AC3E}">
        <p14:creationId xmlns:p14="http://schemas.microsoft.com/office/powerpoint/2010/main" val="3124472715"/>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txBox="1"/>
          <p:nvPr>
            <p:custDataLst>
              <p:tags r:id="rId4"/>
            </p:custDataLst>
          </p:nvPr>
        </p:nvSpPr>
        <p:spPr>
          <a:xfrm>
            <a:off x="662704" y="825540"/>
            <a:ext cx="10964562" cy="698460"/>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solidFill>
                  <a:srgbClr val="002060"/>
                </a:solidFill>
                <a:latin typeface="Arial" panose="020b0604020202020204" pitchFamily="34" charset="0"/>
                <a:cs typeface="Arial" panose="020b0604020202020204" pitchFamily="34" charset="0"/>
              </a:rPr>
              <a:t>Defenses – Sovereign Immunity, cont.</a:t>
            </a:r>
            <a:endParaRPr lang="en-US" sz="3600">
              <a:solidFill>
                <a:srgbClr val="002060"/>
              </a:solidFill>
              <a:latin typeface="Arial" panose="020b0604020202020204" pitchFamily="34" charset="0"/>
              <a:cs typeface="Arial" panose="020b0604020202020204" pitchFamily="34" charset="0"/>
            </a:endParaRPr>
          </a:p>
        </p:txBody>
      </p:sp>
      <p:sp>
        <p:nvSpPr>
          <p:cNvPr id="3" name="Content Placeholder 2"/>
          <p:cNvSpPr txBox="1"/>
          <p:nvPr>
            <p:custDataLst>
              <p:tags r:id="rId5"/>
            </p:custDataLst>
          </p:nvPr>
        </p:nvSpPr>
        <p:spPr>
          <a:xfrm>
            <a:off x="662704" y="1708299"/>
            <a:ext cx="10554574" cy="4563192"/>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smtClean="0">
                <a:solidFill>
                  <a:srgbClr val="415A7F"/>
                </a:solidFill>
                <a:latin typeface="Arial" panose="020b0604020202020204" pitchFamily="34" charset="0"/>
                <a:cs typeface="Arial" panose="020b0604020202020204" pitchFamily="34" charset="0"/>
              </a:rPr>
              <a:t>CEI</a:t>
            </a:r>
            <a:endParaRPr lang="en-US" sz="2400">
              <a:solidFill>
                <a:srgbClr val="415A7F"/>
              </a:solidFill>
              <a:latin typeface="Arial" panose="020b0604020202020204" pitchFamily="34" charset="0"/>
              <a:cs typeface="Arial" panose="020b0604020202020204" pitchFamily="34" charset="0"/>
            </a:endParaRPr>
          </a:p>
          <a:p>
            <a:pPr lvl="1"/>
            <a:r>
              <a:rPr lang="en-US">
                <a:solidFill>
                  <a:srgbClr val="415A7F"/>
                </a:solidFill>
                <a:latin typeface="Arial" panose="020b0604020202020204" pitchFamily="34" charset="0"/>
                <a:cs typeface="Arial" panose="020b0604020202020204" pitchFamily="34" charset="0"/>
              </a:rPr>
              <a:t>§768.28(9), </a:t>
            </a:r>
            <a:r>
              <a:rPr lang="en-US" i="1">
                <a:solidFill>
                  <a:srgbClr val="415A7F"/>
                </a:solidFill>
                <a:latin typeface="Arial" panose="020b0604020202020204" pitchFamily="34" charset="0"/>
                <a:cs typeface="Arial" panose="020b0604020202020204" pitchFamily="34" charset="0"/>
              </a:rPr>
              <a:t>Florida </a:t>
            </a:r>
            <a:r>
              <a:rPr lang="en-US" i="1" smtClean="0">
                <a:solidFill>
                  <a:srgbClr val="415A7F"/>
                </a:solidFill>
                <a:latin typeface="Arial" panose="020b0604020202020204" pitchFamily="34" charset="0"/>
                <a:cs typeface="Arial" panose="020b0604020202020204" pitchFamily="34" charset="0"/>
              </a:rPr>
              <a:t>Statutes:</a:t>
            </a:r>
            <a:endParaRPr lang="en-US" smtClean="0">
              <a:solidFill>
                <a:srgbClr val="415A7F"/>
              </a:solidFill>
              <a:latin typeface="Arial" panose="020b0604020202020204" pitchFamily="34" charset="0"/>
              <a:cs typeface="Arial" panose="020b0604020202020204" pitchFamily="34" charset="0"/>
            </a:endParaRPr>
          </a:p>
          <a:p>
            <a:pPr marL="0" indent="0" fontAlgn="base">
              <a:buNone/>
            </a:pPr>
            <a:endParaRPr lang="en-US" sz="2400" smtClean="0">
              <a:solidFill>
                <a:srgbClr val="415A7F"/>
              </a:solidFill>
              <a:latin typeface="Arial" panose="020b0604020202020204" pitchFamily="34" charset="0"/>
              <a:cs typeface="Arial" panose="020b0604020202020204" pitchFamily="34" charset="0"/>
            </a:endParaRPr>
          </a:p>
          <a:p>
            <a:pPr marL="0" indent="0" algn="just" fontAlgn="base">
              <a:buNone/>
            </a:pPr>
            <a:r>
              <a:rPr lang="en-US" sz="2400" smtClean="0">
                <a:solidFill>
                  <a:srgbClr val="415A7F"/>
                </a:solidFill>
                <a:latin typeface="Arial" panose="020b0604020202020204" pitchFamily="34" charset="0"/>
                <a:cs typeface="Arial" panose="020b0604020202020204" pitchFamily="34" charset="0"/>
              </a:rPr>
              <a:t>No officer, employee </a:t>
            </a:r>
            <a:r>
              <a:rPr lang="en-US" sz="2400" b="1" smtClean="0">
                <a:solidFill>
                  <a:srgbClr val="415A7F"/>
                </a:solidFill>
                <a:latin typeface="Arial" panose="020b0604020202020204" pitchFamily="34" charset="0"/>
                <a:cs typeface="Arial" panose="020b0604020202020204" pitchFamily="34" charset="0"/>
              </a:rPr>
              <a:t>or agent of </a:t>
            </a:r>
            <a:r>
              <a:rPr lang="en-US" sz="2400" smtClean="0">
                <a:solidFill>
                  <a:srgbClr val="415A7F"/>
                </a:solidFill>
                <a:latin typeface="Arial" panose="020b0604020202020204" pitchFamily="34" charset="0"/>
                <a:cs typeface="Arial" panose="020b0604020202020204" pitchFamily="34" charset="0"/>
              </a:rPr>
              <a:t>the state or of any of its subdivisions </a:t>
            </a:r>
            <a:r>
              <a:rPr lang="en-US" sz="2400" b="1" smtClean="0">
                <a:solidFill>
                  <a:srgbClr val="415A7F"/>
                </a:solidFill>
                <a:latin typeface="Arial" panose="020b0604020202020204" pitchFamily="34" charset="0"/>
                <a:cs typeface="Arial" panose="020b0604020202020204" pitchFamily="34" charset="0"/>
              </a:rPr>
              <a:t>shall be held personally liable</a:t>
            </a:r>
            <a:r>
              <a:rPr lang="en-US" sz="2400" smtClean="0">
                <a:solidFill>
                  <a:srgbClr val="415A7F"/>
                </a:solidFill>
                <a:latin typeface="Arial" panose="020b0604020202020204" pitchFamily="34" charset="0"/>
                <a:cs typeface="Arial" panose="020b0604020202020204" pitchFamily="34" charset="0"/>
              </a:rPr>
              <a:t> in tort </a:t>
            </a:r>
            <a:r>
              <a:rPr lang="en-US" sz="2400" b="1" smtClean="0">
                <a:solidFill>
                  <a:srgbClr val="415A7F"/>
                </a:solidFill>
                <a:latin typeface="Arial" panose="020b0604020202020204" pitchFamily="34" charset="0"/>
                <a:cs typeface="Arial" panose="020b0604020202020204" pitchFamily="34" charset="0"/>
              </a:rPr>
              <a:t>or named as a party </a:t>
            </a:r>
            <a:r>
              <a:rPr lang="en-US" sz="2400" smtClean="0">
                <a:solidFill>
                  <a:srgbClr val="415A7F"/>
                </a:solidFill>
                <a:latin typeface="Arial" panose="020b0604020202020204" pitchFamily="34" charset="0"/>
                <a:cs typeface="Arial" panose="020b0604020202020204" pitchFamily="34" charset="0"/>
              </a:rPr>
              <a:t>defendant in any action for any injury or damage suffered </a:t>
            </a:r>
            <a:r>
              <a:rPr lang="en-US" sz="2400" b="1" smtClean="0">
                <a:solidFill>
                  <a:srgbClr val="415A7F"/>
                </a:solidFill>
                <a:latin typeface="Arial" panose="020b0604020202020204" pitchFamily="34" charset="0"/>
                <a:cs typeface="Arial" panose="020b0604020202020204" pitchFamily="34" charset="0"/>
              </a:rPr>
              <a:t>as a result of any act, event or omission of action in the scope of his employment </a:t>
            </a:r>
            <a:r>
              <a:rPr lang="en-US" sz="2400" smtClean="0">
                <a:solidFill>
                  <a:srgbClr val="415A7F"/>
                </a:solidFill>
                <a:latin typeface="Arial" panose="020b0604020202020204" pitchFamily="34" charset="0"/>
                <a:cs typeface="Arial" panose="020b0604020202020204" pitchFamily="34" charset="0"/>
              </a:rPr>
              <a:t>or function . . .The exclusive remedy for injury or damage suffered . . . shall be by action against the governmental entity . . . </a:t>
            </a:r>
          </a:p>
        </p:txBody>
      </p:sp>
    </p:spTree>
    <p:extLst>
      <p:ext uri="{BB962C8B-B14F-4D97-AF65-F5344CB8AC3E}">
        <p14:creationId xmlns:p14="http://schemas.microsoft.com/office/powerpoint/2010/main" val="3004593901"/>
      </p:ext>
    </p:extLst>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txBox="1"/>
          <p:nvPr>
            <p:custDataLst>
              <p:tags r:id="rId4"/>
            </p:custDataLst>
          </p:nvPr>
        </p:nvSpPr>
        <p:spPr>
          <a:xfrm>
            <a:off x="662704" y="825540"/>
            <a:ext cx="10964562" cy="698460"/>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solidFill>
                  <a:srgbClr val="002060"/>
                </a:solidFill>
                <a:latin typeface="Arial" panose="020b0604020202020204" pitchFamily="34" charset="0"/>
                <a:cs typeface="Arial" panose="020b0604020202020204" pitchFamily="34" charset="0"/>
              </a:rPr>
              <a:t>Defenses – Sovereign Immunity, cont.</a:t>
            </a:r>
            <a:endParaRPr lang="en-US" sz="3600">
              <a:solidFill>
                <a:srgbClr val="002060"/>
              </a:solidFill>
              <a:latin typeface="Arial" panose="020b0604020202020204" pitchFamily="34" charset="0"/>
              <a:cs typeface="Arial" panose="020b0604020202020204" pitchFamily="34" charset="0"/>
            </a:endParaRPr>
          </a:p>
        </p:txBody>
      </p:sp>
      <p:sp>
        <p:nvSpPr>
          <p:cNvPr id="3" name="Content Placeholder 2"/>
          <p:cNvSpPr txBox="1"/>
          <p:nvPr>
            <p:custDataLst>
              <p:tags r:id="rId5"/>
            </p:custDataLst>
          </p:nvPr>
        </p:nvSpPr>
        <p:spPr>
          <a:xfrm>
            <a:off x="662704" y="1708299"/>
            <a:ext cx="10554574" cy="4563192"/>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mtClean="0">
                <a:solidFill>
                  <a:srgbClr val="415A7F"/>
                </a:solidFill>
                <a:latin typeface="Arial" panose="020b0604020202020204" pitchFamily="34" charset="0"/>
                <a:cs typeface="Arial" panose="020b0604020202020204" pitchFamily="34" charset="0"/>
              </a:rPr>
              <a:t>CEI</a:t>
            </a:r>
            <a:endParaRPr lang="en-US">
              <a:solidFill>
                <a:srgbClr val="415A7F"/>
              </a:solidFill>
              <a:latin typeface="Arial" panose="020b0604020202020204" pitchFamily="34" charset="0"/>
              <a:cs typeface="Arial" panose="020b0604020202020204" pitchFamily="34" charset="0"/>
            </a:endParaRPr>
          </a:p>
          <a:p>
            <a:pPr lvl="1"/>
            <a:r>
              <a:rPr lang="en-US" smtClean="0">
                <a:solidFill>
                  <a:srgbClr val="415A7F"/>
                </a:solidFill>
                <a:latin typeface="Arial" panose="020b0604020202020204" pitchFamily="34" charset="0"/>
                <a:cs typeface="Arial" panose="020b0604020202020204" pitchFamily="34" charset="0"/>
              </a:rPr>
              <a:t>§</a:t>
            </a:r>
            <a:r>
              <a:rPr lang="en-US">
                <a:solidFill>
                  <a:srgbClr val="415A7F"/>
                </a:solidFill>
                <a:latin typeface="Arial" panose="020b0604020202020204" pitchFamily="34" charset="0"/>
                <a:cs typeface="Arial" panose="020b0604020202020204" pitchFamily="34" charset="0"/>
              </a:rPr>
              <a:t>768.28(10)(e), </a:t>
            </a:r>
            <a:r>
              <a:rPr lang="en-US" i="1">
                <a:solidFill>
                  <a:srgbClr val="415A7F"/>
                </a:solidFill>
                <a:latin typeface="Arial" panose="020b0604020202020204" pitchFamily="34" charset="0"/>
                <a:cs typeface="Arial" panose="020b0604020202020204" pitchFamily="34" charset="0"/>
              </a:rPr>
              <a:t>Florida Statutes:</a:t>
            </a:r>
            <a:endParaRPr lang="en-US">
              <a:solidFill>
                <a:srgbClr val="415A7F"/>
              </a:solidFill>
              <a:latin typeface="Arial" panose="020b0604020202020204" pitchFamily="34" charset="0"/>
              <a:cs typeface="Arial" panose="020b0604020202020204" pitchFamily="34" charset="0"/>
            </a:endParaRPr>
          </a:p>
          <a:p>
            <a:pPr marL="0" indent="0" algn="just">
              <a:buNone/>
            </a:pPr>
            <a:r>
              <a:rPr lang="en-US" sz="2000">
                <a:solidFill>
                  <a:srgbClr val="415A7F"/>
                </a:solidFill>
                <a:latin typeface="Arial" panose="020b0604020202020204" pitchFamily="34" charset="0"/>
                <a:cs typeface="Arial" panose="020b0604020202020204" pitchFamily="34" charset="0"/>
              </a:rPr>
              <a:t>For purposes of this section, a </a:t>
            </a:r>
            <a:r>
              <a:rPr lang="en-US" sz="2000" b="1">
                <a:solidFill>
                  <a:srgbClr val="415A7F"/>
                </a:solidFill>
                <a:latin typeface="Arial" panose="020b0604020202020204" pitchFamily="34" charset="0"/>
                <a:cs typeface="Arial" panose="020b0604020202020204" pitchFamily="34" charset="0"/>
              </a:rPr>
              <a:t>professional firm</a:t>
            </a:r>
            <a:r>
              <a:rPr lang="en-US" sz="2000">
                <a:solidFill>
                  <a:srgbClr val="415A7F"/>
                </a:solidFill>
                <a:latin typeface="Arial" panose="020b0604020202020204" pitchFamily="34" charset="0"/>
                <a:cs typeface="Arial" panose="020b0604020202020204" pitchFamily="34" charset="0"/>
              </a:rPr>
              <a:t> that </a:t>
            </a:r>
            <a:r>
              <a:rPr lang="en-US" sz="2000" b="1">
                <a:solidFill>
                  <a:srgbClr val="415A7F"/>
                </a:solidFill>
                <a:latin typeface="Arial" panose="020b0604020202020204" pitchFamily="34" charset="0"/>
                <a:cs typeface="Arial" panose="020b0604020202020204" pitchFamily="34" charset="0"/>
              </a:rPr>
              <a:t>provides monitoring and inspection services</a:t>
            </a:r>
            <a:r>
              <a:rPr lang="en-US" sz="2000">
                <a:solidFill>
                  <a:srgbClr val="415A7F"/>
                </a:solidFill>
                <a:latin typeface="Arial" panose="020b0604020202020204" pitchFamily="34" charset="0"/>
                <a:cs typeface="Arial" panose="020b0604020202020204" pitchFamily="34" charset="0"/>
              </a:rPr>
              <a:t> of the </a:t>
            </a:r>
            <a:r>
              <a:rPr lang="en-US" sz="2000" b="1">
                <a:solidFill>
                  <a:srgbClr val="415A7F"/>
                </a:solidFill>
                <a:latin typeface="Arial" panose="020b0604020202020204" pitchFamily="34" charset="0"/>
                <a:cs typeface="Arial" panose="020b0604020202020204" pitchFamily="34" charset="0"/>
              </a:rPr>
              <a:t>work required for state roadway, bridge</a:t>
            </a:r>
            <a:r>
              <a:rPr lang="en-US" sz="2000">
                <a:solidFill>
                  <a:srgbClr val="415A7F"/>
                </a:solidFill>
                <a:latin typeface="Arial" panose="020b0604020202020204" pitchFamily="34" charset="0"/>
                <a:cs typeface="Arial" panose="020b0604020202020204" pitchFamily="34" charset="0"/>
              </a:rPr>
              <a:t>, or other transportation facility construction </a:t>
            </a:r>
            <a:r>
              <a:rPr lang="en-US" sz="2000" b="1">
                <a:solidFill>
                  <a:srgbClr val="415A7F"/>
                </a:solidFill>
                <a:latin typeface="Arial" panose="020b0604020202020204" pitchFamily="34" charset="0"/>
                <a:cs typeface="Arial" panose="020b0604020202020204" pitchFamily="34" charset="0"/>
              </a:rPr>
              <a:t>projects</a:t>
            </a:r>
            <a:r>
              <a:rPr lang="en-US" sz="2000">
                <a:solidFill>
                  <a:srgbClr val="415A7F"/>
                </a:solidFill>
                <a:latin typeface="Arial" panose="020b0604020202020204" pitchFamily="34" charset="0"/>
                <a:cs typeface="Arial" panose="020b0604020202020204" pitchFamily="34" charset="0"/>
              </a:rPr>
              <a:t>, or any of the firm’s employees performing such services, </a:t>
            </a:r>
            <a:r>
              <a:rPr lang="en-US" sz="2000" b="1">
                <a:solidFill>
                  <a:srgbClr val="415A7F"/>
                </a:solidFill>
                <a:latin typeface="Arial" panose="020b0604020202020204" pitchFamily="34" charset="0"/>
                <a:cs typeface="Arial" panose="020b0604020202020204" pitchFamily="34" charset="0"/>
              </a:rPr>
              <a:t>shall be considered agents</a:t>
            </a:r>
            <a:r>
              <a:rPr lang="en-US" sz="2000">
                <a:solidFill>
                  <a:srgbClr val="415A7F"/>
                </a:solidFill>
                <a:latin typeface="Arial" panose="020b0604020202020204" pitchFamily="34" charset="0"/>
                <a:cs typeface="Arial" panose="020b0604020202020204" pitchFamily="34" charset="0"/>
              </a:rPr>
              <a:t> of the Department of Transportation </a:t>
            </a:r>
            <a:r>
              <a:rPr lang="en-US" sz="2000" b="1">
                <a:solidFill>
                  <a:srgbClr val="415A7F"/>
                </a:solidFill>
                <a:latin typeface="Arial" panose="020b0604020202020204" pitchFamily="34" charset="0"/>
                <a:cs typeface="Arial" panose="020b0604020202020204" pitchFamily="34" charset="0"/>
              </a:rPr>
              <a:t>while acting within the scope of the firm’s contract </a:t>
            </a:r>
            <a:r>
              <a:rPr lang="en-US" sz="2000">
                <a:solidFill>
                  <a:srgbClr val="415A7F"/>
                </a:solidFill>
                <a:latin typeface="Arial" panose="020b0604020202020204" pitchFamily="34" charset="0"/>
                <a:cs typeface="Arial" panose="020b0604020202020204" pitchFamily="34" charset="0"/>
              </a:rPr>
              <a:t>with the Department of Transportation to </a:t>
            </a:r>
            <a:r>
              <a:rPr lang="en-US" sz="2000" b="1">
                <a:solidFill>
                  <a:srgbClr val="415A7F"/>
                </a:solidFill>
                <a:latin typeface="Arial" panose="020b0604020202020204" pitchFamily="34" charset="0"/>
                <a:cs typeface="Arial" panose="020b0604020202020204" pitchFamily="34" charset="0"/>
              </a:rPr>
              <a:t>ensure that the project is constructed in conformity with the project’s plans, specifications, and contract provisions</a:t>
            </a:r>
            <a:r>
              <a:rPr lang="en-US" sz="2000">
                <a:solidFill>
                  <a:srgbClr val="415A7F"/>
                </a:solidFill>
                <a:latin typeface="Arial" panose="020b0604020202020204" pitchFamily="34" charset="0"/>
                <a:cs typeface="Arial" panose="020b0604020202020204" pitchFamily="34" charset="0"/>
              </a:rPr>
              <a:t>. Any contract between the professional firm and the state, to the extent permitted by law, shall provide for the indemnification of the department for any liability, including reasonable attorney’s fees, incurred up to the limits set out in this chapter to the extent caused by the negligence of the firm or its employees . . . This paragraph is </a:t>
            </a:r>
            <a:r>
              <a:rPr lang="en-US" sz="2000" b="1">
                <a:solidFill>
                  <a:srgbClr val="415A7F"/>
                </a:solidFill>
                <a:latin typeface="Arial" panose="020b0604020202020204" pitchFamily="34" charset="0"/>
                <a:cs typeface="Arial" panose="020b0604020202020204" pitchFamily="34" charset="0"/>
              </a:rPr>
              <a:t>not applicable </a:t>
            </a:r>
            <a:r>
              <a:rPr lang="en-US" sz="2000">
                <a:solidFill>
                  <a:srgbClr val="415A7F"/>
                </a:solidFill>
                <a:latin typeface="Arial" panose="020b0604020202020204" pitchFamily="34" charset="0"/>
                <a:cs typeface="Arial" panose="020b0604020202020204" pitchFamily="34" charset="0"/>
              </a:rPr>
              <a:t>to a firm engaged by the Department of Transportation for the </a:t>
            </a:r>
            <a:r>
              <a:rPr lang="en-US" sz="2000" b="1">
                <a:solidFill>
                  <a:srgbClr val="415A7F"/>
                </a:solidFill>
                <a:latin typeface="Arial" panose="020b0604020202020204" pitchFamily="34" charset="0"/>
                <a:cs typeface="Arial" panose="020b0604020202020204" pitchFamily="34" charset="0"/>
              </a:rPr>
              <a:t>design or construction </a:t>
            </a:r>
            <a:r>
              <a:rPr lang="en-US" sz="2000">
                <a:solidFill>
                  <a:srgbClr val="415A7F"/>
                </a:solidFill>
                <a:latin typeface="Arial" panose="020b0604020202020204" pitchFamily="34" charset="0"/>
                <a:cs typeface="Arial" panose="020b0604020202020204" pitchFamily="34" charset="0"/>
              </a:rPr>
              <a:t>of a state roadway, bridge, or other transportation facility construction project or to its employees, agents, or subcontractors</a:t>
            </a:r>
            <a:r>
              <a:rPr lang="en-US" sz="2000" smtClean="0">
                <a:solidFill>
                  <a:srgbClr val="415A7F"/>
                </a:solidFill>
                <a:latin typeface="Arial" panose="020b0604020202020204" pitchFamily="34" charset="0"/>
                <a:cs typeface="Arial" panose="020b0604020202020204" pitchFamily="34" charset="0"/>
              </a:rPr>
              <a:t>.</a:t>
            </a:r>
            <a:endParaRPr lang="en-US" sz="2000">
              <a:solidFill>
                <a:srgbClr val="415A7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405352"/>
      </p:ext>
    </p:extLst>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txBox="1"/>
          <p:nvPr>
            <p:custDataLst>
              <p:tags r:id="rId4"/>
            </p:custDataLst>
          </p:nvPr>
        </p:nvSpPr>
        <p:spPr>
          <a:xfrm>
            <a:off x="662704" y="825540"/>
            <a:ext cx="10964562" cy="698460"/>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solidFill>
                  <a:srgbClr val="002060"/>
                </a:solidFill>
                <a:latin typeface="Arial" panose="020b0604020202020204" pitchFamily="34" charset="0"/>
                <a:cs typeface="Arial" panose="020b0604020202020204" pitchFamily="34" charset="0"/>
              </a:rPr>
              <a:t>Defenses – Sovereign Immunity, cont.</a:t>
            </a:r>
            <a:endParaRPr lang="en-US" sz="3600">
              <a:solidFill>
                <a:srgbClr val="002060"/>
              </a:solidFill>
              <a:latin typeface="Arial" panose="020b0604020202020204" pitchFamily="34" charset="0"/>
              <a:cs typeface="Arial" panose="020b0604020202020204" pitchFamily="34" charset="0"/>
            </a:endParaRPr>
          </a:p>
        </p:txBody>
      </p:sp>
      <p:sp>
        <p:nvSpPr>
          <p:cNvPr id="3" name="Content Placeholder 2"/>
          <p:cNvSpPr txBox="1"/>
          <p:nvPr>
            <p:custDataLst>
              <p:tags r:id="rId5"/>
            </p:custDataLst>
          </p:nvPr>
        </p:nvSpPr>
        <p:spPr>
          <a:xfrm>
            <a:off x="662704" y="1708299"/>
            <a:ext cx="10554574" cy="4563192"/>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400" i="1" smtClean="0">
                <a:solidFill>
                  <a:srgbClr val="415A7F"/>
                </a:solidFill>
                <a:latin typeface="Arial" panose="020b0604020202020204" pitchFamily="34" charset="0"/>
                <a:cs typeface="Arial" panose="020b0604020202020204" pitchFamily="34" charset="0"/>
              </a:rPr>
              <a:t>Senate </a:t>
            </a:r>
            <a:r>
              <a:rPr lang="en-US" sz="2400" i="1">
                <a:solidFill>
                  <a:srgbClr val="415A7F"/>
                </a:solidFill>
                <a:latin typeface="Arial" panose="020b0604020202020204" pitchFamily="34" charset="0"/>
                <a:cs typeface="Arial" panose="020b0604020202020204" pitchFamily="34" charset="0"/>
              </a:rPr>
              <a:t>Staff Analysis and Economic Impact Statement, S. CS/SB 1138, 2003 Sess</a:t>
            </a:r>
            <a:r>
              <a:rPr lang="en-US" sz="2400">
                <a:solidFill>
                  <a:srgbClr val="415A7F"/>
                </a:solidFill>
                <a:latin typeface="Arial" panose="020b0604020202020204" pitchFamily="34" charset="0"/>
                <a:cs typeface="Arial" panose="020b0604020202020204" pitchFamily="34" charset="0"/>
              </a:rPr>
              <a:t>. at 6, 8, 9, (2003</a:t>
            </a:r>
            <a:r>
              <a:rPr lang="en-US" sz="2400" smtClean="0">
                <a:solidFill>
                  <a:srgbClr val="415A7F"/>
                </a:solidFill>
                <a:latin typeface="Arial" panose="020b0604020202020204" pitchFamily="34" charset="0"/>
                <a:cs typeface="Arial" panose="020b0604020202020204" pitchFamily="34" charset="0"/>
              </a:rPr>
              <a:t>)</a:t>
            </a:r>
          </a:p>
          <a:p>
            <a:pPr>
              <a:buFont typeface="Wingdings" panose="05000000000000000000" pitchFamily="2" charset="2"/>
              <a:buChar char="Ø"/>
            </a:pPr>
            <a:endParaRPr lang="en-US" sz="2400">
              <a:solidFill>
                <a:srgbClr val="415A7F"/>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a:solidFill>
                  <a:srgbClr val="415A7F"/>
                </a:solidFill>
                <a:latin typeface="Arial" panose="020b0604020202020204" pitchFamily="34" charset="0"/>
                <a:cs typeface="Arial" panose="020b0604020202020204" pitchFamily="34" charset="0"/>
              </a:rPr>
              <a:t>Intent of §10(e) was to codify common law principal that CEIs were agents of the FDOT.</a:t>
            </a:r>
          </a:p>
          <a:p>
            <a:pPr lvl="1">
              <a:buFont typeface="Wingdings" panose="05000000000000000000" pitchFamily="2" charset="2"/>
              <a:buChar char="Ø"/>
            </a:pPr>
            <a:r>
              <a:rPr lang="en-US">
                <a:solidFill>
                  <a:srgbClr val="415A7F"/>
                </a:solidFill>
                <a:latin typeface="Arial" panose="020b0604020202020204" pitchFamily="34" charset="0"/>
                <a:cs typeface="Arial" panose="020b0604020202020204" pitchFamily="34" charset="0"/>
              </a:rPr>
              <a:t>Legislative analysis revealed FDOT’s standard practice with CEIs is to retain right to review CEI’s work, define CEI’s personnel at will, and require CEIs to follow FDOT standards/procedures</a:t>
            </a:r>
            <a:r>
              <a:rPr lang="en-US" smtClean="0">
                <a:solidFill>
                  <a:srgbClr val="415A7F"/>
                </a:solidFill>
                <a:latin typeface="Arial" panose="020b0604020202020204" pitchFamily="34" charset="0"/>
                <a:cs typeface="Arial" panose="020b0604020202020204" pitchFamily="34" charset="0"/>
              </a:rPr>
              <a:t>.</a:t>
            </a:r>
            <a:endParaRPr lang="en-US">
              <a:solidFill>
                <a:srgbClr val="415A7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514938"/>
      </p:ext>
    </p:extLst>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txBox="1"/>
          <p:nvPr>
            <p:custDataLst>
              <p:tags r:id="rId4"/>
            </p:custDataLst>
          </p:nvPr>
        </p:nvSpPr>
        <p:spPr>
          <a:xfrm>
            <a:off x="662704" y="825540"/>
            <a:ext cx="10964562" cy="698460"/>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solidFill>
                  <a:srgbClr val="002060"/>
                </a:solidFill>
                <a:latin typeface="Arial" panose="020b0604020202020204" pitchFamily="34" charset="0"/>
                <a:cs typeface="Arial" panose="020b0604020202020204" pitchFamily="34" charset="0"/>
              </a:rPr>
              <a:t>Defenses – Lack of Duty</a:t>
            </a:r>
            <a:endParaRPr lang="en-US" sz="3600">
              <a:solidFill>
                <a:srgbClr val="002060"/>
              </a:solidFill>
              <a:latin typeface="Arial" panose="020b0604020202020204" pitchFamily="34" charset="0"/>
              <a:cs typeface="Arial" panose="020b0604020202020204" pitchFamily="34" charset="0"/>
            </a:endParaRPr>
          </a:p>
        </p:txBody>
      </p:sp>
      <p:sp>
        <p:nvSpPr>
          <p:cNvPr id="3" name="Content Placeholder 2"/>
          <p:cNvSpPr txBox="1"/>
          <p:nvPr>
            <p:custDataLst>
              <p:tags r:id="rId5"/>
            </p:custDataLst>
          </p:nvPr>
        </p:nvSpPr>
        <p:spPr>
          <a:xfrm>
            <a:off x="662704" y="1708299"/>
            <a:ext cx="10554574" cy="4563192"/>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9" lvl="1" indent="0">
              <a:buNone/>
            </a:pPr>
            <a:r>
              <a:rPr lang="en-US" i="1" smtClean="0">
                <a:solidFill>
                  <a:srgbClr val="415A7F"/>
                </a:solidFill>
                <a:latin typeface="Arial" panose="020b0604020202020204" pitchFamily="34" charset="0"/>
                <a:cs typeface="Arial" panose="020b0604020202020204" pitchFamily="34" charset="0"/>
              </a:rPr>
              <a:t>Florida </a:t>
            </a:r>
            <a:r>
              <a:rPr lang="en-US" i="1">
                <a:solidFill>
                  <a:srgbClr val="415A7F"/>
                </a:solidFill>
                <a:latin typeface="Arial" panose="020b0604020202020204" pitchFamily="34" charset="0"/>
                <a:cs typeface="Arial" panose="020b0604020202020204" pitchFamily="34" charset="0"/>
              </a:rPr>
              <a:t>Power &amp; Light Co. v. Periera,</a:t>
            </a:r>
            <a:r>
              <a:rPr lang="en-US">
                <a:solidFill>
                  <a:srgbClr val="415A7F"/>
                </a:solidFill>
                <a:latin typeface="Arial" panose="020b0604020202020204" pitchFamily="34" charset="0"/>
                <a:cs typeface="Arial" panose="020b0604020202020204" pitchFamily="34" charset="0"/>
              </a:rPr>
              <a:t> 705 So. 2d 1359 (Fla. 1998)</a:t>
            </a:r>
          </a:p>
          <a:p>
            <a:pPr lvl="2"/>
            <a:r>
              <a:rPr lang="en-US" sz="2400">
                <a:solidFill>
                  <a:srgbClr val="415A7F"/>
                </a:solidFill>
                <a:latin typeface="Arial" panose="020b0604020202020204" pitchFamily="34" charset="0"/>
                <a:cs typeface="Arial" panose="020b0604020202020204" pitchFamily="34" charset="0"/>
              </a:rPr>
              <a:t>Whether a defendant owes a duty to plaintiff is a question of law.</a:t>
            </a:r>
          </a:p>
          <a:p>
            <a:pPr marL="457189" lvl="1" indent="0">
              <a:buNone/>
            </a:pPr>
            <a:endParaRPr lang="en-US" u="sng" smtClean="0">
              <a:solidFill>
                <a:srgbClr val="415A7F"/>
              </a:solidFill>
              <a:latin typeface="Arial" panose="020b0604020202020204" pitchFamily="34" charset="0"/>
              <a:cs typeface="Arial" panose="020b0604020202020204" pitchFamily="34" charset="0"/>
            </a:endParaRPr>
          </a:p>
          <a:p>
            <a:pPr marL="457189" lvl="1" indent="0">
              <a:buNone/>
            </a:pPr>
            <a:r>
              <a:rPr lang="en-US" i="1" smtClean="0">
                <a:solidFill>
                  <a:srgbClr val="415A7F"/>
                </a:solidFill>
                <a:latin typeface="Arial" panose="020b0604020202020204" pitchFamily="34" charset="0"/>
                <a:cs typeface="Arial" panose="020b0604020202020204" pitchFamily="34" charset="0"/>
              </a:rPr>
              <a:t>Moransais </a:t>
            </a:r>
            <a:r>
              <a:rPr lang="en-US" i="1">
                <a:solidFill>
                  <a:srgbClr val="415A7F"/>
                </a:solidFill>
                <a:latin typeface="Arial" panose="020b0604020202020204" pitchFamily="34" charset="0"/>
                <a:cs typeface="Arial" panose="020b0604020202020204" pitchFamily="34" charset="0"/>
              </a:rPr>
              <a:t>v. Heathman</a:t>
            </a:r>
            <a:r>
              <a:rPr lang="en-US">
                <a:solidFill>
                  <a:srgbClr val="415A7F"/>
                </a:solidFill>
                <a:latin typeface="Arial" panose="020b0604020202020204" pitchFamily="34" charset="0"/>
                <a:cs typeface="Arial" panose="020b0604020202020204" pitchFamily="34" charset="0"/>
              </a:rPr>
              <a:t>, 744 So. 2d 973 (Fla. 1999))  </a:t>
            </a:r>
          </a:p>
          <a:p>
            <a:pPr lvl="2"/>
            <a:r>
              <a:rPr lang="en-US" sz="2400">
                <a:solidFill>
                  <a:srgbClr val="415A7F"/>
                </a:solidFill>
                <a:latin typeface="Arial" panose="020b0604020202020204" pitchFamily="34" charset="0"/>
                <a:cs typeface="Arial" panose="020b0604020202020204" pitchFamily="34" charset="0"/>
              </a:rPr>
              <a:t>Florida law recognizes that negligence actions may be brought against professional engineers, but duty in many of these cases presupposes a contractual obligation or duty owed to the claimant.</a:t>
            </a:r>
          </a:p>
          <a:p>
            <a:pPr lvl="2"/>
            <a:r>
              <a:rPr lang="en-US" sz="2400">
                <a:solidFill>
                  <a:srgbClr val="415A7F"/>
                </a:solidFill>
                <a:latin typeface="Arial" panose="020b0604020202020204" pitchFamily="34" charset="0"/>
                <a:cs typeface="Arial" panose="020b0604020202020204" pitchFamily="34" charset="0"/>
              </a:rPr>
              <a:t>Where no express or implied obligation to claimant exists, there is no duty owed.</a:t>
            </a:r>
          </a:p>
          <a:p>
            <a:pPr lvl="2"/>
            <a:r>
              <a:rPr lang="en-US" sz="2400">
                <a:solidFill>
                  <a:srgbClr val="415A7F"/>
                </a:solidFill>
                <a:latin typeface="Arial" panose="020b0604020202020204" pitchFamily="34" charset="0"/>
                <a:cs typeface="Arial" panose="020b0604020202020204" pitchFamily="34" charset="0"/>
              </a:rPr>
              <a:t>Where a duty does exist, but is owed to another party, a third party cannot state a claim based on the underlying relationship unless the third party is an intended beneficiary of the relationship (similar to a contractual third party beneficiary analysis). </a:t>
            </a:r>
          </a:p>
        </p:txBody>
      </p:sp>
    </p:spTree>
    <p:extLst>
      <p:ext uri="{BB962C8B-B14F-4D97-AF65-F5344CB8AC3E}">
        <p14:creationId xmlns:p14="http://schemas.microsoft.com/office/powerpoint/2010/main" val="3592960553"/>
      </p:ext>
    </p:extLst>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txBox="1"/>
          <p:nvPr>
            <p:custDataLst>
              <p:tags r:id="rId4"/>
            </p:custDataLst>
          </p:nvPr>
        </p:nvSpPr>
        <p:spPr>
          <a:xfrm>
            <a:off x="662704" y="825540"/>
            <a:ext cx="10964562" cy="698460"/>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solidFill>
                  <a:srgbClr val="002060"/>
                </a:solidFill>
                <a:latin typeface="Arial" panose="020b0604020202020204" pitchFamily="34" charset="0"/>
                <a:cs typeface="Arial" panose="020b0604020202020204" pitchFamily="34" charset="0"/>
              </a:rPr>
              <a:t>Defenses – Other Defenses</a:t>
            </a:r>
            <a:endParaRPr lang="en-US" sz="3600">
              <a:solidFill>
                <a:srgbClr val="002060"/>
              </a:solidFill>
              <a:latin typeface="Arial" panose="020b0604020202020204" pitchFamily="34" charset="0"/>
              <a:cs typeface="Arial" panose="020b0604020202020204" pitchFamily="34" charset="0"/>
            </a:endParaRPr>
          </a:p>
        </p:txBody>
      </p:sp>
      <p:sp>
        <p:nvSpPr>
          <p:cNvPr id="3" name="Content Placeholder 2"/>
          <p:cNvSpPr txBox="1"/>
          <p:nvPr>
            <p:custDataLst>
              <p:tags r:id="rId5"/>
            </p:custDataLst>
          </p:nvPr>
        </p:nvSpPr>
        <p:spPr>
          <a:xfrm>
            <a:off x="662704" y="1708299"/>
            <a:ext cx="10554574" cy="4563192"/>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Ø"/>
            </a:pPr>
            <a:r>
              <a:rPr lang="en-US" smtClean="0">
                <a:solidFill>
                  <a:srgbClr val="415A7F"/>
                </a:solidFill>
                <a:latin typeface="Arial" panose="020b0604020202020204" pitchFamily="34" charset="0"/>
                <a:cs typeface="Arial" panose="020b0604020202020204" pitchFamily="34" charset="0"/>
              </a:rPr>
              <a:t>Seat </a:t>
            </a:r>
            <a:r>
              <a:rPr lang="en-US">
                <a:solidFill>
                  <a:srgbClr val="415A7F"/>
                </a:solidFill>
                <a:latin typeface="Arial" panose="020b0604020202020204" pitchFamily="34" charset="0"/>
                <a:cs typeface="Arial" panose="020b0604020202020204" pitchFamily="34" charset="0"/>
              </a:rPr>
              <a:t>Belt </a:t>
            </a:r>
          </a:p>
          <a:p>
            <a:pPr lvl="1">
              <a:buFont typeface="Wingdings" panose="05000000000000000000" pitchFamily="2" charset="2"/>
              <a:buChar char="Ø"/>
            </a:pPr>
            <a:r>
              <a:rPr lang="en-US">
                <a:solidFill>
                  <a:srgbClr val="415A7F"/>
                </a:solidFill>
                <a:latin typeface="Arial" panose="020b0604020202020204" pitchFamily="34" charset="0"/>
                <a:cs typeface="Arial" panose="020b0604020202020204" pitchFamily="34" charset="0"/>
              </a:rPr>
              <a:t>Failure to Mitigate</a:t>
            </a:r>
          </a:p>
          <a:p>
            <a:pPr lvl="1">
              <a:buFont typeface="Wingdings" panose="05000000000000000000" pitchFamily="2" charset="2"/>
              <a:buChar char="Ø"/>
            </a:pPr>
            <a:r>
              <a:rPr lang="en-US">
                <a:solidFill>
                  <a:srgbClr val="415A7F"/>
                </a:solidFill>
                <a:latin typeface="Arial" panose="020b0604020202020204" pitchFamily="34" charset="0"/>
                <a:cs typeface="Arial" panose="020b0604020202020204" pitchFamily="34" charset="0"/>
              </a:rPr>
              <a:t>Collateral Source</a:t>
            </a:r>
          </a:p>
          <a:p>
            <a:pPr lvl="1">
              <a:buFont typeface="Wingdings" panose="05000000000000000000" pitchFamily="2" charset="2"/>
              <a:buChar char="Ø"/>
            </a:pPr>
            <a:r>
              <a:rPr lang="en-US" u="sng">
                <a:solidFill>
                  <a:srgbClr val="415A7F"/>
                </a:solidFill>
                <a:latin typeface="Arial" panose="020b0604020202020204" pitchFamily="34" charset="0"/>
                <a:cs typeface="Arial" panose="020b0604020202020204" pitchFamily="34" charset="0"/>
              </a:rPr>
              <a:t>Slavin v. Kay</a:t>
            </a:r>
            <a:r>
              <a:rPr lang="en-US">
                <a:solidFill>
                  <a:srgbClr val="415A7F"/>
                </a:solidFill>
                <a:latin typeface="Arial" panose="020b0604020202020204" pitchFamily="34" charset="0"/>
                <a:cs typeface="Arial" panose="020b0604020202020204" pitchFamily="34" charset="0"/>
              </a:rPr>
              <a:t>, 108 So.2d 462 (Fla. 1959)</a:t>
            </a:r>
          </a:p>
          <a:p>
            <a:pPr lvl="2">
              <a:buFont typeface="Wingdings" panose="05000000000000000000" pitchFamily="2" charset="2"/>
              <a:buChar char="Ø"/>
            </a:pPr>
            <a:r>
              <a:rPr lang="en-US" sz="2400">
                <a:solidFill>
                  <a:srgbClr val="415A7F"/>
                </a:solidFill>
                <a:latin typeface="Arial" panose="020b0604020202020204" pitchFamily="34" charset="0"/>
                <a:cs typeface="Arial" panose="020b0604020202020204" pitchFamily="34" charset="0"/>
              </a:rPr>
              <a:t>Open and obvious defects</a:t>
            </a:r>
          </a:p>
          <a:p>
            <a:pPr lvl="1">
              <a:buFont typeface="Wingdings" panose="05000000000000000000" pitchFamily="2" charset="2"/>
              <a:buChar char="Ø"/>
            </a:pPr>
            <a:r>
              <a:rPr lang="en-US">
                <a:solidFill>
                  <a:srgbClr val="415A7F"/>
                </a:solidFill>
                <a:latin typeface="Arial" panose="020b0604020202020204" pitchFamily="34" charset="0"/>
                <a:cs typeface="Arial" panose="020b0604020202020204" pitchFamily="34" charset="0"/>
              </a:rPr>
              <a:t>No duty to warn</a:t>
            </a:r>
          </a:p>
          <a:p>
            <a:pPr lvl="1">
              <a:buFont typeface="Wingdings" panose="05000000000000000000" pitchFamily="2" charset="2"/>
              <a:buChar char="Ø"/>
            </a:pPr>
            <a:r>
              <a:rPr lang="en-US" u="sng">
                <a:solidFill>
                  <a:srgbClr val="415A7F"/>
                </a:solidFill>
                <a:latin typeface="Arial" panose="020b0604020202020204" pitchFamily="34" charset="0"/>
                <a:cs typeface="Arial" panose="020b0604020202020204" pitchFamily="34" charset="0"/>
              </a:rPr>
              <a:t>Fabre v. Martin</a:t>
            </a:r>
            <a:r>
              <a:rPr lang="en-US">
                <a:solidFill>
                  <a:srgbClr val="415A7F"/>
                </a:solidFill>
                <a:latin typeface="Arial" panose="020b0604020202020204" pitchFamily="34" charset="0"/>
                <a:cs typeface="Arial" panose="020b0604020202020204" pitchFamily="34" charset="0"/>
              </a:rPr>
              <a:t>, 623 So.2d 1182 (Fla. 1993)</a:t>
            </a:r>
          </a:p>
          <a:p>
            <a:pPr lvl="1">
              <a:buFont typeface="Wingdings" panose="05000000000000000000" pitchFamily="2" charset="2"/>
              <a:buChar char="Ø"/>
            </a:pPr>
            <a:r>
              <a:rPr lang="en-US">
                <a:solidFill>
                  <a:srgbClr val="415A7F"/>
                </a:solidFill>
                <a:latin typeface="Arial" panose="020b0604020202020204" pitchFamily="34" charset="0"/>
                <a:cs typeface="Arial" panose="020b0604020202020204" pitchFamily="34" charset="0"/>
              </a:rPr>
              <a:t>Comparative Fault</a:t>
            </a:r>
          </a:p>
          <a:p>
            <a:pPr lvl="2">
              <a:buFont typeface="Wingdings" panose="05000000000000000000" pitchFamily="2" charset="2"/>
              <a:buChar char="Ø"/>
            </a:pPr>
            <a:r>
              <a:rPr lang="en-US" sz="2400">
                <a:solidFill>
                  <a:srgbClr val="415A7F"/>
                </a:solidFill>
                <a:latin typeface="Arial" panose="020b0604020202020204" pitchFamily="34" charset="0"/>
                <a:cs typeface="Arial" panose="020b0604020202020204" pitchFamily="34" charset="0"/>
              </a:rPr>
              <a:t>768.81, </a:t>
            </a:r>
            <a:r>
              <a:rPr lang="en-US" sz="2400" i="1">
                <a:solidFill>
                  <a:srgbClr val="415A7F"/>
                </a:solidFill>
                <a:latin typeface="Arial" panose="020b0604020202020204" pitchFamily="34" charset="0"/>
                <a:cs typeface="Arial" panose="020b0604020202020204" pitchFamily="34" charset="0"/>
              </a:rPr>
              <a:t>Florida Statutes</a:t>
            </a:r>
            <a:endParaRPr lang="en-US" sz="2400">
              <a:solidFill>
                <a:srgbClr val="415A7F"/>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a:solidFill>
                  <a:srgbClr val="415A7F"/>
                </a:solidFill>
                <a:latin typeface="Arial" panose="020b0604020202020204" pitchFamily="34" charset="0"/>
                <a:cs typeface="Arial" panose="020b0604020202020204" pitchFamily="34" charset="0"/>
              </a:rPr>
              <a:t>Unforeseeable Damages</a:t>
            </a:r>
          </a:p>
          <a:p>
            <a:pPr lvl="1">
              <a:buFont typeface="Wingdings" panose="05000000000000000000" pitchFamily="2" charset="2"/>
              <a:buChar char="Ø"/>
            </a:pPr>
            <a:r>
              <a:rPr lang="en-US">
                <a:solidFill>
                  <a:srgbClr val="415A7F"/>
                </a:solidFill>
                <a:latin typeface="Arial" panose="020b0604020202020204" pitchFamily="34" charset="0"/>
                <a:cs typeface="Arial" panose="020b0604020202020204" pitchFamily="34" charset="0"/>
              </a:rPr>
              <a:t>Performance According to Design</a:t>
            </a:r>
          </a:p>
        </p:txBody>
      </p:sp>
    </p:spTree>
    <p:extLst>
      <p:ext uri="{BB962C8B-B14F-4D97-AF65-F5344CB8AC3E}">
        <p14:creationId xmlns:p14="http://schemas.microsoft.com/office/powerpoint/2010/main" val="2453496217"/>
      </p:ext>
    </p:extLst>
  </p:cSld>
  <p:clrMapOvr>
    <a:masterClrMapping/>
  </p:clrMapOvr>
  <p:transition/>
  <p:timing/>
</p:sld>
</file>

<file path=ppt/slides/slide4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txBox="1"/>
          <p:nvPr>
            <p:custDataLst>
              <p:tags r:id="rId4"/>
            </p:custDataLst>
          </p:nvPr>
        </p:nvSpPr>
        <p:spPr>
          <a:xfrm>
            <a:off x="184727" y="524615"/>
            <a:ext cx="11277599" cy="1248201"/>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solidFill>
                  <a:srgbClr val="002060"/>
                </a:solidFill>
                <a:latin typeface="Arial" panose="020b0604020202020204" pitchFamily="34" charset="0"/>
                <a:cs typeface="Arial" panose="020b0604020202020204" pitchFamily="34" charset="0"/>
              </a:rPr>
              <a:t>Evidence Collection/Preservation – </a:t>
            </a:r>
          </a:p>
          <a:p>
            <a:pPr algn="ctr"/>
            <a:r>
              <a:rPr lang="en-US" smtClean="0">
                <a:solidFill>
                  <a:srgbClr val="002060"/>
                </a:solidFill>
                <a:latin typeface="Arial" panose="020b0604020202020204" pitchFamily="34" charset="0"/>
                <a:cs typeface="Arial" panose="020b0604020202020204" pitchFamily="34" charset="0"/>
              </a:rPr>
              <a:t>First Response </a:t>
            </a:r>
            <a:endParaRPr lang="en-US">
              <a:solidFill>
                <a:srgbClr val="002060"/>
              </a:solidFill>
              <a:latin typeface="Arial" panose="020b0604020202020204" pitchFamily="34" charset="0"/>
              <a:cs typeface="Arial" panose="020b0604020202020204" pitchFamily="34" charset="0"/>
            </a:endParaRPr>
          </a:p>
        </p:txBody>
      </p:sp>
      <p:sp>
        <p:nvSpPr>
          <p:cNvPr id="3" name="Content Placeholder 2"/>
          <p:cNvSpPr txBox="1"/>
          <p:nvPr>
            <p:custDataLst>
              <p:tags r:id="rId5"/>
            </p:custDataLst>
          </p:nvPr>
        </p:nvSpPr>
        <p:spPr>
          <a:xfrm>
            <a:off x="818712" y="1878227"/>
            <a:ext cx="10554574" cy="468733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400">
                <a:solidFill>
                  <a:srgbClr val="002060"/>
                </a:solidFill>
                <a:latin typeface="Arial" panose="020b0604020202020204" pitchFamily="34" charset="0"/>
                <a:cs typeface="Arial" panose="020b0604020202020204" pitchFamily="34" charset="0"/>
              </a:rPr>
              <a:t> </a:t>
            </a:r>
            <a:r>
              <a:rPr lang="en-US" sz="2400" smtClean="0">
                <a:solidFill>
                  <a:srgbClr val="002060"/>
                </a:solidFill>
                <a:latin typeface="Arial" panose="020b0604020202020204" pitchFamily="34" charset="0"/>
                <a:cs typeface="Arial" panose="020b0604020202020204" pitchFamily="34" charset="0"/>
              </a:rPr>
              <a:t>Document Conditions immediately</a:t>
            </a:r>
          </a:p>
          <a:p>
            <a:pPr lvl="1">
              <a:buFont typeface="Wingdings" panose="05000000000000000000" pitchFamily="2" charset="2"/>
              <a:buChar char="Ø"/>
            </a:pPr>
            <a:r>
              <a:rPr lang="en-US" smtClean="0">
                <a:solidFill>
                  <a:srgbClr val="002060"/>
                </a:solidFill>
                <a:latin typeface="Arial" panose="020b0604020202020204" pitchFamily="34" charset="0"/>
                <a:cs typeface="Arial" panose="020b0604020202020204" pitchFamily="34" charset="0"/>
              </a:rPr>
              <a:t>Photographs, including MOT</a:t>
            </a:r>
          </a:p>
          <a:p>
            <a:pPr lvl="2">
              <a:buFont typeface="Wingdings" panose="05000000000000000000" pitchFamily="2" charset="2"/>
              <a:buChar char="Ø"/>
            </a:pPr>
            <a:r>
              <a:rPr lang="en-US" sz="2400" smtClean="0">
                <a:solidFill>
                  <a:srgbClr val="002060"/>
                </a:solidFill>
                <a:latin typeface="Arial" panose="020b0604020202020204" pitchFamily="34" charset="0"/>
                <a:cs typeface="Arial" panose="020b0604020202020204" pitchFamily="34" charset="0"/>
              </a:rPr>
              <a:t>Video of driving through scene </a:t>
            </a:r>
          </a:p>
          <a:p>
            <a:pPr lvl="2">
              <a:buFont typeface="Wingdings" panose="05000000000000000000" pitchFamily="2" charset="2"/>
              <a:buChar char="Ø"/>
            </a:pPr>
            <a:r>
              <a:rPr lang="en-US" sz="2400" smtClean="0">
                <a:solidFill>
                  <a:srgbClr val="002060"/>
                </a:solidFill>
                <a:latin typeface="Arial" panose="020b0604020202020204" pitchFamily="34" charset="0"/>
                <a:cs typeface="Arial" panose="020b0604020202020204" pitchFamily="34" charset="0"/>
              </a:rPr>
              <a:t>If accident at night, photos should be taken at night</a:t>
            </a:r>
          </a:p>
          <a:p>
            <a:pPr lvl="1">
              <a:buFont typeface="Wingdings" panose="05000000000000000000" pitchFamily="2" charset="2"/>
              <a:buChar char="Ø"/>
            </a:pPr>
            <a:r>
              <a:rPr lang="en-US" smtClean="0">
                <a:solidFill>
                  <a:srgbClr val="002060"/>
                </a:solidFill>
                <a:latin typeface="Arial" panose="020b0604020202020204" pitchFamily="34" charset="0"/>
                <a:cs typeface="Arial" panose="020b0604020202020204" pitchFamily="34" charset="0"/>
              </a:rPr>
              <a:t>Diagram of scene reflecting </a:t>
            </a:r>
            <a:r>
              <a:rPr lang="en-US" u="sng" smtClean="0">
                <a:solidFill>
                  <a:srgbClr val="002060"/>
                </a:solidFill>
                <a:latin typeface="Arial" panose="020b0604020202020204" pitchFamily="34" charset="0"/>
                <a:cs typeface="Arial" panose="020b0604020202020204" pitchFamily="34" charset="0"/>
              </a:rPr>
              <a:t>all</a:t>
            </a:r>
            <a:r>
              <a:rPr lang="en-US" smtClean="0">
                <a:solidFill>
                  <a:srgbClr val="002060"/>
                </a:solidFill>
                <a:latin typeface="Arial" panose="020b0604020202020204" pitchFamily="34" charset="0"/>
                <a:cs typeface="Arial" panose="020b0604020202020204" pitchFamily="34" charset="0"/>
              </a:rPr>
              <a:t> MOT to scale</a:t>
            </a:r>
          </a:p>
          <a:p>
            <a:pPr lvl="1">
              <a:buFont typeface="Wingdings" panose="05000000000000000000" pitchFamily="2" charset="2"/>
              <a:buChar char="Ø"/>
            </a:pPr>
            <a:r>
              <a:rPr lang="en-US" smtClean="0">
                <a:solidFill>
                  <a:srgbClr val="002060"/>
                </a:solidFill>
                <a:latin typeface="Arial" panose="020b0604020202020204" pitchFamily="34" charset="0"/>
                <a:cs typeface="Arial" panose="020b0604020202020204" pitchFamily="34" charset="0"/>
              </a:rPr>
              <a:t>Measurements - Distances, station numbers, pavement drop-offs</a:t>
            </a:r>
          </a:p>
        </p:txBody>
      </p:sp>
      <p:pic>
        <p:nvPicPr>
          <p:cNvPr id="5" name="Picture 4"/>
          <p:cNvPicPr>
            <a:picLocks noChangeAspect="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a:xfrm>
            <a:off x="1632383" y="4782132"/>
            <a:ext cx="1685925" cy="1666875"/>
          </a:xfrm>
          <a:prstGeom prst="rect">
            <a:avLst/>
          </a:prstGeom>
        </p:spPr>
      </p:pic>
      <p:sp>
        <p:nvSpPr>
          <p:cNvPr id="6" name="TextBox 5"/>
          <p:cNvSpPr txBox="1"/>
          <p:nvPr>
            <p:custDataLst>
              <p:tags r:id="rId8"/>
            </p:custDataLst>
          </p:nvPr>
        </p:nvSpPr>
        <p:spPr>
          <a:xfrm>
            <a:off x="3509818" y="5200072"/>
            <a:ext cx="7259782" cy="830997"/>
          </a:xfrm>
          <a:prstGeom prst="rect">
            <a:avLst/>
          </a:prstGeom>
          <a:noFill/>
        </p:spPr>
        <p:txBody>
          <a:bodyPr wrap="square" rtlCol="0">
            <a:spAutoFit/>
          </a:bodyPr>
          <a:lstStyle/>
          <a:p>
            <a:r>
              <a:rPr lang="en-US" sz="2400" smtClean="0">
                <a:solidFill>
                  <a:srgbClr val="002060"/>
                </a:solidFill>
                <a:latin typeface="Arial" panose="020b0604020202020204" pitchFamily="34" charset="0"/>
                <a:cs typeface="Arial" panose="020b0604020202020204" pitchFamily="34" charset="0"/>
              </a:rPr>
              <a:t>There could be 100 of these lighted barricades … but only half of them might be working properly!</a:t>
            </a:r>
            <a:endParaRPr lang="en-US" sz="240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7523031"/>
      </p:ext>
    </p:extLst>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txBox="1"/>
          <p:nvPr>
            <p:custDataLst>
              <p:tags r:id="rId4"/>
            </p:custDataLst>
          </p:nvPr>
        </p:nvSpPr>
        <p:spPr>
          <a:xfrm>
            <a:off x="818712" y="757382"/>
            <a:ext cx="10571998" cy="942109"/>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smtClean="0">
                <a:solidFill>
                  <a:srgbClr val="002060"/>
                </a:solidFill>
                <a:latin typeface="Arial" panose="020b0604020202020204" pitchFamily="34" charset="0"/>
                <a:cs typeface="Arial" panose="020b0604020202020204" pitchFamily="34" charset="0"/>
              </a:rPr>
              <a:t>Evidence Collection/Preservation – </a:t>
            </a:r>
          </a:p>
          <a:p>
            <a:pPr algn="ctr"/>
            <a:r>
              <a:rPr lang="en-US" sz="3200" smtClean="0">
                <a:solidFill>
                  <a:srgbClr val="002060"/>
                </a:solidFill>
                <a:latin typeface="Arial" panose="020b0604020202020204" pitchFamily="34" charset="0"/>
                <a:cs typeface="Arial" panose="020b0604020202020204" pitchFamily="34" charset="0"/>
              </a:rPr>
              <a:t>Documents, documents and more documents!</a:t>
            </a:r>
            <a:endParaRPr lang="en-US" sz="3200">
              <a:solidFill>
                <a:srgbClr val="002060"/>
              </a:solidFill>
              <a:latin typeface="Arial" panose="020b0604020202020204" pitchFamily="34" charset="0"/>
              <a:cs typeface="Arial" panose="020b0604020202020204" pitchFamily="34" charset="0"/>
            </a:endParaRPr>
          </a:p>
        </p:txBody>
      </p:sp>
      <p:sp>
        <p:nvSpPr>
          <p:cNvPr id="3" name="Content Placeholder 2"/>
          <p:cNvSpPr txBox="1"/>
          <p:nvPr>
            <p:custDataLst>
              <p:tags r:id="rId5"/>
            </p:custDataLst>
          </p:nvPr>
        </p:nvSpPr>
        <p:spPr>
          <a:xfrm>
            <a:off x="818712" y="2222287"/>
            <a:ext cx="10554574" cy="4440783"/>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400" smtClean="0">
                <a:solidFill>
                  <a:srgbClr val="002060"/>
                </a:solidFill>
                <a:latin typeface="Arial" panose="020b0604020202020204" pitchFamily="34" charset="0"/>
                <a:cs typeface="Arial" panose="020b0604020202020204" pitchFamily="34" charset="0"/>
              </a:rPr>
              <a:t>Project Plans/Specifications</a:t>
            </a:r>
          </a:p>
          <a:p>
            <a:pPr>
              <a:buFont typeface="Wingdings" panose="05000000000000000000" pitchFamily="2" charset="2"/>
              <a:buChar char="Ø"/>
            </a:pPr>
            <a:r>
              <a:rPr lang="en-US" sz="2400">
                <a:solidFill>
                  <a:srgbClr val="002060"/>
                </a:solidFill>
                <a:latin typeface="Arial" panose="020b0604020202020204" pitchFamily="34" charset="0"/>
                <a:cs typeface="Arial" panose="020b0604020202020204" pitchFamily="34" charset="0"/>
              </a:rPr>
              <a:t>Project Photographs </a:t>
            </a:r>
          </a:p>
          <a:p>
            <a:pPr>
              <a:buFont typeface="Wingdings" panose="05000000000000000000" pitchFamily="2" charset="2"/>
              <a:buChar char="Ø"/>
            </a:pPr>
            <a:r>
              <a:rPr lang="en-US" sz="2400" smtClean="0">
                <a:solidFill>
                  <a:srgbClr val="002060"/>
                </a:solidFill>
                <a:latin typeface="Arial" panose="020b0604020202020204" pitchFamily="34" charset="0"/>
                <a:cs typeface="Arial" panose="020b0604020202020204" pitchFamily="34" charset="0"/>
              </a:rPr>
              <a:t>Daily/Weekly Reports</a:t>
            </a:r>
          </a:p>
          <a:p>
            <a:pPr lvl="1">
              <a:buFont typeface="Wingdings" panose="05000000000000000000" pitchFamily="2" charset="2"/>
              <a:buChar char="Ø"/>
            </a:pPr>
            <a:r>
              <a:rPr lang="en-US" sz="2000" smtClean="0">
                <a:solidFill>
                  <a:srgbClr val="002060"/>
                </a:solidFill>
                <a:latin typeface="Arial" panose="020b0604020202020204" pitchFamily="34" charset="0"/>
                <a:cs typeface="Arial" panose="020b0604020202020204" pitchFamily="34" charset="0"/>
              </a:rPr>
              <a:t>FDOT</a:t>
            </a:r>
          </a:p>
          <a:p>
            <a:pPr lvl="1">
              <a:buFont typeface="Wingdings" panose="05000000000000000000" pitchFamily="2" charset="2"/>
              <a:buChar char="Ø"/>
            </a:pPr>
            <a:r>
              <a:rPr lang="en-US" sz="2000" smtClean="0">
                <a:solidFill>
                  <a:srgbClr val="002060"/>
                </a:solidFill>
                <a:latin typeface="Arial" panose="020b0604020202020204" pitchFamily="34" charset="0"/>
                <a:cs typeface="Arial" panose="020b0604020202020204" pitchFamily="34" charset="0"/>
              </a:rPr>
              <a:t>Contractors</a:t>
            </a:r>
          </a:p>
          <a:p>
            <a:pPr lvl="1">
              <a:buFont typeface="Wingdings" panose="05000000000000000000" pitchFamily="2" charset="2"/>
              <a:buChar char="Ø"/>
            </a:pPr>
            <a:r>
              <a:rPr lang="en-US" sz="2000" smtClean="0">
                <a:solidFill>
                  <a:srgbClr val="002060"/>
                </a:solidFill>
                <a:latin typeface="Arial" panose="020b0604020202020204" pitchFamily="34" charset="0"/>
                <a:cs typeface="Arial" panose="020b0604020202020204" pitchFamily="34" charset="0"/>
              </a:rPr>
              <a:t>Subcontractors</a:t>
            </a:r>
          </a:p>
          <a:p>
            <a:pPr lvl="1">
              <a:buFont typeface="Wingdings" panose="05000000000000000000" pitchFamily="2" charset="2"/>
              <a:buChar char="Ø"/>
            </a:pPr>
            <a:r>
              <a:rPr lang="en-US" sz="2000" smtClean="0">
                <a:solidFill>
                  <a:srgbClr val="002060"/>
                </a:solidFill>
                <a:latin typeface="Arial" panose="020b0604020202020204" pitchFamily="34" charset="0"/>
                <a:cs typeface="Arial" panose="020b0604020202020204" pitchFamily="34" charset="0"/>
              </a:rPr>
              <a:t>CEI</a:t>
            </a:r>
            <a:endParaRPr lang="en-US" sz="2400" smtClean="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2400" smtClean="0">
                <a:solidFill>
                  <a:srgbClr val="002060"/>
                </a:solidFill>
                <a:latin typeface="Arial" panose="020b0604020202020204" pitchFamily="34" charset="0"/>
                <a:cs typeface="Arial" panose="020b0604020202020204" pitchFamily="34" charset="0"/>
              </a:rPr>
              <a:t>MOT Reports </a:t>
            </a:r>
          </a:p>
          <a:p>
            <a:pPr>
              <a:buFont typeface="Wingdings" panose="05000000000000000000" pitchFamily="2" charset="2"/>
              <a:buChar char="Ø"/>
            </a:pPr>
            <a:r>
              <a:rPr lang="en-US" sz="2400">
                <a:solidFill>
                  <a:srgbClr val="002060"/>
                </a:solidFill>
                <a:latin typeface="Arial" panose="020b0604020202020204" pitchFamily="34" charset="0"/>
                <a:cs typeface="Arial" panose="020b0604020202020204" pitchFamily="34" charset="0"/>
              </a:rPr>
              <a:t>Meeting </a:t>
            </a:r>
            <a:r>
              <a:rPr lang="en-US" sz="2400" smtClean="0">
                <a:solidFill>
                  <a:srgbClr val="002060"/>
                </a:solidFill>
                <a:latin typeface="Arial" panose="020b0604020202020204" pitchFamily="34" charset="0"/>
                <a:cs typeface="Arial" panose="020b0604020202020204" pitchFamily="34" charset="0"/>
              </a:rPr>
              <a:t>Minutes</a:t>
            </a:r>
          </a:p>
          <a:p>
            <a:pPr>
              <a:buFont typeface="Wingdings" panose="05000000000000000000" pitchFamily="2" charset="2"/>
              <a:buChar char="Ø"/>
            </a:pPr>
            <a:r>
              <a:rPr lang="en-US" sz="2400" smtClean="0">
                <a:solidFill>
                  <a:srgbClr val="002060"/>
                </a:solidFill>
                <a:latin typeface="Arial" panose="020b0604020202020204" pitchFamily="34" charset="0"/>
                <a:cs typeface="Arial" panose="020b0604020202020204" pitchFamily="34" charset="0"/>
              </a:rPr>
              <a:t>Project Correspondence</a:t>
            </a:r>
          </a:p>
        </p:txBody>
      </p:sp>
      <p:pic>
        <p:nvPicPr>
          <p:cNvPr id="4" name="Picture 3"/>
          <p:cNvPicPr>
            <a:picLocks noChangeAspect="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a:xfrm>
            <a:off x="7169151" y="4040542"/>
            <a:ext cx="3545031" cy="2360991"/>
          </a:xfrm>
          <a:prstGeom prst="rect">
            <a:avLst/>
          </a:prstGeom>
        </p:spPr>
      </p:pic>
    </p:spTree>
    <p:extLst>
      <p:ext uri="{BB962C8B-B14F-4D97-AF65-F5344CB8AC3E}">
        <p14:creationId xmlns:p14="http://schemas.microsoft.com/office/powerpoint/2010/main" val="1432814858"/>
      </p:ext>
    </p:extLst>
  </p:cSld>
  <p:clrMapOvr>
    <a:masterClrMapping/>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extBox 1"/>
          <p:cNvSpPr txBox="1"/>
          <p:nvPr>
            <p:custDataLst>
              <p:tags r:id="rId4"/>
            </p:custDataLst>
          </p:nvPr>
        </p:nvSpPr>
        <p:spPr>
          <a:xfrm>
            <a:off x="683491" y="386606"/>
            <a:ext cx="11018981" cy="1446550"/>
          </a:xfrm>
          <a:prstGeom prst="rect">
            <a:avLst/>
          </a:prstGeom>
          <a:noFill/>
        </p:spPr>
        <p:txBody>
          <a:bodyPr wrap="square" rtlCol="0">
            <a:spAutoFit/>
          </a:bodyPr>
          <a:lstStyle/>
          <a:p>
            <a:pPr algn="ctr"/>
            <a:r>
              <a:rPr lang="en-US" sz="4400" smtClean="0">
                <a:solidFill>
                  <a:srgbClr val="002060"/>
                </a:solidFill>
                <a:latin typeface="Arial" panose="020b0604020202020204" pitchFamily="34" charset="0"/>
                <a:cs typeface="Arial" panose="020b0604020202020204" pitchFamily="34" charset="0"/>
              </a:rPr>
              <a:t>Evidence Collection/Preservation -  Construction Timeline</a:t>
            </a:r>
            <a:endParaRPr lang="en-US" sz="4400">
              <a:solidFill>
                <a:srgbClr val="002060"/>
              </a:solidFill>
              <a:latin typeface="Arial" panose="020b0604020202020204" pitchFamily="34" charset="0"/>
              <a:cs typeface="Arial" panose="020b0604020202020204" pitchFamily="34" charset="0"/>
            </a:endParaRPr>
          </a:p>
        </p:txBody>
      </p:sp>
      <p:sp>
        <p:nvSpPr>
          <p:cNvPr id="3" name="TextBox 2"/>
          <p:cNvSpPr txBox="1"/>
          <p:nvPr>
            <p:custDataLst>
              <p:tags r:id="rId5"/>
            </p:custDataLst>
          </p:nvPr>
        </p:nvSpPr>
        <p:spPr>
          <a:xfrm>
            <a:off x="988238" y="1882034"/>
            <a:ext cx="10035424" cy="4647426"/>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en-US" sz="2400" smtClean="0">
                <a:solidFill>
                  <a:srgbClr val="002060"/>
                </a:solidFill>
                <a:latin typeface="Arial" panose="020b0604020202020204" pitchFamily="34" charset="0"/>
                <a:cs typeface="Arial" panose="020b0604020202020204" pitchFamily="34" charset="0"/>
              </a:rPr>
              <a:t>Schedules </a:t>
            </a:r>
          </a:p>
          <a:p>
            <a:pPr marL="800100" lvl="1" indent="-342900">
              <a:spcAft>
                <a:spcPts val="1200"/>
              </a:spcAft>
              <a:buFont typeface="Wingdings" panose="05000000000000000000" pitchFamily="2" charset="2"/>
              <a:buChar char="Ø"/>
            </a:pPr>
            <a:r>
              <a:rPr lang="en-US" sz="2400" smtClean="0">
                <a:solidFill>
                  <a:srgbClr val="002060"/>
                </a:solidFill>
                <a:latin typeface="Arial" panose="020b0604020202020204" pitchFamily="34" charset="0"/>
                <a:cs typeface="Arial" panose="020b0604020202020204" pitchFamily="34" charset="0"/>
              </a:rPr>
              <a:t>As Planned</a:t>
            </a:r>
          </a:p>
          <a:p>
            <a:pPr marL="800100" lvl="1" indent="-342900">
              <a:spcAft>
                <a:spcPts val="1200"/>
              </a:spcAft>
              <a:buFont typeface="Wingdings" panose="05000000000000000000" pitchFamily="2" charset="2"/>
              <a:buChar char="Ø"/>
            </a:pPr>
            <a:r>
              <a:rPr lang="en-US" sz="2400" smtClean="0">
                <a:solidFill>
                  <a:srgbClr val="002060"/>
                </a:solidFill>
                <a:latin typeface="Arial" panose="020b0604020202020204" pitchFamily="34" charset="0"/>
                <a:cs typeface="Arial" panose="020b0604020202020204" pitchFamily="34" charset="0"/>
              </a:rPr>
              <a:t>As built</a:t>
            </a:r>
          </a:p>
          <a:p>
            <a:pPr marL="342900" indent="-342900">
              <a:spcAft>
                <a:spcPts val="1200"/>
              </a:spcAft>
              <a:buFont typeface="Wingdings" panose="05000000000000000000" pitchFamily="2" charset="2"/>
              <a:buChar char="Ø"/>
            </a:pPr>
            <a:r>
              <a:rPr lang="en-US" sz="2400">
                <a:solidFill>
                  <a:srgbClr val="002060"/>
                </a:solidFill>
                <a:latin typeface="Arial" panose="020b0604020202020204" pitchFamily="34" charset="0"/>
                <a:cs typeface="Arial" panose="020b0604020202020204" pitchFamily="34" charset="0"/>
              </a:rPr>
              <a:t>Contracts/Subcontracts</a:t>
            </a:r>
          </a:p>
          <a:p>
            <a:pPr marL="800100" lvl="1" indent="-342900">
              <a:spcAft>
                <a:spcPts val="1200"/>
              </a:spcAft>
              <a:buFont typeface="Wingdings" panose="05000000000000000000" pitchFamily="2" charset="2"/>
              <a:buChar char="Ø"/>
            </a:pPr>
            <a:r>
              <a:rPr lang="en-US" sz="2400">
                <a:solidFill>
                  <a:srgbClr val="002060"/>
                </a:solidFill>
                <a:latin typeface="Arial" panose="020b0604020202020204" pitchFamily="34" charset="0"/>
                <a:cs typeface="Arial" panose="020b0604020202020204" pitchFamily="34" charset="0"/>
              </a:rPr>
              <a:t>Liquidated Damages</a:t>
            </a:r>
          </a:p>
          <a:p>
            <a:pPr marL="800100" lvl="1" indent="-342900">
              <a:spcAft>
                <a:spcPts val="1200"/>
              </a:spcAft>
              <a:buFont typeface="Wingdings" panose="05000000000000000000" pitchFamily="2" charset="2"/>
              <a:buChar char="Ø"/>
            </a:pPr>
            <a:r>
              <a:rPr lang="en-US" sz="2400">
                <a:solidFill>
                  <a:srgbClr val="002060"/>
                </a:solidFill>
                <a:latin typeface="Arial" panose="020b0604020202020204" pitchFamily="34" charset="0"/>
                <a:cs typeface="Arial" panose="020b0604020202020204" pitchFamily="34" charset="0"/>
              </a:rPr>
              <a:t>Bonus for Early Completion</a:t>
            </a:r>
          </a:p>
          <a:p>
            <a:pPr marL="800100" lvl="1" indent="-342900">
              <a:spcAft>
                <a:spcPts val="1200"/>
              </a:spcAft>
              <a:buFont typeface="Wingdings" panose="05000000000000000000" pitchFamily="2" charset="2"/>
              <a:buChar char="Ø"/>
            </a:pPr>
            <a:r>
              <a:rPr lang="en-US" sz="2400">
                <a:solidFill>
                  <a:srgbClr val="002060"/>
                </a:solidFill>
                <a:latin typeface="Arial" panose="020b0604020202020204" pitchFamily="34" charset="0"/>
                <a:cs typeface="Arial" panose="020b0604020202020204" pitchFamily="34" charset="0"/>
              </a:rPr>
              <a:t>Indemnity</a:t>
            </a:r>
          </a:p>
          <a:p>
            <a:pPr marL="800100" lvl="1" indent="-342900">
              <a:spcAft>
                <a:spcPts val="1200"/>
              </a:spcAft>
              <a:buFont typeface="Wingdings" panose="05000000000000000000" pitchFamily="2" charset="2"/>
              <a:buChar char="Ø"/>
            </a:pPr>
            <a:r>
              <a:rPr lang="en-US" sz="2400">
                <a:solidFill>
                  <a:srgbClr val="002060"/>
                </a:solidFill>
                <a:latin typeface="Arial" panose="020b0604020202020204" pitchFamily="34" charset="0"/>
                <a:cs typeface="Arial" panose="020b0604020202020204" pitchFamily="34" charset="0"/>
              </a:rPr>
              <a:t>Additional </a:t>
            </a:r>
            <a:r>
              <a:rPr lang="en-US" sz="2400" smtClean="0">
                <a:solidFill>
                  <a:srgbClr val="002060"/>
                </a:solidFill>
                <a:latin typeface="Arial" panose="020b0604020202020204" pitchFamily="34" charset="0"/>
                <a:cs typeface="Arial" panose="020b0604020202020204" pitchFamily="34" charset="0"/>
              </a:rPr>
              <a:t>Insured</a:t>
            </a:r>
          </a:p>
          <a:p>
            <a:pPr marL="800100" lvl="1" indent="-342900">
              <a:spcAft>
                <a:spcPts val="1200"/>
              </a:spcAft>
              <a:buFont typeface="Wingdings" panose="05000000000000000000" pitchFamily="2" charset="2"/>
              <a:buChar char="Ø"/>
            </a:pPr>
            <a:r>
              <a:rPr lang="en-US" sz="2400" smtClean="0">
                <a:solidFill>
                  <a:srgbClr val="002060"/>
                </a:solidFill>
                <a:latin typeface="Arial" panose="020b0604020202020204" pitchFamily="34" charset="0"/>
                <a:cs typeface="Arial" panose="020b0604020202020204" pitchFamily="34" charset="0"/>
              </a:rPr>
              <a:t>Delay Notice – Change Orders </a:t>
            </a:r>
          </a:p>
        </p:txBody>
      </p:sp>
      <p:pic>
        <p:nvPicPr>
          <p:cNvPr id="4" name="Picture 3"/>
          <p:cNvPicPr>
            <a:picLocks noChangeAspect="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a:xfrm>
            <a:off x="6657109" y="2390862"/>
            <a:ext cx="3810000" cy="2838450"/>
          </a:xfrm>
          <a:prstGeom prst="rect">
            <a:avLst/>
          </a:prstGeom>
        </p:spPr>
      </p:pic>
    </p:spTree>
    <p:extLst>
      <p:ext uri="{BB962C8B-B14F-4D97-AF65-F5344CB8AC3E}">
        <p14:creationId xmlns:p14="http://schemas.microsoft.com/office/powerpoint/2010/main" val="4100597852"/>
      </p:ext>
    </p:extLst>
  </p:cSld>
  <p:clrMapOvr>
    <a:masterClrMapping/>
  </p:clrMapOvr>
  <p:transition/>
  <p:timing/>
</p:sld>
</file>

<file path=ppt/slides/slide4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extBox 1"/>
          <p:cNvSpPr txBox="1"/>
          <p:nvPr>
            <p:custDataLst>
              <p:tags r:id="rId4"/>
            </p:custDataLst>
          </p:nvPr>
        </p:nvSpPr>
        <p:spPr>
          <a:xfrm>
            <a:off x="758136" y="647864"/>
            <a:ext cx="11018981" cy="769441"/>
          </a:xfrm>
          <a:prstGeom prst="rect">
            <a:avLst/>
          </a:prstGeom>
          <a:noFill/>
        </p:spPr>
        <p:txBody>
          <a:bodyPr wrap="square" rtlCol="0">
            <a:spAutoFit/>
          </a:bodyPr>
          <a:lstStyle/>
          <a:p>
            <a:pPr algn="ctr"/>
            <a:r>
              <a:rPr lang="en-US" sz="4400" smtClean="0">
                <a:solidFill>
                  <a:srgbClr val="002060"/>
                </a:solidFill>
                <a:latin typeface="Arial" panose="020b0604020202020204" pitchFamily="34" charset="0"/>
                <a:cs typeface="Arial" panose="020b0604020202020204" pitchFamily="34" charset="0"/>
              </a:rPr>
              <a:t>Evidence Collection – The Crash</a:t>
            </a:r>
            <a:endParaRPr lang="en-US" sz="4400">
              <a:solidFill>
                <a:srgbClr val="002060"/>
              </a:solidFill>
              <a:latin typeface="Arial" panose="020b0604020202020204" pitchFamily="34" charset="0"/>
              <a:cs typeface="Arial" panose="020b0604020202020204" pitchFamily="34" charset="0"/>
            </a:endParaRPr>
          </a:p>
        </p:txBody>
      </p:sp>
      <p:sp>
        <p:nvSpPr>
          <p:cNvPr id="3" name="TextBox 2"/>
          <p:cNvSpPr txBox="1"/>
          <p:nvPr>
            <p:custDataLst>
              <p:tags r:id="rId5"/>
            </p:custDataLst>
          </p:nvPr>
        </p:nvSpPr>
        <p:spPr>
          <a:xfrm>
            <a:off x="988238" y="1437243"/>
            <a:ext cx="10035424" cy="5170646"/>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en-US" sz="2400">
                <a:solidFill>
                  <a:srgbClr val="002060"/>
                </a:solidFill>
                <a:latin typeface="Arial" panose="020b0604020202020204" pitchFamily="34" charset="0"/>
                <a:cs typeface="Arial" panose="020b0604020202020204" pitchFamily="34" charset="0"/>
              </a:rPr>
              <a:t>Engineer’s MOT Evaluation at Crash Site</a:t>
            </a:r>
          </a:p>
          <a:p>
            <a:pPr marL="342900" indent="-342900">
              <a:spcAft>
                <a:spcPts val="1200"/>
              </a:spcAft>
              <a:buFont typeface="Wingdings" panose="05000000000000000000" pitchFamily="2" charset="2"/>
              <a:buChar char="Ø"/>
            </a:pPr>
            <a:r>
              <a:rPr lang="en-US" sz="2400" smtClean="0">
                <a:solidFill>
                  <a:srgbClr val="002060"/>
                </a:solidFill>
                <a:latin typeface="Arial" panose="020b0604020202020204" pitchFamily="34" charset="0"/>
                <a:cs typeface="Arial" panose="020b0604020202020204" pitchFamily="34" charset="0"/>
              </a:rPr>
              <a:t>Witness names and contact info</a:t>
            </a:r>
          </a:p>
          <a:p>
            <a:pPr marL="800100" lvl="1" indent="-342900">
              <a:spcAft>
                <a:spcPts val="1200"/>
              </a:spcAft>
              <a:buFont typeface="Wingdings" panose="05000000000000000000" pitchFamily="2" charset="2"/>
              <a:buChar char="Ø"/>
            </a:pPr>
            <a:r>
              <a:rPr lang="en-US" sz="2400" smtClean="0">
                <a:solidFill>
                  <a:srgbClr val="002060"/>
                </a:solidFill>
                <a:latin typeface="Arial" panose="020b0604020202020204" pitchFamily="34" charset="0"/>
                <a:cs typeface="Arial" panose="020b0604020202020204" pitchFamily="34" charset="0"/>
              </a:rPr>
              <a:t>Drivers</a:t>
            </a:r>
          </a:p>
          <a:p>
            <a:pPr marL="800100" lvl="1" indent="-342900">
              <a:spcAft>
                <a:spcPts val="1200"/>
              </a:spcAft>
              <a:buFont typeface="Wingdings" panose="05000000000000000000" pitchFamily="2" charset="2"/>
              <a:buChar char="Ø"/>
            </a:pPr>
            <a:r>
              <a:rPr lang="en-US" sz="2400" smtClean="0">
                <a:solidFill>
                  <a:srgbClr val="002060"/>
                </a:solidFill>
                <a:latin typeface="Arial" panose="020b0604020202020204" pitchFamily="34" charset="0"/>
                <a:cs typeface="Arial" panose="020b0604020202020204" pitchFamily="34" charset="0"/>
              </a:rPr>
              <a:t>Workers</a:t>
            </a:r>
          </a:p>
          <a:p>
            <a:pPr marL="800100" lvl="1" indent="-342900">
              <a:spcAft>
                <a:spcPts val="1200"/>
              </a:spcAft>
              <a:buFont typeface="Wingdings" panose="05000000000000000000" pitchFamily="2" charset="2"/>
              <a:buChar char="Ø"/>
            </a:pPr>
            <a:r>
              <a:rPr lang="en-US" sz="2400" smtClean="0">
                <a:solidFill>
                  <a:srgbClr val="002060"/>
                </a:solidFill>
                <a:latin typeface="Arial" panose="020b0604020202020204" pitchFamily="34" charset="0"/>
                <a:cs typeface="Arial" panose="020b0604020202020204" pitchFamily="34" charset="0"/>
              </a:rPr>
              <a:t>Eye Witnesses </a:t>
            </a:r>
          </a:p>
          <a:p>
            <a:pPr marL="800100" lvl="1" indent="-342900">
              <a:spcAft>
                <a:spcPts val="1200"/>
              </a:spcAft>
              <a:buFont typeface="Wingdings" panose="05000000000000000000" pitchFamily="2" charset="2"/>
              <a:buChar char="Ø"/>
            </a:pPr>
            <a:r>
              <a:rPr lang="en-US" sz="2400" smtClean="0">
                <a:solidFill>
                  <a:srgbClr val="002060"/>
                </a:solidFill>
                <a:latin typeface="Arial" panose="020b0604020202020204" pitchFamily="34" charset="0"/>
                <a:cs typeface="Arial" panose="020b0604020202020204" pitchFamily="34" charset="0"/>
              </a:rPr>
              <a:t>First Responders</a:t>
            </a:r>
          </a:p>
          <a:p>
            <a:pPr marL="342900" indent="-342900">
              <a:spcAft>
                <a:spcPts val="1200"/>
              </a:spcAft>
              <a:buFont typeface="Wingdings" panose="05000000000000000000" pitchFamily="2" charset="2"/>
              <a:buChar char="Ø"/>
            </a:pPr>
            <a:r>
              <a:rPr lang="en-US" sz="2400" smtClean="0">
                <a:solidFill>
                  <a:srgbClr val="002060"/>
                </a:solidFill>
                <a:latin typeface="Arial" panose="020b0604020202020204" pitchFamily="34" charset="0"/>
                <a:cs typeface="Arial" panose="020b0604020202020204" pitchFamily="34" charset="0"/>
              </a:rPr>
              <a:t>Surveillance Video</a:t>
            </a:r>
          </a:p>
          <a:p>
            <a:pPr marL="342900" indent="-342900">
              <a:spcAft>
                <a:spcPts val="1200"/>
              </a:spcAft>
              <a:buFont typeface="Wingdings" panose="05000000000000000000" pitchFamily="2" charset="2"/>
              <a:buChar char="Ø"/>
            </a:pPr>
            <a:r>
              <a:rPr lang="en-US" sz="2400" smtClean="0">
                <a:solidFill>
                  <a:srgbClr val="002060"/>
                </a:solidFill>
                <a:latin typeface="Arial" panose="020b0604020202020204" pitchFamily="34" charset="0"/>
                <a:cs typeface="Arial" panose="020b0604020202020204" pitchFamily="34" charset="0"/>
              </a:rPr>
              <a:t>FHP Report</a:t>
            </a:r>
          </a:p>
          <a:p>
            <a:pPr marL="342900" indent="-342900">
              <a:spcAft>
                <a:spcPts val="1200"/>
              </a:spcAft>
              <a:buFont typeface="Wingdings" panose="05000000000000000000" pitchFamily="2" charset="2"/>
              <a:buChar char="Ø"/>
            </a:pPr>
            <a:r>
              <a:rPr lang="en-US" sz="2400">
                <a:solidFill>
                  <a:srgbClr val="002060"/>
                </a:solidFill>
                <a:latin typeface="Arial" panose="020b0604020202020204" pitchFamily="34" charset="0"/>
                <a:cs typeface="Arial" panose="020b0604020202020204" pitchFamily="34" charset="0"/>
              </a:rPr>
              <a:t>Electronic Control </a:t>
            </a:r>
            <a:r>
              <a:rPr lang="en-US" sz="2400" smtClean="0">
                <a:solidFill>
                  <a:srgbClr val="002060"/>
                </a:solidFill>
                <a:latin typeface="Arial" panose="020b0604020202020204" pitchFamily="34" charset="0"/>
                <a:cs typeface="Arial" panose="020b0604020202020204" pitchFamily="34" charset="0"/>
              </a:rPr>
              <a:t>Module “Black Box”</a:t>
            </a:r>
            <a:endParaRPr lang="en-US" sz="2400">
              <a:solidFill>
                <a:srgbClr val="002060"/>
              </a:solidFill>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Ø"/>
            </a:pPr>
            <a:r>
              <a:rPr lang="en-US" sz="2400">
                <a:solidFill>
                  <a:srgbClr val="002060"/>
                </a:solidFill>
                <a:latin typeface="Arial" panose="020b0604020202020204" pitchFamily="34" charset="0"/>
                <a:cs typeface="Arial" panose="020b0604020202020204" pitchFamily="34" charset="0"/>
              </a:rPr>
              <a:t>Weather </a:t>
            </a:r>
            <a:r>
              <a:rPr lang="en-US" sz="2400" smtClean="0">
                <a:solidFill>
                  <a:srgbClr val="002060"/>
                </a:solidFill>
                <a:latin typeface="Arial" panose="020b0604020202020204" pitchFamily="34" charset="0"/>
                <a:cs typeface="Arial" panose="020b0604020202020204" pitchFamily="34" charset="0"/>
              </a:rPr>
              <a:t>Conditions</a:t>
            </a:r>
          </a:p>
        </p:txBody>
      </p:sp>
    </p:spTree>
    <p:extLst>
      <p:ext uri="{BB962C8B-B14F-4D97-AF65-F5344CB8AC3E}">
        <p14:creationId xmlns:p14="http://schemas.microsoft.com/office/powerpoint/2010/main" val="857222191"/>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a:xfrm>
            <a:off x="838200" y="365127"/>
            <a:ext cx="10515600" cy="978481"/>
          </a:xfrm>
        </p:spPr>
        <p:txBody>
          <a:bodyPr>
            <a:normAutofit/>
          </a:bodyPr>
          <a:lstStyle/>
          <a:p>
            <a:pPr algn="ctr"/>
            <a:r>
              <a:rPr lang="en-US" smtClean="0">
                <a:solidFill>
                  <a:srgbClr val="415A7F"/>
                </a:solidFill>
                <a:latin typeface="Arial" panose="020b0604020202020204" pitchFamily="34" charset="0"/>
                <a:cs typeface="Arial" panose="020b0604020202020204" pitchFamily="34" charset="0"/>
              </a:rPr>
              <a:t>Potential Parties</a:t>
            </a:r>
            <a:endParaRPr lang="en-US">
              <a:solidFill>
                <a:srgbClr val="415A7F"/>
              </a:solidFill>
              <a:latin typeface="Arial" panose="020b0604020202020204" pitchFamily="34" charset="0"/>
              <a:cs typeface="Arial" panose="020b0604020202020204" pitchFamily="34" charset="0"/>
            </a:endParaRPr>
          </a:p>
        </p:txBody>
      </p:sp>
      <p:sp>
        <p:nvSpPr>
          <p:cNvPr id="3" name="Content Placeholder 2"/>
          <p:cNvSpPr>
            <a:spLocks noGrp="1"/>
          </p:cNvSpPr>
          <p:nvPr>
            <p:ph idx="1"/>
            <p:custDataLst>
              <p:tags r:id="rId5"/>
            </p:custDataLst>
          </p:nvPr>
        </p:nvSpPr>
        <p:spPr>
          <a:xfrm>
            <a:off x="838200" y="1502229"/>
            <a:ext cx="10515600" cy="4674734"/>
          </a:xfrm>
        </p:spPr>
        <p:txBody>
          <a:bodyPr>
            <a:normAutofit fontScale="92500" lnSpcReduction="10000"/>
          </a:bodyPr>
          <a:lstStyle/>
          <a:p>
            <a:pPr lvl="1">
              <a:buFont typeface="Wingdings" panose="05000000000000000000" pitchFamily="2" charset="2"/>
              <a:buChar char="Ø"/>
            </a:pPr>
            <a:r>
              <a:rPr lang="en-US" sz="2600" smtClean="0">
                <a:solidFill>
                  <a:srgbClr val="415A7F"/>
                </a:solidFill>
                <a:latin typeface="Arial" panose="020b0604020202020204" pitchFamily="34" charset="0"/>
                <a:cs typeface="Arial" panose="020b0604020202020204" pitchFamily="34" charset="0"/>
              </a:rPr>
              <a:t>Drivers</a:t>
            </a:r>
            <a:endParaRPr lang="en-US" sz="2600">
              <a:solidFill>
                <a:srgbClr val="415A7F"/>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2600">
                <a:solidFill>
                  <a:srgbClr val="415A7F"/>
                </a:solidFill>
                <a:latin typeface="Arial" panose="020b0604020202020204" pitchFamily="34" charset="0"/>
                <a:cs typeface="Arial" panose="020b0604020202020204" pitchFamily="34" charset="0"/>
              </a:rPr>
              <a:t>Phantom Drivers</a:t>
            </a:r>
          </a:p>
          <a:p>
            <a:pPr lvl="1">
              <a:buFont typeface="Wingdings" panose="05000000000000000000" pitchFamily="2" charset="2"/>
              <a:buChar char="Ø"/>
            </a:pPr>
            <a:r>
              <a:rPr lang="en-US" sz="2600">
                <a:solidFill>
                  <a:srgbClr val="415A7F"/>
                </a:solidFill>
                <a:latin typeface="Arial" panose="020b0604020202020204" pitchFamily="34" charset="0"/>
                <a:cs typeface="Arial" panose="020b0604020202020204" pitchFamily="34" charset="0"/>
              </a:rPr>
              <a:t>Contractor</a:t>
            </a:r>
          </a:p>
          <a:p>
            <a:pPr lvl="1">
              <a:buFont typeface="Wingdings" panose="05000000000000000000" pitchFamily="2" charset="2"/>
              <a:buChar char="Ø"/>
            </a:pPr>
            <a:r>
              <a:rPr lang="en-US" sz="2600">
                <a:solidFill>
                  <a:srgbClr val="415A7F"/>
                </a:solidFill>
                <a:latin typeface="Arial" panose="020b0604020202020204" pitchFamily="34" charset="0"/>
                <a:cs typeface="Arial" panose="020b0604020202020204" pitchFamily="34" charset="0"/>
              </a:rPr>
              <a:t>Subcontractors</a:t>
            </a:r>
          </a:p>
          <a:p>
            <a:pPr lvl="2">
              <a:buFont typeface="Wingdings" panose="05000000000000000000" pitchFamily="2" charset="2"/>
              <a:buChar char="Ø"/>
            </a:pPr>
            <a:r>
              <a:rPr lang="en-US" sz="2600">
                <a:solidFill>
                  <a:srgbClr val="415A7F"/>
                </a:solidFill>
                <a:latin typeface="Arial" panose="020b0604020202020204" pitchFamily="34" charset="0"/>
                <a:cs typeface="Arial" panose="020b0604020202020204" pitchFamily="34" charset="0"/>
              </a:rPr>
              <a:t>Striper</a:t>
            </a:r>
          </a:p>
          <a:p>
            <a:pPr lvl="2">
              <a:buFont typeface="Wingdings" panose="05000000000000000000" pitchFamily="2" charset="2"/>
              <a:buChar char="Ø"/>
            </a:pPr>
            <a:r>
              <a:rPr lang="en-US" sz="2600">
                <a:solidFill>
                  <a:srgbClr val="415A7F"/>
                </a:solidFill>
                <a:latin typeface="Arial" panose="020b0604020202020204" pitchFamily="34" charset="0"/>
                <a:cs typeface="Arial" panose="020b0604020202020204" pitchFamily="34" charset="0"/>
              </a:rPr>
              <a:t>Concrete Sub</a:t>
            </a:r>
          </a:p>
          <a:p>
            <a:pPr lvl="2">
              <a:buFont typeface="Wingdings" panose="05000000000000000000" pitchFamily="2" charset="2"/>
              <a:buChar char="Ø"/>
            </a:pPr>
            <a:r>
              <a:rPr lang="en-US" sz="2600">
                <a:solidFill>
                  <a:srgbClr val="415A7F"/>
                </a:solidFill>
                <a:latin typeface="Arial" panose="020b0604020202020204" pitchFamily="34" charset="0"/>
                <a:cs typeface="Arial" panose="020b0604020202020204" pitchFamily="34" charset="0"/>
              </a:rPr>
              <a:t>Asphalt Sub</a:t>
            </a:r>
          </a:p>
          <a:p>
            <a:pPr lvl="2">
              <a:buFont typeface="Wingdings" panose="05000000000000000000" pitchFamily="2" charset="2"/>
              <a:buChar char="Ø"/>
            </a:pPr>
            <a:r>
              <a:rPr lang="en-US" sz="2600">
                <a:solidFill>
                  <a:srgbClr val="415A7F"/>
                </a:solidFill>
                <a:latin typeface="Arial" panose="020b0604020202020204" pitchFamily="34" charset="0"/>
                <a:cs typeface="Arial" panose="020b0604020202020204" pitchFamily="34" charset="0"/>
              </a:rPr>
              <a:t>MOT </a:t>
            </a:r>
            <a:r>
              <a:rPr lang="en-US" sz="2600" smtClean="0">
                <a:solidFill>
                  <a:srgbClr val="415A7F"/>
                </a:solidFill>
                <a:latin typeface="Arial" panose="020b0604020202020204" pitchFamily="34" charset="0"/>
                <a:cs typeface="Arial" panose="020b0604020202020204" pitchFamily="34" charset="0"/>
              </a:rPr>
              <a:t>Installer/Maintainer</a:t>
            </a:r>
            <a:endParaRPr lang="en-US" sz="2600">
              <a:solidFill>
                <a:srgbClr val="415A7F"/>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2600">
                <a:solidFill>
                  <a:srgbClr val="415A7F"/>
                </a:solidFill>
                <a:latin typeface="Arial" panose="020b0604020202020204" pitchFamily="34" charset="0"/>
                <a:cs typeface="Arial" panose="020b0604020202020204" pitchFamily="34" charset="0"/>
              </a:rPr>
              <a:t>FDOT</a:t>
            </a:r>
          </a:p>
          <a:p>
            <a:pPr lvl="1">
              <a:buFont typeface="Wingdings" panose="05000000000000000000" pitchFamily="2" charset="2"/>
              <a:buChar char="Ø"/>
            </a:pPr>
            <a:r>
              <a:rPr lang="en-US" sz="2600" smtClean="0">
                <a:solidFill>
                  <a:srgbClr val="415A7F"/>
                </a:solidFill>
                <a:latin typeface="Arial" panose="020b0604020202020204" pitchFamily="34" charset="0"/>
                <a:cs typeface="Arial" panose="020b0604020202020204" pitchFamily="34" charset="0"/>
              </a:rPr>
              <a:t>Roadway Design Engineer &amp; their Consultants</a:t>
            </a:r>
            <a:endParaRPr lang="en-US" sz="2600">
              <a:solidFill>
                <a:srgbClr val="415A7F"/>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2600" smtClean="0">
                <a:solidFill>
                  <a:srgbClr val="415A7F"/>
                </a:solidFill>
                <a:latin typeface="Arial" panose="020b0604020202020204" pitchFamily="34" charset="0"/>
                <a:cs typeface="Arial" panose="020b0604020202020204" pitchFamily="34" charset="0"/>
              </a:rPr>
              <a:t>Roadway Construction Engineer</a:t>
            </a:r>
            <a:endParaRPr lang="en-US" sz="2600">
              <a:solidFill>
                <a:srgbClr val="415A7F"/>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2600">
                <a:solidFill>
                  <a:srgbClr val="415A7F"/>
                </a:solidFill>
                <a:latin typeface="Arial" panose="020b0604020202020204" pitchFamily="34" charset="0"/>
                <a:cs typeface="Arial" panose="020b0604020202020204" pitchFamily="34" charset="0"/>
              </a:rPr>
              <a:t>MOT </a:t>
            </a:r>
            <a:r>
              <a:rPr lang="en-US" sz="2600" smtClean="0">
                <a:solidFill>
                  <a:srgbClr val="415A7F"/>
                </a:solidFill>
                <a:latin typeface="Arial" panose="020b0604020202020204" pitchFamily="34" charset="0"/>
                <a:cs typeface="Arial" panose="020b0604020202020204" pitchFamily="34" charset="0"/>
              </a:rPr>
              <a:t>Designer and/or Materials Supplier(s)</a:t>
            </a:r>
            <a:endParaRPr lang="en-US" sz="2600">
              <a:solidFill>
                <a:srgbClr val="415A7F"/>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2600">
                <a:solidFill>
                  <a:srgbClr val="415A7F"/>
                </a:solidFill>
                <a:latin typeface="Arial" panose="020b0604020202020204" pitchFamily="34" charset="0"/>
                <a:cs typeface="Arial" panose="020b0604020202020204" pitchFamily="34" charset="0"/>
              </a:rPr>
              <a:t>Construction Engineer &amp; Inspector (“CEI</a:t>
            </a:r>
            <a:r>
              <a:rPr lang="en-US" sz="2600" smtClean="0">
                <a:solidFill>
                  <a:srgbClr val="415A7F"/>
                </a:solidFill>
                <a:latin typeface="Arial" panose="020b0604020202020204" pitchFamily="34" charset="0"/>
                <a:cs typeface="Arial" panose="020b0604020202020204" pitchFamily="34" charset="0"/>
              </a:rPr>
              <a:t>”)</a:t>
            </a:r>
            <a:endParaRPr lang="en-US" sz="2600">
              <a:solidFill>
                <a:srgbClr val="415A7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8955212"/>
      </p:ext>
    </p:extLst>
  </p:cSld>
  <p:clrMapOvr>
    <a:masterClrMapping/>
  </p:clrMapOvr>
  <p:transition/>
  <p:timing/>
</p:sld>
</file>

<file path=ppt/slides/slide5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5" name="TextBox 4"/>
          <p:cNvSpPr txBox="1"/>
          <p:nvPr>
            <p:custDataLst>
              <p:tags r:id="rId4"/>
            </p:custDataLst>
          </p:nvPr>
        </p:nvSpPr>
        <p:spPr>
          <a:xfrm>
            <a:off x="5763021" y="5478634"/>
            <a:ext cx="4801795" cy="769441"/>
          </a:xfrm>
          <a:prstGeom prst="rect">
            <a:avLst/>
          </a:prstGeom>
          <a:noFill/>
        </p:spPr>
        <p:txBody>
          <a:bodyPr wrap="square" rtlCol="0">
            <a:spAutoFit/>
          </a:bodyPr>
          <a:lstStyle/>
          <a:p>
            <a:r>
              <a:rPr lang="en-US" sz="4400" smtClean="0">
                <a:solidFill>
                  <a:srgbClr val="7299CE"/>
                </a:solidFill>
                <a:latin typeface="Lato" panose="020f0502020204030203" pitchFamily="34" charset="0"/>
                <a:cs typeface="Lato" panose="020f0502020204030203" pitchFamily="34" charset="0"/>
              </a:rPr>
              <a:t>www.boydjen.com</a:t>
            </a:r>
            <a:endParaRPr lang="en-US" sz="3600">
              <a:solidFill>
                <a:srgbClr val="7299CE"/>
              </a:solidFill>
              <a:latin typeface="Lato" panose="020f0502020204030203" pitchFamily="34" charset="0"/>
              <a:cs typeface="Lato" panose="020f0502020204030203" pitchFamily="34" charset="0"/>
            </a:endParaRPr>
          </a:p>
        </p:txBody>
      </p:sp>
      <p:sp>
        <p:nvSpPr>
          <p:cNvPr id="6" name="TextBox 5"/>
          <p:cNvSpPr txBox="1"/>
          <p:nvPr>
            <p:custDataLst>
              <p:tags r:id="rId5"/>
            </p:custDataLst>
          </p:nvPr>
        </p:nvSpPr>
        <p:spPr>
          <a:xfrm>
            <a:off x="1474679" y="5478634"/>
            <a:ext cx="4288342" cy="769441"/>
          </a:xfrm>
          <a:prstGeom prst="rect">
            <a:avLst/>
          </a:prstGeom>
          <a:noFill/>
        </p:spPr>
        <p:txBody>
          <a:bodyPr wrap="square" rtlCol="0">
            <a:spAutoFit/>
          </a:bodyPr>
          <a:lstStyle/>
          <a:p>
            <a:r>
              <a:rPr lang="en-US" sz="4400" smtClean="0">
                <a:solidFill>
                  <a:srgbClr val="444B68"/>
                </a:solidFill>
                <a:latin typeface="Lato" panose="020f0502020204030203" pitchFamily="34" charset="0"/>
                <a:cs typeface="Lato" panose="020f0502020204030203" pitchFamily="34" charset="0"/>
              </a:rPr>
              <a:t>(904) 353-6241</a:t>
            </a:r>
            <a:endParaRPr lang="en-US" sz="2800">
              <a:solidFill>
                <a:srgbClr val="444B68"/>
              </a:solidFill>
              <a:latin typeface="Lato" panose="020f0502020204030203" pitchFamily="34" charset="0"/>
              <a:cs typeface="Lato" panose="020f0502020204030203" pitchFamily="34" charset="0"/>
            </a:endParaRPr>
          </a:p>
        </p:txBody>
      </p:sp>
      <p:pic>
        <p:nvPicPr>
          <p:cNvPr id="3" name="Picture 2"/>
          <p:cNvPicPr>
            <a:picLocks noChangeAspect="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a:xfrm>
            <a:off x="3424258" y="6366091"/>
            <a:ext cx="5365713" cy="440469"/>
          </a:xfrm>
          <a:prstGeom prst="rect">
            <a:avLst/>
          </a:prstGeom>
        </p:spPr>
      </p:pic>
      <p:pic>
        <p:nvPicPr>
          <p:cNvPr id="7" name="Picture 6"/>
          <p:cNvPicPr>
            <a:picLocks noChangeAspect="1"/>
          </p:cNvPicPr>
          <p:nvPr>
            <p:custDataLst>
              <p:tags r:id="rId9"/>
            </p:custDataLst>
          </p:nvPr>
        </p:nvPicPr>
        <p:blipFill>
          <a:blip r:embed="rId8">
            <a:extLst>
              <a:ext uri="{28A0092B-C50C-407E-A947-70E740481C1C}">
                <a14:useLocalDpi xmlns:a14="http://schemas.microsoft.com/office/drawing/2010/main" val="0"/>
              </a:ext>
            </a:extLst>
          </a:blip>
          <a:stretch>
            <a:fillRect/>
          </a:stretch>
        </p:blipFill>
        <p:spPr>
          <a:xfrm>
            <a:off x="862699" y="2341754"/>
            <a:ext cx="10488829" cy="1377967"/>
          </a:xfrm>
          <a:prstGeom prst="rect">
            <a:avLst/>
          </a:prstGeom>
        </p:spPr>
      </p:pic>
    </p:spTree>
    <p:extLst>
      <p:ext uri="{BB962C8B-B14F-4D97-AF65-F5344CB8AC3E}">
        <p14:creationId xmlns:p14="http://schemas.microsoft.com/office/powerpoint/2010/main" val="4020289197"/>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p:txBody>
          <a:bodyPr/>
          <a:lstStyle/>
          <a:p>
            <a:pPr algn="ctr"/>
            <a:r>
              <a:rPr lang="en-US" smtClean="0">
                <a:solidFill>
                  <a:srgbClr val="415A7F"/>
                </a:solidFill>
                <a:latin typeface="Arial" panose="020b0604020202020204" pitchFamily="34" charset="0"/>
                <a:cs typeface="Arial" panose="020b0604020202020204" pitchFamily="34" charset="0"/>
              </a:rPr>
              <a:t>Types of Claims</a:t>
            </a:r>
            <a:endParaRPr lang="en-US">
              <a:solidFill>
                <a:srgbClr val="415A7F"/>
              </a:solidFill>
              <a:latin typeface="Arial" panose="020b0604020202020204" pitchFamily="34" charset="0"/>
              <a:cs typeface="Arial" panose="020b0604020202020204" pitchFamily="34" charset="0"/>
            </a:endParaRPr>
          </a:p>
        </p:txBody>
      </p:sp>
      <p:sp>
        <p:nvSpPr>
          <p:cNvPr id="3" name="Content Placeholder 2"/>
          <p:cNvSpPr>
            <a:spLocks noGrp="1"/>
          </p:cNvSpPr>
          <p:nvPr>
            <p:ph idx="1"/>
            <p:custDataLst>
              <p:tags r:id="rId5"/>
            </p:custDataLst>
          </p:nvPr>
        </p:nvSpPr>
        <p:spPr/>
        <p:txBody>
          <a:bodyPr>
            <a:normAutofit/>
          </a:bodyPr>
          <a:lstStyle/>
          <a:p>
            <a:pPr lvl="1">
              <a:buFont typeface="Wingdings" panose="05000000000000000000" pitchFamily="2" charset="2"/>
              <a:buChar char="Ø"/>
            </a:pPr>
            <a:r>
              <a:rPr lang="en-US" smtClean="0">
                <a:solidFill>
                  <a:srgbClr val="415A7F"/>
                </a:solidFill>
                <a:latin typeface="Arial" panose="020b0604020202020204" pitchFamily="34" charset="0"/>
                <a:cs typeface="Arial" panose="020b0604020202020204" pitchFamily="34" charset="0"/>
              </a:rPr>
              <a:t>MOT </a:t>
            </a:r>
            <a:r>
              <a:rPr lang="en-US">
                <a:solidFill>
                  <a:srgbClr val="415A7F"/>
                </a:solidFill>
                <a:latin typeface="Arial" panose="020b0604020202020204" pitchFamily="34" charset="0"/>
                <a:cs typeface="Arial" panose="020b0604020202020204" pitchFamily="34" charset="0"/>
              </a:rPr>
              <a:t>Design and Maintenance </a:t>
            </a:r>
            <a:endParaRPr lang="en-US" smtClean="0">
              <a:solidFill>
                <a:srgbClr val="415A7F"/>
              </a:solidFill>
              <a:latin typeface="Arial" panose="020b0604020202020204" pitchFamily="34" charset="0"/>
              <a:cs typeface="Arial" panose="020b0604020202020204" pitchFamily="34" charset="0"/>
            </a:endParaRPr>
          </a:p>
          <a:p>
            <a:pPr lvl="1">
              <a:buFont typeface="Wingdings" panose="05000000000000000000" pitchFamily="2" charset="2"/>
              <a:buChar char="Ø"/>
            </a:pPr>
            <a:endParaRPr lang="en-US">
              <a:solidFill>
                <a:srgbClr val="415A7F"/>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a:solidFill>
                  <a:srgbClr val="415A7F"/>
                </a:solidFill>
                <a:latin typeface="Arial" panose="020b0604020202020204" pitchFamily="34" charset="0"/>
                <a:cs typeface="Arial" panose="020b0604020202020204" pitchFamily="34" charset="0"/>
              </a:rPr>
              <a:t>Roadway Defects and Hazards</a:t>
            </a:r>
          </a:p>
          <a:p>
            <a:pPr lvl="1">
              <a:buFont typeface="Wingdings" panose="05000000000000000000" pitchFamily="2" charset="2"/>
              <a:buChar char="Ø"/>
            </a:pPr>
            <a:endParaRPr lang="en-US" smtClean="0">
              <a:solidFill>
                <a:srgbClr val="415A7F"/>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mtClean="0">
                <a:solidFill>
                  <a:srgbClr val="415A7F"/>
                </a:solidFill>
                <a:latin typeface="Arial" panose="020b0604020202020204" pitchFamily="34" charset="0"/>
                <a:cs typeface="Arial" panose="020b0604020202020204" pitchFamily="34" charset="0"/>
              </a:rPr>
              <a:t>Human </a:t>
            </a:r>
            <a:r>
              <a:rPr lang="en-US">
                <a:solidFill>
                  <a:srgbClr val="415A7F"/>
                </a:solidFill>
                <a:latin typeface="Arial" panose="020b0604020202020204" pitchFamily="34" charset="0"/>
                <a:cs typeface="Arial" panose="020b0604020202020204" pitchFamily="34" charset="0"/>
              </a:rPr>
              <a:t>Factors</a:t>
            </a:r>
          </a:p>
          <a:p>
            <a:pPr lvl="1">
              <a:buFont typeface="Wingdings" panose="05000000000000000000" pitchFamily="2" charset="2"/>
              <a:buChar char="Ø"/>
            </a:pPr>
            <a:endParaRPr lang="en-US" smtClean="0">
              <a:solidFill>
                <a:srgbClr val="415A7F"/>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mtClean="0">
                <a:solidFill>
                  <a:srgbClr val="415A7F"/>
                </a:solidFill>
                <a:latin typeface="Arial" panose="020b0604020202020204" pitchFamily="34" charset="0"/>
                <a:cs typeface="Arial" panose="020b0604020202020204" pitchFamily="34" charset="0"/>
              </a:rPr>
              <a:t>Additional </a:t>
            </a:r>
            <a:r>
              <a:rPr lang="en-US">
                <a:solidFill>
                  <a:srgbClr val="415A7F"/>
                </a:solidFill>
                <a:latin typeface="Arial" panose="020b0604020202020204" pitchFamily="34" charset="0"/>
                <a:cs typeface="Arial" panose="020b0604020202020204" pitchFamily="34" charset="0"/>
              </a:rPr>
              <a:t>Considerations </a:t>
            </a:r>
          </a:p>
          <a:p>
            <a:endParaRPr lang="en-US"/>
          </a:p>
        </p:txBody>
      </p:sp>
    </p:spTree>
    <p:extLst>
      <p:ext uri="{BB962C8B-B14F-4D97-AF65-F5344CB8AC3E}">
        <p14:creationId xmlns:p14="http://schemas.microsoft.com/office/powerpoint/2010/main" val="2322349220"/>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extBox 1"/>
          <p:cNvSpPr txBox="1"/>
          <p:nvPr>
            <p:custDataLst>
              <p:tags r:id="rId4"/>
            </p:custDataLst>
          </p:nvPr>
        </p:nvSpPr>
        <p:spPr>
          <a:xfrm>
            <a:off x="1227438" y="790832"/>
            <a:ext cx="9852454" cy="769441"/>
          </a:xfrm>
          <a:prstGeom prst="rect">
            <a:avLst/>
          </a:prstGeom>
          <a:noFill/>
        </p:spPr>
        <p:txBody>
          <a:bodyPr wrap="square" rtlCol="0">
            <a:spAutoFit/>
          </a:bodyPr>
          <a:lstStyle/>
          <a:p>
            <a:r>
              <a:rPr lang="en-US" sz="4400" smtClean="0">
                <a:solidFill>
                  <a:srgbClr val="002060"/>
                </a:solidFill>
                <a:latin typeface="Arial" panose="020b0604020202020204" pitchFamily="34" charset="0"/>
                <a:cs typeface="Arial" panose="020b0604020202020204" pitchFamily="34" charset="0"/>
              </a:rPr>
              <a:t>Damages -  Special Considerations  </a:t>
            </a:r>
            <a:endParaRPr lang="en-US" sz="4400">
              <a:solidFill>
                <a:srgbClr val="002060"/>
              </a:solidFill>
            </a:endParaRPr>
          </a:p>
        </p:txBody>
      </p:sp>
      <p:sp>
        <p:nvSpPr>
          <p:cNvPr id="4" name="TextBox 3"/>
          <p:cNvSpPr txBox="1"/>
          <p:nvPr>
            <p:custDataLst>
              <p:tags r:id="rId5"/>
            </p:custDataLst>
          </p:nvPr>
        </p:nvSpPr>
        <p:spPr>
          <a:xfrm>
            <a:off x="1449859" y="2100649"/>
            <a:ext cx="9457038" cy="3600986"/>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en-US" sz="2400" smtClean="0">
                <a:solidFill>
                  <a:srgbClr val="415A7F"/>
                </a:solidFill>
                <a:latin typeface="Arial" panose="020b0604020202020204" pitchFamily="34" charset="0"/>
                <a:cs typeface="Arial" panose="020b0604020202020204" pitchFamily="34" charset="0"/>
              </a:rPr>
              <a:t>Damages often aggravated or inflated</a:t>
            </a:r>
          </a:p>
          <a:p>
            <a:pPr marL="342900" indent="-342900">
              <a:spcAft>
                <a:spcPts val="1200"/>
              </a:spcAft>
              <a:buFont typeface="Wingdings" panose="05000000000000000000" pitchFamily="2" charset="2"/>
              <a:buChar char="Ø"/>
            </a:pPr>
            <a:r>
              <a:rPr lang="en-US" sz="2400" smtClean="0">
                <a:solidFill>
                  <a:srgbClr val="415A7F"/>
                </a:solidFill>
                <a:latin typeface="Arial" panose="020b0604020202020204" pitchFamily="34" charset="0"/>
                <a:cs typeface="Arial" panose="020b0604020202020204" pitchFamily="34" charset="0"/>
              </a:rPr>
              <a:t>Large machinery = significant injuries</a:t>
            </a:r>
          </a:p>
          <a:p>
            <a:pPr marL="342900" indent="-342900">
              <a:spcAft>
                <a:spcPts val="1200"/>
              </a:spcAft>
              <a:buFont typeface="Wingdings" panose="05000000000000000000" pitchFamily="2" charset="2"/>
              <a:buChar char="Ø"/>
            </a:pPr>
            <a:r>
              <a:rPr lang="en-US" sz="2400" smtClean="0">
                <a:solidFill>
                  <a:srgbClr val="415A7F"/>
                </a:solidFill>
                <a:latin typeface="Arial" panose="020b0604020202020204" pitchFamily="34" charset="0"/>
                <a:cs typeface="Arial" panose="020b0604020202020204" pitchFamily="34" charset="0"/>
              </a:rPr>
              <a:t>Multiple parties</a:t>
            </a:r>
          </a:p>
          <a:p>
            <a:pPr marL="342900" indent="-342900">
              <a:spcAft>
                <a:spcPts val="1200"/>
              </a:spcAft>
              <a:buFont typeface="Wingdings" panose="05000000000000000000" pitchFamily="2" charset="2"/>
              <a:buChar char="Ø"/>
            </a:pPr>
            <a:r>
              <a:rPr lang="en-US" sz="2400" smtClean="0">
                <a:solidFill>
                  <a:srgbClr val="415A7F"/>
                </a:solidFill>
                <a:latin typeface="Arial" panose="020b0604020202020204" pitchFamily="34" charset="0"/>
                <a:cs typeface="Arial" panose="020b0604020202020204" pitchFamily="34" charset="0"/>
              </a:rPr>
              <a:t>Corporate Defendants</a:t>
            </a:r>
          </a:p>
          <a:p>
            <a:pPr marL="342900" indent="-342900">
              <a:spcAft>
                <a:spcPts val="1200"/>
              </a:spcAft>
              <a:buFont typeface="Wingdings" panose="05000000000000000000" pitchFamily="2" charset="2"/>
              <a:buChar char="Ø"/>
            </a:pPr>
            <a:r>
              <a:rPr lang="en-US" sz="2400" smtClean="0">
                <a:solidFill>
                  <a:srgbClr val="415A7F"/>
                </a:solidFill>
                <a:latin typeface="Arial" panose="020b0604020202020204" pitchFamily="34" charset="0"/>
                <a:cs typeface="Arial" panose="020b0604020202020204" pitchFamily="34" charset="0"/>
              </a:rPr>
              <a:t>Public Dislike of Roadway Construction </a:t>
            </a:r>
          </a:p>
          <a:p>
            <a:pPr marL="342900" indent="-342900">
              <a:spcAft>
                <a:spcPts val="1200"/>
              </a:spcAft>
              <a:buFont typeface="Wingdings" panose="05000000000000000000" pitchFamily="2" charset="2"/>
              <a:buChar char="Ø"/>
            </a:pPr>
            <a:r>
              <a:rPr lang="en-US" sz="2400" smtClean="0">
                <a:solidFill>
                  <a:srgbClr val="415A7F"/>
                </a:solidFill>
                <a:latin typeface="Arial" panose="020b0604020202020204" pitchFamily="34" charset="0"/>
                <a:cs typeface="Arial" panose="020b0604020202020204" pitchFamily="34" charset="0"/>
              </a:rPr>
              <a:t>Reptile Theory = “that could have been me”</a:t>
            </a:r>
          </a:p>
          <a:p>
            <a:pPr marL="342900" indent="-342900">
              <a:spcAft>
                <a:spcPts val="1200"/>
              </a:spcAft>
              <a:buFont typeface="Wingdings" panose="05000000000000000000" pitchFamily="2" charset="2"/>
              <a:buChar char="Ø"/>
            </a:pPr>
            <a:r>
              <a:rPr lang="en-US" sz="2400" smtClean="0">
                <a:solidFill>
                  <a:srgbClr val="415A7F"/>
                </a:solidFill>
                <a:latin typeface="Arial" panose="020b0604020202020204" pitchFamily="34" charset="0"/>
                <a:cs typeface="Arial" panose="020b0604020202020204" pitchFamily="34" charset="0"/>
              </a:rPr>
              <a:t>Recipe for very large verdicts </a:t>
            </a:r>
            <a:endParaRPr lang="en-US"/>
          </a:p>
        </p:txBody>
      </p:sp>
      <p:pic>
        <p:nvPicPr>
          <p:cNvPr id="3" name="Picture 2"/>
          <p:cNvPicPr>
            <a:picLocks noChangeAspect="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a:xfrm>
            <a:off x="7898596" y="1486182"/>
            <a:ext cx="3666836" cy="2292350"/>
          </a:xfrm>
          <a:prstGeom prst="rect">
            <a:avLst/>
          </a:prstGeom>
        </p:spPr>
      </p:pic>
    </p:spTree>
    <p:extLst>
      <p:ext uri="{BB962C8B-B14F-4D97-AF65-F5344CB8AC3E}">
        <p14:creationId xmlns:p14="http://schemas.microsoft.com/office/powerpoint/2010/main" val="2023723758"/>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p:txBody>
          <a:bodyPr>
            <a:normAutofit/>
          </a:bodyPr>
          <a:lstStyle/>
          <a:p>
            <a:pPr algn="ctr"/>
            <a:r>
              <a:rPr lang="en-US" smtClean="0">
                <a:solidFill>
                  <a:srgbClr val="415A7F"/>
                </a:solidFill>
                <a:latin typeface="Arial" panose="020b0604020202020204" pitchFamily="34" charset="0"/>
                <a:cs typeface="Arial" panose="020b0604020202020204" pitchFamily="34" charset="0"/>
              </a:rPr>
              <a:t>Potential Damages, cont.</a:t>
            </a:r>
            <a:endParaRPr lang="en-US">
              <a:solidFill>
                <a:srgbClr val="415A7F"/>
              </a:solidFill>
              <a:latin typeface="Arial" panose="020b0604020202020204" pitchFamily="34" charset="0"/>
              <a:cs typeface="Arial" panose="020b0604020202020204" pitchFamily="34" charset="0"/>
            </a:endParaRPr>
          </a:p>
        </p:txBody>
      </p:sp>
      <p:sp>
        <p:nvSpPr>
          <p:cNvPr id="3" name="Content Placeholder 2"/>
          <p:cNvSpPr>
            <a:spLocks noGrp="1"/>
          </p:cNvSpPr>
          <p:nvPr>
            <p:ph idx="1"/>
            <p:custDataLst>
              <p:tags r:id="rId5"/>
            </p:custDataLst>
          </p:nvPr>
        </p:nvSpPr>
        <p:spPr/>
        <p:txBody>
          <a:bodyPr>
            <a:normAutofit fontScale="92500" lnSpcReduction="20000"/>
          </a:bodyPr>
          <a:lstStyle/>
          <a:p>
            <a:pPr marL="0" indent="0">
              <a:spcBef>
                <a:spcPts val="600"/>
              </a:spcBef>
              <a:spcAft>
                <a:spcPts val="600"/>
              </a:spcAft>
              <a:buNone/>
            </a:pPr>
            <a:r>
              <a:rPr lang="en-US" sz="2600" i="1" smtClean="0">
                <a:solidFill>
                  <a:srgbClr val="415A7F"/>
                </a:solidFill>
                <a:latin typeface="Arial" panose="020b0604020202020204" pitchFamily="34" charset="0"/>
                <a:cs typeface="Arial" panose="020b0604020202020204" pitchFamily="34" charset="0"/>
              </a:rPr>
              <a:t>Jenkins </a:t>
            </a:r>
            <a:r>
              <a:rPr lang="en-US" sz="2600" i="1">
                <a:solidFill>
                  <a:srgbClr val="415A7F"/>
                </a:solidFill>
                <a:latin typeface="Arial" panose="020b0604020202020204" pitchFamily="34" charset="0"/>
                <a:cs typeface="Arial" panose="020b0604020202020204" pitchFamily="34" charset="0"/>
              </a:rPr>
              <a:t>v. Ranger, Palm Beach County and Riviera Beach</a:t>
            </a:r>
            <a:r>
              <a:rPr lang="en-US" sz="2600">
                <a:solidFill>
                  <a:srgbClr val="415A7F"/>
                </a:solidFill>
                <a:latin typeface="Arial" panose="020b0604020202020204" pitchFamily="34" charset="0"/>
                <a:cs typeface="Arial" panose="020b0604020202020204" pitchFamily="34" charset="0"/>
              </a:rPr>
              <a:t>, 2001 WL 1839497 (July 7, 2001 Fla. Cir. Ct</a:t>
            </a:r>
            <a:r>
              <a:rPr lang="en-US" sz="2600" smtClean="0">
                <a:solidFill>
                  <a:srgbClr val="415A7F"/>
                </a:solidFill>
                <a:latin typeface="Arial" panose="020b0604020202020204" pitchFamily="34" charset="0"/>
                <a:cs typeface="Arial" panose="020b0604020202020204" pitchFamily="34" charset="0"/>
              </a:rPr>
              <a:t>.)</a:t>
            </a:r>
          </a:p>
          <a:p>
            <a:pPr marL="0" indent="0">
              <a:spcBef>
                <a:spcPts val="600"/>
              </a:spcBef>
              <a:buNone/>
            </a:pPr>
            <a:endParaRPr lang="en-US" sz="2600">
              <a:solidFill>
                <a:srgbClr val="415A7F"/>
              </a:solidFill>
              <a:latin typeface="Arial" panose="020b0604020202020204" pitchFamily="34" charset="0"/>
              <a:cs typeface="Arial" panose="020b0604020202020204" pitchFamily="34" charset="0"/>
            </a:endParaRPr>
          </a:p>
          <a:p>
            <a:pPr lvl="1">
              <a:spcBef>
                <a:spcPts val="600"/>
              </a:spcBef>
              <a:buFont typeface="Wingdings" panose="05000000000000000000" pitchFamily="2" charset="2"/>
              <a:buChar char="Ø"/>
            </a:pPr>
            <a:r>
              <a:rPr lang="en-US" sz="2600">
                <a:solidFill>
                  <a:srgbClr val="415A7F"/>
                </a:solidFill>
                <a:latin typeface="Arial" panose="020b0604020202020204" pitchFamily="34" charset="0"/>
                <a:cs typeface="Arial" panose="020b0604020202020204" pitchFamily="34" charset="0"/>
              </a:rPr>
              <a:t>$256 million verdict, Palm Beach County, 2001</a:t>
            </a:r>
          </a:p>
          <a:p>
            <a:pPr lvl="1">
              <a:spcBef>
                <a:spcPts val="600"/>
              </a:spcBef>
              <a:buFont typeface="Wingdings" panose="05000000000000000000" pitchFamily="2" charset="2"/>
              <a:buChar char="Ø"/>
            </a:pPr>
            <a:r>
              <a:rPr lang="en-US" sz="2600">
                <a:solidFill>
                  <a:srgbClr val="415A7F"/>
                </a:solidFill>
                <a:latin typeface="Arial" panose="020b0604020202020204" pitchFamily="34" charset="0"/>
                <a:cs typeface="Arial" panose="020b0604020202020204" pitchFamily="34" charset="0"/>
              </a:rPr>
              <a:t>Off Duty Riviera Police broadsides Jenkins family car at intersection under construction.</a:t>
            </a:r>
          </a:p>
          <a:p>
            <a:pPr lvl="1">
              <a:spcBef>
                <a:spcPts val="600"/>
              </a:spcBef>
              <a:buFont typeface="Wingdings" panose="05000000000000000000" pitchFamily="2" charset="2"/>
              <a:buChar char="Ø"/>
            </a:pPr>
            <a:r>
              <a:rPr lang="en-US" sz="2600">
                <a:solidFill>
                  <a:srgbClr val="415A7F"/>
                </a:solidFill>
                <a:latin typeface="Arial" panose="020b0604020202020204" pitchFamily="34" charset="0"/>
                <a:cs typeface="Arial" panose="020b0604020202020204" pitchFamily="34" charset="0"/>
              </a:rPr>
              <a:t>Allegations that MOT plan was defective and out of place barricades caused line of sight of obstruction such that oncoming traffic could not see plaintiff’s car turning left. </a:t>
            </a:r>
          </a:p>
          <a:p>
            <a:pPr lvl="1">
              <a:spcBef>
                <a:spcPts val="600"/>
              </a:spcBef>
              <a:buFont typeface="Wingdings" panose="05000000000000000000" pitchFamily="2" charset="2"/>
              <a:buChar char="Ø"/>
            </a:pPr>
            <a:r>
              <a:rPr lang="en-US" sz="2600">
                <a:solidFill>
                  <a:srgbClr val="415A7F"/>
                </a:solidFill>
                <a:latin typeface="Arial" panose="020b0604020202020204" pitchFamily="34" charset="0"/>
                <a:cs typeface="Arial" panose="020b0604020202020204" pitchFamily="34" charset="0"/>
              </a:rPr>
              <a:t>Settled with Ranger and County for $57 million pre-trial.  </a:t>
            </a:r>
          </a:p>
          <a:p>
            <a:pPr lvl="1">
              <a:spcBef>
                <a:spcPts val="600"/>
              </a:spcBef>
              <a:buFont typeface="Wingdings" panose="05000000000000000000" pitchFamily="2" charset="2"/>
              <a:buChar char="Ø"/>
            </a:pPr>
            <a:r>
              <a:rPr lang="en-US" sz="2600">
                <a:solidFill>
                  <a:srgbClr val="415A7F"/>
                </a:solidFill>
                <a:latin typeface="Arial" panose="020b0604020202020204" pitchFamily="34" charset="0"/>
                <a:cs typeface="Arial" panose="020b0604020202020204" pitchFamily="34" charset="0"/>
              </a:rPr>
              <a:t>Liability: Jury found off duty officer 7% at fault </a:t>
            </a:r>
            <a:r>
              <a:rPr lang="en-US" sz="2600" smtClean="0">
                <a:solidFill>
                  <a:srgbClr val="415A7F"/>
                </a:solidFill>
                <a:latin typeface="Arial" panose="020b0604020202020204" pitchFamily="34" charset="0"/>
                <a:cs typeface="Arial" panose="020b0604020202020204" pitchFamily="34" charset="0"/>
              </a:rPr>
              <a:t>- $256 </a:t>
            </a:r>
            <a:r>
              <a:rPr lang="en-US" sz="2600">
                <a:solidFill>
                  <a:srgbClr val="415A7F"/>
                </a:solidFill>
                <a:latin typeface="Arial" panose="020b0604020202020204" pitchFamily="34" charset="0"/>
                <a:cs typeface="Arial" panose="020b0604020202020204" pitchFamily="34" charset="0"/>
              </a:rPr>
              <a:t>million verdict. </a:t>
            </a:r>
          </a:p>
          <a:p>
            <a:pPr lvl="1">
              <a:spcBef>
                <a:spcPts val="600"/>
              </a:spcBef>
              <a:buFont typeface="Wingdings" panose="05000000000000000000" pitchFamily="2" charset="2"/>
              <a:buChar char="Ø"/>
            </a:pPr>
            <a:r>
              <a:rPr lang="en-US" sz="2600">
                <a:solidFill>
                  <a:srgbClr val="415A7F"/>
                </a:solidFill>
                <a:latin typeface="Arial" panose="020b0604020202020204" pitchFamily="34" charset="0"/>
                <a:cs typeface="Arial" panose="020b0604020202020204" pitchFamily="34" charset="0"/>
              </a:rPr>
              <a:t>Injuries: 6 year old killed, 3 year old rendered quadriplegic, another 3 year old with brain injury</a:t>
            </a:r>
            <a:r>
              <a:rPr lang="en-US" sz="2600" smtClean="0">
                <a:solidFill>
                  <a:srgbClr val="415A7F"/>
                </a:solidFill>
                <a:latin typeface="Arial" panose="020b0604020202020204" pitchFamily="34" charset="0"/>
                <a:cs typeface="Arial" panose="020b0604020202020204" pitchFamily="34" charset="0"/>
              </a:rPr>
              <a:t>.</a:t>
            </a:r>
          </a:p>
          <a:p>
            <a:pPr marL="457189" lvl="1" indent="0">
              <a:buNone/>
            </a:pPr>
            <a:endParaRPr lang="en-US"/>
          </a:p>
          <a:p>
            <a:pPr marL="1371566" lvl="3" indent="0">
              <a:buNone/>
            </a:pPr>
            <a:endParaRPr lang="en-US"/>
          </a:p>
          <a:p>
            <a:endParaRPr lang="en-US"/>
          </a:p>
        </p:txBody>
      </p:sp>
    </p:spTree>
    <p:extLst>
      <p:ext uri="{BB962C8B-B14F-4D97-AF65-F5344CB8AC3E}">
        <p14:creationId xmlns:p14="http://schemas.microsoft.com/office/powerpoint/2010/main" val="2872802678"/>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custDataLst>
            <p:tags r:id="rId3"/>
          </p:custDataLst>
        </p:nvPr>
      </p:nvGrpSpPr>
      <p:grpSpPr>
        <a:xfrm>
          <a:off x="0" y="0"/>
          <a:ext cx="0" cy="0"/>
        </a:xfrm>
      </p:grpSpPr>
      <p:sp>
        <p:nvSpPr>
          <p:cNvPr id="2" name="Title 1"/>
          <p:cNvSpPr>
            <a:spLocks noGrp="1"/>
          </p:cNvSpPr>
          <p:nvPr>
            <p:ph type="title"/>
            <p:custDataLst>
              <p:tags r:id="rId4"/>
            </p:custDataLst>
          </p:nvPr>
        </p:nvSpPr>
        <p:spPr/>
        <p:txBody>
          <a:bodyPr/>
          <a:lstStyle/>
          <a:p>
            <a:pPr algn="ctr"/>
            <a:r>
              <a:rPr lang="en-US" smtClean="0">
                <a:solidFill>
                  <a:srgbClr val="415A7F"/>
                </a:solidFill>
                <a:latin typeface="Arial" panose="020b0604020202020204" pitchFamily="34" charset="0"/>
                <a:cs typeface="Arial" panose="020b0604020202020204" pitchFamily="34" charset="0"/>
              </a:rPr>
              <a:t>Potential Damages, cont.</a:t>
            </a:r>
            <a:endParaRPr lang="en-US">
              <a:solidFill>
                <a:srgbClr val="415A7F"/>
              </a:solidFill>
              <a:latin typeface="Arial" panose="020b0604020202020204" pitchFamily="34" charset="0"/>
              <a:cs typeface="Arial" panose="020b0604020202020204" pitchFamily="34" charset="0"/>
            </a:endParaRPr>
          </a:p>
        </p:txBody>
      </p:sp>
      <p:sp>
        <p:nvSpPr>
          <p:cNvPr id="3" name="Content Placeholder 2"/>
          <p:cNvSpPr>
            <a:spLocks noGrp="1"/>
          </p:cNvSpPr>
          <p:nvPr>
            <p:ph idx="1"/>
            <p:custDataLst>
              <p:tags r:id="rId5"/>
            </p:custDataLst>
          </p:nvPr>
        </p:nvSpPr>
        <p:spPr/>
        <p:txBody>
          <a:bodyPr>
            <a:normAutofit/>
          </a:bodyPr>
          <a:lstStyle/>
          <a:p>
            <a:pPr marL="0" indent="0">
              <a:buNone/>
            </a:pPr>
            <a:r>
              <a:rPr lang="en-US" sz="2400" i="1">
                <a:solidFill>
                  <a:srgbClr val="415A7F"/>
                </a:solidFill>
                <a:latin typeface="Arial" panose="020b0604020202020204" pitchFamily="34" charset="0"/>
                <a:cs typeface="Arial" panose="020b0604020202020204" pitchFamily="34" charset="0"/>
              </a:rPr>
              <a:t>McKinnley v. Bob’s Barricades and FDOT</a:t>
            </a:r>
            <a:r>
              <a:rPr lang="en-US" sz="2400">
                <a:solidFill>
                  <a:srgbClr val="415A7F"/>
                </a:solidFill>
                <a:latin typeface="Arial" panose="020b0604020202020204" pitchFamily="34" charset="0"/>
                <a:cs typeface="Arial" panose="020b0604020202020204" pitchFamily="34" charset="0"/>
              </a:rPr>
              <a:t>, 2005 WL 4169194 (July 5, 2005 Fla. Cir. Ct</a:t>
            </a:r>
            <a:r>
              <a:rPr lang="en-US" sz="2400" smtClean="0">
                <a:solidFill>
                  <a:srgbClr val="415A7F"/>
                </a:solidFill>
                <a:latin typeface="Arial" panose="020b0604020202020204" pitchFamily="34" charset="0"/>
                <a:cs typeface="Arial" panose="020b0604020202020204" pitchFamily="34" charset="0"/>
              </a:rPr>
              <a:t>.)</a:t>
            </a:r>
          </a:p>
          <a:p>
            <a:pPr marL="0" indent="0">
              <a:buNone/>
            </a:pPr>
            <a:endParaRPr lang="en-US" sz="2400">
              <a:solidFill>
                <a:srgbClr val="415A7F"/>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a:solidFill>
                  <a:srgbClr val="415A7F"/>
                </a:solidFill>
                <a:latin typeface="Arial" panose="020b0604020202020204" pitchFamily="34" charset="0"/>
                <a:cs typeface="Arial" panose="020b0604020202020204" pitchFamily="34" charset="0"/>
              </a:rPr>
              <a:t> $164 million verdict, Miami-Dade County, 2005</a:t>
            </a:r>
          </a:p>
          <a:p>
            <a:pPr lvl="1">
              <a:buFont typeface="Wingdings" panose="05000000000000000000" pitchFamily="2" charset="2"/>
              <a:buChar char="Ø"/>
            </a:pPr>
            <a:r>
              <a:rPr lang="en-US">
                <a:solidFill>
                  <a:srgbClr val="415A7F"/>
                </a:solidFill>
                <a:latin typeface="Arial" panose="020b0604020202020204" pitchFamily="34" charset="0"/>
                <a:cs typeface="Arial" panose="020b0604020202020204" pitchFamily="34" charset="0"/>
              </a:rPr>
              <a:t>16 year old struck on bridge under construction while walking bike. </a:t>
            </a:r>
          </a:p>
          <a:p>
            <a:pPr lvl="1">
              <a:buFont typeface="Wingdings" panose="05000000000000000000" pitchFamily="2" charset="2"/>
              <a:buChar char="Ø"/>
            </a:pPr>
            <a:r>
              <a:rPr lang="en-US">
                <a:solidFill>
                  <a:srgbClr val="415A7F"/>
                </a:solidFill>
                <a:latin typeface="Arial" panose="020b0604020202020204" pitchFamily="34" charset="0"/>
                <a:cs typeface="Arial" panose="020b0604020202020204" pitchFamily="34" charset="0"/>
              </a:rPr>
              <a:t>Allegations MOT failed to provide pedestrian access, missing signs/barricades led to injuries.</a:t>
            </a:r>
          </a:p>
          <a:p>
            <a:pPr lvl="1">
              <a:buFont typeface="Wingdings" panose="05000000000000000000" pitchFamily="2" charset="2"/>
              <a:buChar char="Ø"/>
            </a:pPr>
            <a:r>
              <a:rPr lang="en-US">
                <a:solidFill>
                  <a:srgbClr val="415A7F"/>
                </a:solidFill>
                <a:latin typeface="Arial" panose="020b0604020202020204" pitchFamily="34" charset="0"/>
                <a:cs typeface="Arial" panose="020b0604020202020204" pitchFamily="34" charset="0"/>
              </a:rPr>
              <a:t>Injuries: Permanent brain damage.  </a:t>
            </a:r>
          </a:p>
          <a:p>
            <a:pPr lvl="1">
              <a:buFont typeface="Wingdings" panose="05000000000000000000" pitchFamily="2" charset="2"/>
              <a:buChar char="Ø"/>
            </a:pPr>
            <a:r>
              <a:rPr lang="en-US">
                <a:solidFill>
                  <a:srgbClr val="415A7F"/>
                </a:solidFill>
                <a:latin typeface="Arial" panose="020b0604020202020204" pitchFamily="34" charset="0"/>
                <a:cs typeface="Arial" panose="020b0604020202020204" pitchFamily="34" charset="0"/>
              </a:rPr>
              <a:t>Liability: Bob’s found 30% liable, Driver that struck Plaintiff found 25% liable, FDOT found  20% liable and Contractor found 25 % liable </a:t>
            </a:r>
          </a:p>
          <a:p>
            <a:pPr marL="0" indent="0">
              <a:buNone/>
            </a:pPr>
            <a:endParaRPr lang="en-US"/>
          </a:p>
          <a:p>
            <a:pPr marL="0" indent="0">
              <a:buNone/>
            </a:pPr>
            <a:endParaRPr lang="en-US" smtClean="0"/>
          </a:p>
          <a:p>
            <a:pPr marL="457189" lvl="1" indent="0">
              <a:buNone/>
            </a:pPr>
            <a:endParaRPr lang="en-US"/>
          </a:p>
          <a:p>
            <a:pPr marL="1371566" lvl="3" indent="0">
              <a:buNone/>
            </a:pPr>
            <a:endParaRPr lang="en-US"/>
          </a:p>
          <a:p>
            <a:endParaRPr lang="en-US"/>
          </a:p>
        </p:txBody>
      </p:sp>
    </p:spTree>
    <p:extLst>
      <p:ext uri="{BB962C8B-B14F-4D97-AF65-F5344CB8AC3E}">
        <p14:creationId xmlns:p14="http://schemas.microsoft.com/office/powerpoint/2010/main" val="4169746378"/>
      </p:ext>
    </p:extLst>
  </p:cSld>
  <p:clrMapOvr>
    <a:masterClrMapping/>
  </p:clrMapOvr>
  <p:transition/>
  <p:timing/>
</p:sld>
</file>

<file path=ppt/tags/tag1.xml><?xml version="1.0" encoding="utf-8"?>
<p:tagLst xmlns:p="http://schemas.openxmlformats.org/presentationml/2006/main">
  <p:tag name="AS_UNIQUEID" val="318"/>
</p:tagLst>
</file>

<file path=ppt/tags/tag10.xml><?xml version="1.0" encoding="utf-8"?>
<p:tagLst xmlns:p="http://schemas.openxmlformats.org/presentationml/2006/main">
  <p:tag name="AS_UNIQUEID" val="327"/>
</p:tagLst>
</file>

<file path=ppt/tags/tag100.xml><?xml version="1.0" encoding="utf-8"?>
<p:tagLst xmlns:p="http://schemas.openxmlformats.org/presentationml/2006/main">
  <p:tag name="AS_UNIQUEID" val="417"/>
</p:tagLst>
</file>

<file path=ppt/tags/tag101.xml><?xml version="1.0" encoding="utf-8"?>
<p:tagLst xmlns:p="http://schemas.openxmlformats.org/presentationml/2006/main">
  <p:tag name="AS_UNIQUEID" val="418"/>
</p:tagLst>
</file>

<file path=ppt/tags/tag102.xml><?xml version="1.0" encoding="utf-8"?>
<p:tagLst xmlns:p="http://schemas.openxmlformats.org/presentationml/2006/main">
  <p:tag name="AS_UNIQUEID" val="419"/>
</p:tagLst>
</file>

<file path=ppt/tags/tag103.xml><?xml version="1.0" encoding="utf-8"?>
<p:tagLst xmlns:p="http://schemas.openxmlformats.org/presentationml/2006/main">
  <p:tag name="AS_UNIQUEID" val="420"/>
</p:tagLst>
</file>

<file path=ppt/tags/tag104.xml><?xml version="1.0" encoding="utf-8"?>
<p:tagLst xmlns:p="http://schemas.openxmlformats.org/presentationml/2006/main">
  <p:tag name="AS_UNIQUEID" val="421"/>
</p:tagLst>
</file>

<file path=ppt/tags/tag105.xml><?xml version="1.0" encoding="utf-8"?>
<p:tagLst xmlns:p="http://schemas.openxmlformats.org/presentationml/2006/main">
  <p:tag name="AS_UNIQUEID" val="422"/>
</p:tagLst>
</file>

<file path=ppt/tags/tag106.xml><?xml version="1.0" encoding="utf-8"?>
<p:tagLst xmlns:p="http://schemas.openxmlformats.org/presentationml/2006/main">
  <p:tag name="AS_UNIQUEID" val="423"/>
</p:tagLst>
</file>

<file path=ppt/tags/tag107.xml><?xml version="1.0" encoding="utf-8"?>
<p:tagLst xmlns:p="http://schemas.openxmlformats.org/presentationml/2006/main">
  <p:tag name="AS_UNIQUEID" val="424"/>
</p:tagLst>
</file>

<file path=ppt/tags/tag108.xml><?xml version="1.0" encoding="utf-8"?>
<p:tagLst xmlns:p="http://schemas.openxmlformats.org/presentationml/2006/main">
  <p:tag name="AS_UNIQUEID" val="425"/>
</p:tagLst>
</file>

<file path=ppt/tags/tag109.xml><?xml version="1.0" encoding="utf-8"?>
<p:tagLst xmlns:p="http://schemas.openxmlformats.org/presentationml/2006/main">
  <p:tag name="AS_UNIQUEID" val="426"/>
</p:tagLst>
</file>

<file path=ppt/tags/tag11.xml><?xml version="1.0" encoding="utf-8"?>
<p:tagLst xmlns:p="http://schemas.openxmlformats.org/presentationml/2006/main">
  <p:tag name="AS_UNIQUEID" val="328"/>
</p:tagLst>
</file>

<file path=ppt/tags/tag110.xml><?xml version="1.0" encoding="utf-8"?>
<p:tagLst xmlns:p="http://schemas.openxmlformats.org/presentationml/2006/main">
  <p:tag name="AS_UNIQUEID" val="427"/>
</p:tagLst>
</file>

<file path=ppt/tags/tag111.xml><?xml version="1.0" encoding="utf-8"?>
<p:tagLst xmlns:p="http://schemas.openxmlformats.org/presentationml/2006/main">
  <p:tag name="AS_UNIQUEID" val="428"/>
</p:tagLst>
</file>

<file path=ppt/tags/tag112.xml><?xml version="1.0" encoding="utf-8"?>
<p:tagLst xmlns:p="http://schemas.openxmlformats.org/presentationml/2006/main">
  <p:tag name="AS_UNIQUEID" val="429"/>
</p:tagLst>
</file>

<file path=ppt/tags/tag113.xml><?xml version="1.0" encoding="utf-8"?>
<p:tagLst xmlns:p="http://schemas.openxmlformats.org/presentationml/2006/main">
  <p:tag name="AS_UNIQUEID" val="430"/>
</p:tagLst>
</file>

<file path=ppt/tags/tag114.xml><?xml version="1.0" encoding="utf-8"?>
<p:tagLst xmlns:p="http://schemas.openxmlformats.org/presentationml/2006/main">
  <p:tag name="AS_UNIQUEID" val="431"/>
</p:tagLst>
</file>

<file path=ppt/tags/tag115.xml><?xml version="1.0" encoding="utf-8"?>
<p:tagLst xmlns:p="http://schemas.openxmlformats.org/presentationml/2006/main">
  <p:tag name="AS_UNIQUEID" val="432"/>
</p:tagLst>
</file>

<file path=ppt/tags/tag116.xml><?xml version="1.0" encoding="utf-8"?>
<p:tagLst xmlns:p="http://schemas.openxmlformats.org/presentationml/2006/main">
  <p:tag name="AS_UNIQUEID" val="433"/>
</p:tagLst>
</file>

<file path=ppt/tags/tag117.xml><?xml version="1.0" encoding="utf-8"?>
<p:tagLst xmlns:p="http://schemas.openxmlformats.org/presentationml/2006/main">
  <p:tag name="AS_UNIQUEID" val="434"/>
</p:tagLst>
</file>

<file path=ppt/tags/tag118.xml><?xml version="1.0" encoding="utf-8"?>
<p:tagLst xmlns:p="http://schemas.openxmlformats.org/presentationml/2006/main">
  <p:tag name="AS_UNIQUEID" val="435"/>
</p:tagLst>
</file>

<file path=ppt/tags/tag119.xml><?xml version="1.0" encoding="utf-8"?>
<p:tagLst xmlns:p="http://schemas.openxmlformats.org/presentationml/2006/main">
  <p:tag name="AS_UNIQUEID" val="436"/>
</p:tagLst>
</file>

<file path=ppt/tags/tag12.xml><?xml version="1.0" encoding="utf-8"?>
<p:tagLst xmlns:p="http://schemas.openxmlformats.org/presentationml/2006/main">
  <p:tag name="AS_UNIQUEID" val="329"/>
</p:tagLst>
</file>

<file path=ppt/tags/tag120.xml><?xml version="1.0" encoding="utf-8"?>
<p:tagLst xmlns:p="http://schemas.openxmlformats.org/presentationml/2006/main">
  <p:tag name="AS_UNIQUEID" val="437"/>
</p:tagLst>
</file>

<file path=ppt/tags/tag121.xml><?xml version="1.0" encoding="utf-8"?>
<p:tagLst xmlns:p="http://schemas.openxmlformats.org/presentationml/2006/main">
  <p:tag name="AS_UNIQUEID" val="438"/>
</p:tagLst>
</file>

<file path=ppt/tags/tag122.xml><?xml version="1.0" encoding="utf-8"?>
<p:tagLst xmlns:p="http://schemas.openxmlformats.org/presentationml/2006/main">
  <p:tag name="AS_UNIQUEID" val="439"/>
</p:tagLst>
</file>

<file path=ppt/tags/tag123.xml><?xml version="1.0" encoding="utf-8"?>
<p:tagLst xmlns:p="http://schemas.openxmlformats.org/presentationml/2006/main">
  <p:tag name="AS_UNIQUEID" val="440"/>
</p:tagLst>
</file>

<file path=ppt/tags/tag124.xml><?xml version="1.0" encoding="utf-8"?>
<p:tagLst xmlns:p="http://schemas.openxmlformats.org/presentationml/2006/main">
  <p:tag name="AS_UNIQUEID" val="441"/>
</p:tagLst>
</file>

<file path=ppt/tags/tag125.xml><?xml version="1.0" encoding="utf-8"?>
<p:tagLst xmlns:p="http://schemas.openxmlformats.org/presentationml/2006/main">
  <p:tag name="AS_UNIQUEID" val="442"/>
</p:tagLst>
</file>

<file path=ppt/tags/tag126.xml><?xml version="1.0" encoding="utf-8"?>
<p:tagLst xmlns:p="http://schemas.openxmlformats.org/presentationml/2006/main">
  <p:tag name="AS_UNIQUEID" val="443"/>
</p:tagLst>
</file>

<file path=ppt/tags/tag127.xml><?xml version="1.0" encoding="utf-8"?>
<p:tagLst xmlns:p="http://schemas.openxmlformats.org/presentationml/2006/main">
  <p:tag name="AS_UNIQUEID" val="444"/>
</p:tagLst>
</file>

<file path=ppt/tags/tag128.xml><?xml version="1.0" encoding="utf-8"?>
<p:tagLst xmlns:p="http://schemas.openxmlformats.org/presentationml/2006/main">
  <p:tag name="AS_UNIQUEID" val="445"/>
</p:tagLst>
</file>

<file path=ppt/tags/tag129.xml><?xml version="1.0" encoding="utf-8"?>
<p:tagLst xmlns:p="http://schemas.openxmlformats.org/presentationml/2006/main">
  <p:tag name="AS_UNIQUEID" val="446"/>
</p:tagLst>
</file>

<file path=ppt/tags/tag13.xml><?xml version="1.0" encoding="utf-8"?>
<p:tagLst xmlns:p="http://schemas.openxmlformats.org/presentationml/2006/main">
  <p:tag name="AS_UNIQUEID" val="330"/>
</p:tagLst>
</file>

<file path=ppt/tags/tag130.xml><?xml version="1.0" encoding="utf-8"?>
<p:tagLst xmlns:p="http://schemas.openxmlformats.org/presentationml/2006/main">
  <p:tag name="AS_UNIQUEID" val="447"/>
</p:tagLst>
</file>

<file path=ppt/tags/tag131.xml><?xml version="1.0" encoding="utf-8"?>
<p:tagLst xmlns:p="http://schemas.openxmlformats.org/presentationml/2006/main">
  <p:tag name="AS_UNIQUEID" val="448"/>
</p:tagLst>
</file>

<file path=ppt/tags/tag132.xml><?xml version="1.0" encoding="utf-8"?>
<p:tagLst xmlns:p="http://schemas.openxmlformats.org/presentationml/2006/main">
  <p:tag name="AS_UNIQUEID" val="449"/>
</p:tagLst>
</file>

<file path=ppt/tags/tag133.xml><?xml version="1.0" encoding="utf-8"?>
<p:tagLst xmlns:p="http://schemas.openxmlformats.org/presentationml/2006/main">
  <p:tag name="AS_UNIQUEID" val="450"/>
</p:tagLst>
</file>

<file path=ppt/tags/tag134.xml><?xml version="1.0" encoding="utf-8"?>
<p:tagLst xmlns:p="http://schemas.openxmlformats.org/presentationml/2006/main">
  <p:tag name="AS_UNIQUEID" val="451"/>
</p:tagLst>
</file>

<file path=ppt/tags/tag135.xml><?xml version="1.0" encoding="utf-8"?>
<p:tagLst xmlns:p="http://schemas.openxmlformats.org/presentationml/2006/main">
  <p:tag name="AS_UNIQUEID" val="452"/>
</p:tagLst>
</file>

<file path=ppt/tags/tag136.xml><?xml version="1.0" encoding="utf-8"?>
<p:tagLst xmlns:p="http://schemas.openxmlformats.org/presentationml/2006/main">
  <p:tag name="AS_UNIQUEID" val="453"/>
</p:tagLst>
</file>

<file path=ppt/tags/tag137.xml><?xml version="1.0" encoding="utf-8"?>
<p:tagLst xmlns:p="http://schemas.openxmlformats.org/presentationml/2006/main">
  <p:tag name="AS_UNIQUEID" val="454"/>
</p:tagLst>
</file>

<file path=ppt/tags/tag138.xml><?xml version="1.0" encoding="utf-8"?>
<p:tagLst xmlns:p="http://schemas.openxmlformats.org/presentationml/2006/main">
  <p:tag name="AS_UNIQUEID" val="455"/>
</p:tagLst>
</file>

<file path=ppt/tags/tag139.xml><?xml version="1.0" encoding="utf-8"?>
<p:tagLst xmlns:p="http://schemas.openxmlformats.org/presentationml/2006/main">
  <p:tag name="AS_UNIQUEID" val="249"/>
</p:tagLst>
</file>

<file path=ppt/tags/tag14.xml><?xml version="1.0" encoding="utf-8"?>
<p:tagLst xmlns:p="http://schemas.openxmlformats.org/presentationml/2006/main">
  <p:tag name="AS_UNIQUEID" val="331"/>
</p:tagLst>
</file>

<file path=ppt/tags/tag140.xml><?xml version="1.0" encoding="utf-8"?>
<p:tagLst xmlns:p="http://schemas.openxmlformats.org/presentationml/2006/main">
  <p:tag name="AS_UNIQUEID" val="250"/>
</p:tagLst>
</file>

<file path=ppt/tags/tag141.xml><?xml version="1.0" encoding="utf-8"?>
<p:tagLst xmlns:p="http://schemas.openxmlformats.org/presentationml/2006/main">
  <p:tag name="AS_UNIQUEID" val="251"/>
</p:tagLst>
</file>

<file path=ppt/tags/tag142.xml><?xml version="1.0" encoding="utf-8"?>
<p:tagLst xmlns:p="http://schemas.openxmlformats.org/presentationml/2006/main">
  <p:tag name="AS_UNIQUEID" val="456"/>
</p:tagLst>
</file>

<file path=ppt/tags/tag143.xml><?xml version="1.0" encoding="utf-8"?>
<p:tagLst xmlns:p="http://schemas.openxmlformats.org/presentationml/2006/main">
  <p:tag name="AS_UNIQUEID" val="253"/>
</p:tagLst>
</file>

<file path=ppt/tags/tag144.xml><?xml version="1.0" encoding="utf-8"?>
<p:tagLst xmlns:p="http://schemas.openxmlformats.org/presentationml/2006/main">
  <p:tag name="AS_UNIQUEID" val="254"/>
</p:tagLst>
</file>

<file path=ppt/tags/tag145.xml><?xml version="1.0" encoding="utf-8"?>
<p:tagLst xmlns:p="http://schemas.openxmlformats.org/presentationml/2006/main">
  <p:tag name="AS_UNIQUEID" val="255"/>
</p:tagLst>
</file>

<file path=ppt/tags/tag146.xml><?xml version="1.0" encoding="utf-8"?>
<p:tagLst xmlns:p="http://schemas.openxmlformats.org/presentationml/2006/main">
  <p:tag name="AS_UNIQUEID" val="457"/>
</p:tagLst>
</file>

<file path=ppt/tags/tag147.xml><?xml version="1.0" encoding="utf-8"?>
<p:tagLst xmlns:p="http://schemas.openxmlformats.org/presentationml/2006/main">
  <p:tag name="AS_UNIQUEID" val="458"/>
</p:tagLst>
</file>

<file path=ppt/tags/tag148.xml><?xml version="1.0" encoding="utf-8"?>
<p:tagLst xmlns:p="http://schemas.openxmlformats.org/presentationml/2006/main">
  <p:tag name="AS_UNIQUEID" val="459"/>
</p:tagLst>
</file>

<file path=ppt/tags/tag149.xml><?xml version="1.0" encoding="utf-8"?>
<p:tagLst xmlns:p="http://schemas.openxmlformats.org/presentationml/2006/main">
  <p:tag name="AS_UNIQUEID" val="460"/>
</p:tagLst>
</file>

<file path=ppt/tags/tag15.xml><?xml version="1.0" encoding="utf-8"?>
<p:tagLst xmlns:p="http://schemas.openxmlformats.org/presentationml/2006/main">
  <p:tag name="AS_UNIQUEID" val="332"/>
</p:tagLst>
</file>

<file path=ppt/tags/tag150.xml><?xml version="1.0" encoding="utf-8"?>
<p:tagLst xmlns:p="http://schemas.openxmlformats.org/presentationml/2006/main">
  <p:tag name="AS_UNIQUEID" val="461"/>
</p:tagLst>
</file>

<file path=ppt/tags/tag151.xml><?xml version="1.0" encoding="utf-8"?>
<p:tagLst xmlns:p="http://schemas.openxmlformats.org/presentationml/2006/main">
  <p:tag name="AS_UNIQUEID" val="462"/>
</p:tagLst>
</file>

<file path=ppt/tags/tag152.xml><?xml version="1.0" encoding="utf-8"?>
<p:tagLst xmlns:p="http://schemas.openxmlformats.org/presentationml/2006/main">
  <p:tag name="AS_UNIQUEID" val="463"/>
</p:tagLst>
</file>

<file path=ppt/tags/tag153.xml><?xml version="1.0" encoding="utf-8"?>
<p:tagLst xmlns:p="http://schemas.openxmlformats.org/presentationml/2006/main">
  <p:tag name="AS_UNIQUEID" val="464"/>
</p:tagLst>
</file>

<file path=ppt/tags/tag154.xml><?xml version="1.0" encoding="utf-8"?>
<p:tagLst xmlns:p="http://schemas.openxmlformats.org/presentationml/2006/main">
  <p:tag name="AS_UNIQUEID" val="465"/>
</p:tagLst>
</file>

<file path=ppt/tags/tag155.xml><?xml version="1.0" encoding="utf-8"?>
<p:tagLst xmlns:p="http://schemas.openxmlformats.org/presentationml/2006/main">
  <p:tag name="AS_UNIQUEID" val="466"/>
</p:tagLst>
</file>

<file path=ppt/tags/tag156.xml><?xml version="1.0" encoding="utf-8"?>
<p:tagLst xmlns:p="http://schemas.openxmlformats.org/presentationml/2006/main">
  <p:tag name="AS_UNIQUEID" val="467"/>
</p:tagLst>
</file>

<file path=ppt/tags/tag157.xml><?xml version="1.0" encoding="utf-8"?>
<p:tagLst xmlns:p="http://schemas.openxmlformats.org/presentationml/2006/main">
  <p:tag name="AS_UNIQUEID" val="468"/>
</p:tagLst>
</file>

<file path=ppt/tags/tag158.xml><?xml version="1.0" encoding="utf-8"?>
<p:tagLst xmlns:p="http://schemas.openxmlformats.org/presentationml/2006/main">
  <p:tag name="AS_UNIQUEID" val="469"/>
</p:tagLst>
</file>

<file path=ppt/tags/tag159.xml><?xml version="1.0" encoding="utf-8"?>
<p:tagLst xmlns:p="http://schemas.openxmlformats.org/presentationml/2006/main">
  <p:tag name="AS_UNIQUEID" val="470"/>
</p:tagLst>
</file>

<file path=ppt/tags/tag16.xml><?xml version="1.0" encoding="utf-8"?>
<p:tagLst xmlns:p="http://schemas.openxmlformats.org/presentationml/2006/main">
  <p:tag name="AS_UNIQUEID" val="333"/>
</p:tagLst>
</file>

<file path=ppt/tags/tag160.xml><?xml version="1.0" encoding="utf-8"?>
<p:tagLst xmlns:p="http://schemas.openxmlformats.org/presentationml/2006/main">
  <p:tag name="AS_UNIQUEID" val="471"/>
</p:tagLst>
</file>

<file path=ppt/tags/tag161.xml><?xml version="1.0" encoding="utf-8"?>
<p:tagLst xmlns:p="http://schemas.openxmlformats.org/presentationml/2006/main">
  <p:tag name="AS_UNIQUEID" val="472"/>
</p:tagLst>
</file>

<file path=ppt/tags/tag162.xml><?xml version="1.0" encoding="utf-8"?>
<p:tagLst xmlns:p="http://schemas.openxmlformats.org/presentationml/2006/main">
  <p:tag name="AS_UNIQUEID" val="473"/>
</p:tagLst>
</file>

<file path=ppt/tags/tag163.xml><?xml version="1.0" encoding="utf-8"?>
<p:tagLst xmlns:p="http://schemas.openxmlformats.org/presentationml/2006/main">
  <p:tag name="AS_UNIQUEID" val="474"/>
</p:tagLst>
</file>

<file path=ppt/tags/tag164.xml><?xml version="1.0" encoding="utf-8"?>
<p:tagLst xmlns:p="http://schemas.openxmlformats.org/presentationml/2006/main">
  <p:tag name="AS_UNIQUEID" val="475"/>
</p:tagLst>
</file>

<file path=ppt/tags/tag165.xml><?xml version="1.0" encoding="utf-8"?>
<p:tagLst xmlns:p="http://schemas.openxmlformats.org/presentationml/2006/main">
  <p:tag name="AS_UNIQUEID" val="476"/>
</p:tagLst>
</file>

<file path=ppt/tags/tag166.xml><?xml version="1.0" encoding="utf-8"?>
<p:tagLst xmlns:p="http://schemas.openxmlformats.org/presentationml/2006/main">
  <p:tag name="AS_UNIQUEID" val="477"/>
</p:tagLst>
</file>

<file path=ppt/tags/tag167.xml><?xml version="1.0" encoding="utf-8"?>
<p:tagLst xmlns:p="http://schemas.openxmlformats.org/presentationml/2006/main">
  <p:tag name="AS_UNIQUEID" val="478"/>
</p:tagLst>
</file>

<file path=ppt/tags/tag168.xml><?xml version="1.0" encoding="utf-8"?>
<p:tagLst xmlns:p="http://schemas.openxmlformats.org/presentationml/2006/main">
  <p:tag name="AS_UNIQUEID" val="479"/>
</p:tagLst>
</file>

<file path=ppt/tags/tag169.xml><?xml version="1.0" encoding="utf-8"?>
<p:tagLst xmlns:p="http://schemas.openxmlformats.org/presentationml/2006/main">
  <p:tag name="AS_UNIQUEID" val="480"/>
</p:tagLst>
</file>

<file path=ppt/tags/tag17.xml><?xml version="1.0" encoding="utf-8"?>
<p:tagLst xmlns:p="http://schemas.openxmlformats.org/presentationml/2006/main">
  <p:tag name="AS_UNIQUEID" val="334"/>
</p:tagLst>
</file>

<file path=ppt/tags/tag170.xml><?xml version="1.0" encoding="utf-8"?>
<p:tagLst xmlns:p="http://schemas.openxmlformats.org/presentationml/2006/main">
  <p:tag name="AS_UNIQUEID" val="481"/>
</p:tagLst>
</file>

<file path=ppt/tags/tag171.xml><?xml version="1.0" encoding="utf-8"?>
<p:tagLst xmlns:p="http://schemas.openxmlformats.org/presentationml/2006/main">
  <p:tag name="AS_UNIQUEID" val="482"/>
</p:tagLst>
</file>

<file path=ppt/tags/tag172.xml><?xml version="1.0" encoding="utf-8"?>
<p:tagLst xmlns:p="http://schemas.openxmlformats.org/presentationml/2006/main">
  <p:tag name="AS_UNIQUEID" val="483"/>
</p:tagLst>
</file>

<file path=ppt/tags/tag173.xml><?xml version="1.0" encoding="utf-8"?>
<p:tagLst xmlns:p="http://schemas.openxmlformats.org/presentationml/2006/main">
  <p:tag name="AS_UNIQUEID" val="484"/>
</p:tagLst>
</file>

<file path=ppt/tags/tag174.xml><?xml version="1.0" encoding="utf-8"?>
<p:tagLst xmlns:p="http://schemas.openxmlformats.org/presentationml/2006/main">
  <p:tag name="AS_UNIQUEID" val="485"/>
</p:tagLst>
</file>

<file path=ppt/tags/tag175.xml><?xml version="1.0" encoding="utf-8"?>
<p:tagLst xmlns:p="http://schemas.openxmlformats.org/presentationml/2006/main">
  <p:tag name="AS_UNIQUEID" val="486"/>
</p:tagLst>
</file>

<file path=ppt/tags/tag176.xml><?xml version="1.0" encoding="utf-8"?>
<p:tagLst xmlns:p="http://schemas.openxmlformats.org/presentationml/2006/main">
  <p:tag name="AS_UNIQUEID" val="487"/>
</p:tagLst>
</file>

<file path=ppt/tags/tag177.xml><?xml version="1.0" encoding="utf-8"?>
<p:tagLst xmlns:p="http://schemas.openxmlformats.org/presentationml/2006/main">
  <p:tag name="AS_UNIQUEID" val="488"/>
</p:tagLst>
</file>

<file path=ppt/tags/tag178.xml><?xml version="1.0" encoding="utf-8"?>
<p:tagLst xmlns:p="http://schemas.openxmlformats.org/presentationml/2006/main">
  <p:tag name="AS_UNIQUEID" val="489"/>
</p:tagLst>
</file>

<file path=ppt/tags/tag179.xml><?xml version="1.0" encoding="utf-8"?>
<p:tagLst xmlns:p="http://schemas.openxmlformats.org/presentationml/2006/main">
  <p:tag name="AS_UNIQUEID" val="490"/>
</p:tagLst>
</file>

<file path=ppt/tags/tag18.xml><?xml version="1.0" encoding="utf-8"?>
<p:tagLst xmlns:p="http://schemas.openxmlformats.org/presentationml/2006/main">
  <p:tag name="AS_UNIQUEID" val="335"/>
</p:tagLst>
</file>

<file path=ppt/tags/tag180.xml><?xml version="1.0" encoding="utf-8"?>
<p:tagLst xmlns:p="http://schemas.openxmlformats.org/presentationml/2006/main">
  <p:tag name="AS_UNIQUEID" val="491"/>
</p:tagLst>
</file>

<file path=ppt/tags/tag181.xml><?xml version="1.0" encoding="utf-8"?>
<p:tagLst xmlns:p="http://schemas.openxmlformats.org/presentationml/2006/main">
  <p:tag name="AS_UNIQUEID" val="492"/>
</p:tagLst>
</file>

<file path=ppt/tags/tag182.xml><?xml version="1.0" encoding="utf-8"?>
<p:tagLst xmlns:p="http://schemas.openxmlformats.org/presentationml/2006/main">
  <p:tag name="AS_UNIQUEID" val="493"/>
</p:tagLst>
</file>

<file path=ppt/tags/tag183.xml><?xml version="1.0" encoding="utf-8"?>
<p:tagLst xmlns:p="http://schemas.openxmlformats.org/presentationml/2006/main">
  <p:tag name="AS_UNIQUEID" val="494"/>
</p:tagLst>
</file>

<file path=ppt/tags/tag184.xml><?xml version="1.0" encoding="utf-8"?>
<p:tagLst xmlns:p="http://schemas.openxmlformats.org/presentationml/2006/main">
  <p:tag name="AS_UNIQUEID" val="495"/>
</p:tagLst>
</file>

<file path=ppt/tags/tag185.xml><?xml version="1.0" encoding="utf-8"?>
<p:tagLst xmlns:p="http://schemas.openxmlformats.org/presentationml/2006/main">
  <p:tag name="AS_UNIQUEID" val="496"/>
</p:tagLst>
</file>

<file path=ppt/tags/tag186.xml><?xml version="1.0" encoding="utf-8"?>
<p:tagLst xmlns:p="http://schemas.openxmlformats.org/presentationml/2006/main">
  <p:tag name="AS_UNIQUEID" val="497"/>
</p:tagLst>
</file>

<file path=ppt/tags/tag187.xml><?xml version="1.0" encoding="utf-8"?>
<p:tagLst xmlns:p="http://schemas.openxmlformats.org/presentationml/2006/main">
  <p:tag name="AS_UNIQUEID" val="498"/>
</p:tagLst>
</file>

<file path=ppt/tags/tag188.xml><?xml version="1.0" encoding="utf-8"?>
<p:tagLst xmlns:p="http://schemas.openxmlformats.org/presentationml/2006/main">
  <p:tag name="AS_UNIQUEID" val="499"/>
</p:tagLst>
</file>

<file path=ppt/tags/tag189.xml><?xml version="1.0" encoding="utf-8"?>
<p:tagLst xmlns:p="http://schemas.openxmlformats.org/presentationml/2006/main">
  <p:tag name="AS_UNIQUEID" val="500"/>
</p:tagLst>
</file>

<file path=ppt/tags/tag19.xml><?xml version="1.0" encoding="utf-8"?>
<p:tagLst xmlns:p="http://schemas.openxmlformats.org/presentationml/2006/main">
  <p:tag name="AS_UNIQUEID" val="336"/>
</p:tagLst>
</file>

<file path=ppt/tags/tag190.xml><?xml version="1.0" encoding="utf-8"?>
<p:tagLst xmlns:p="http://schemas.openxmlformats.org/presentationml/2006/main">
  <p:tag name="AS_UNIQUEID" val="501"/>
</p:tagLst>
</file>

<file path=ppt/tags/tag191.xml><?xml version="1.0" encoding="utf-8"?>
<p:tagLst xmlns:p="http://schemas.openxmlformats.org/presentationml/2006/main">
  <p:tag name="AS_UNIQUEID" val="502"/>
</p:tagLst>
</file>

<file path=ppt/tags/tag192.xml><?xml version="1.0" encoding="utf-8"?>
<p:tagLst xmlns:p="http://schemas.openxmlformats.org/presentationml/2006/main">
  <p:tag name="AS_UNIQUEID" val="503"/>
</p:tagLst>
</file>

<file path=ppt/tags/tag193.xml><?xml version="1.0" encoding="utf-8"?>
<p:tagLst xmlns:p="http://schemas.openxmlformats.org/presentationml/2006/main">
  <p:tag name="AS_UNIQUEID" val="504"/>
</p:tagLst>
</file>

<file path=ppt/tags/tag194.xml><?xml version="1.0" encoding="utf-8"?>
<p:tagLst xmlns:p="http://schemas.openxmlformats.org/presentationml/2006/main">
  <p:tag name="AS_UNIQUEID" val="505"/>
</p:tagLst>
</file>

<file path=ppt/tags/tag195.xml><?xml version="1.0" encoding="utf-8"?>
<p:tagLst xmlns:p="http://schemas.openxmlformats.org/presentationml/2006/main">
  <p:tag name="AS_UNIQUEID" val="506"/>
</p:tagLst>
</file>

<file path=ppt/tags/tag196.xml><?xml version="1.0" encoding="utf-8"?>
<p:tagLst xmlns:p="http://schemas.openxmlformats.org/presentationml/2006/main">
  <p:tag name="AS_UNIQUEID" val="507"/>
</p:tagLst>
</file>

<file path=ppt/tags/tag197.xml><?xml version="1.0" encoding="utf-8"?>
<p:tagLst xmlns:p="http://schemas.openxmlformats.org/presentationml/2006/main">
  <p:tag name="AS_UNIQUEID" val="508"/>
</p:tagLst>
</file>

<file path=ppt/tags/tag198.xml><?xml version="1.0" encoding="utf-8"?>
<p:tagLst xmlns:p="http://schemas.openxmlformats.org/presentationml/2006/main">
  <p:tag name="AS_UNIQUEID" val="509"/>
</p:tagLst>
</file>

<file path=ppt/tags/tag199.xml><?xml version="1.0" encoding="utf-8"?>
<p:tagLst xmlns:p="http://schemas.openxmlformats.org/presentationml/2006/main">
  <p:tag name="AS_UNIQUEID" val="510"/>
</p:tagLst>
</file>

<file path=ppt/tags/tag2.xml><?xml version="1.0" encoding="utf-8"?>
<p:tagLst xmlns:p="http://schemas.openxmlformats.org/presentationml/2006/main">
  <p:tag name="AS_UNIQUEID" val="319"/>
</p:tagLst>
</file>

<file path=ppt/tags/tag20.xml><?xml version="1.0" encoding="utf-8"?>
<p:tagLst xmlns:p="http://schemas.openxmlformats.org/presentationml/2006/main">
  <p:tag name="AS_UNIQUEID" val="337"/>
</p:tagLst>
</file>

<file path=ppt/tags/tag200.xml><?xml version="1.0" encoding="utf-8"?>
<p:tagLst xmlns:p="http://schemas.openxmlformats.org/presentationml/2006/main">
  <p:tag name="AS_UNIQUEID" val="511"/>
</p:tagLst>
</file>

<file path=ppt/tags/tag201.xml><?xml version="1.0" encoding="utf-8"?>
<p:tagLst xmlns:p="http://schemas.openxmlformats.org/presentationml/2006/main">
  <p:tag name="AS_UNIQUEID" val="512"/>
</p:tagLst>
</file>

<file path=ppt/tags/tag202.xml><?xml version="1.0" encoding="utf-8"?>
<p:tagLst xmlns:p="http://schemas.openxmlformats.org/presentationml/2006/main">
  <p:tag name="AS_UNIQUEID" val="513"/>
</p:tagLst>
</file>

<file path=ppt/tags/tag203.xml><?xml version="1.0" encoding="utf-8"?>
<p:tagLst xmlns:p="http://schemas.openxmlformats.org/presentationml/2006/main">
  <p:tag name="AS_UNIQUEID" val="514"/>
</p:tagLst>
</file>

<file path=ppt/tags/tag204.xml><?xml version="1.0" encoding="utf-8"?>
<p:tagLst xmlns:p="http://schemas.openxmlformats.org/presentationml/2006/main">
  <p:tag name="AS_UNIQUEID" val="515"/>
</p:tagLst>
</file>

<file path=ppt/tags/tag205.xml><?xml version="1.0" encoding="utf-8"?>
<p:tagLst xmlns:p="http://schemas.openxmlformats.org/presentationml/2006/main">
  <p:tag name="AS_UNIQUEID" val="516"/>
</p:tagLst>
</file>

<file path=ppt/tags/tag206.xml><?xml version="1.0" encoding="utf-8"?>
<p:tagLst xmlns:p="http://schemas.openxmlformats.org/presentationml/2006/main">
  <p:tag name="AS_UNIQUEID" val="517"/>
</p:tagLst>
</file>

<file path=ppt/tags/tag207.xml><?xml version="1.0" encoding="utf-8"?>
<p:tagLst xmlns:p="http://schemas.openxmlformats.org/presentationml/2006/main">
  <p:tag name="AS_UNIQUEID" val="518"/>
</p:tagLst>
</file>

<file path=ppt/tags/tag208.xml><?xml version="1.0" encoding="utf-8"?>
<p:tagLst xmlns:p="http://schemas.openxmlformats.org/presentationml/2006/main">
  <p:tag name="AS_UNIQUEID" val="519"/>
</p:tagLst>
</file>

<file path=ppt/tags/tag209.xml><?xml version="1.0" encoding="utf-8"?>
<p:tagLst xmlns:p="http://schemas.openxmlformats.org/presentationml/2006/main">
  <p:tag name="AS_UNIQUEID" val="520"/>
</p:tagLst>
</file>

<file path=ppt/tags/tag21.xml><?xml version="1.0" encoding="utf-8"?>
<p:tagLst xmlns:p="http://schemas.openxmlformats.org/presentationml/2006/main">
  <p:tag name="AS_UNIQUEID" val="338"/>
</p:tagLst>
</file>

<file path=ppt/tags/tag210.xml><?xml version="1.0" encoding="utf-8"?>
<p:tagLst xmlns:p="http://schemas.openxmlformats.org/presentationml/2006/main">
  <p:tag name="AS_UNIQUEID" val="521"/>
</p:tagLst>
</file>

<file path=ppt/tags/tag211.xml><?xml version="1.0" encoding="utf-8"?>
<p:tagLst xmlns:p="http://schemas.openxmlformats.org/presentationml/2006/main">
  <p:tag name="AS_UNIQUEID" val="522"/>
</p:tagLst>
</file>

<file path=ppt/tags/tag212.xml><?xml version="1.0" encoding="utf-8"?>
<p:tagLst xmlns:p="http://schemas.openxmlformats.org/presentationml/2006/main">
  <p:tag name="AS_UNIQUEID" val="523"/>
</p:tagLst>
</file>

<file path=ppt/tags/tag213.xml><?xml version="1.0" encoding="utf-8"?>
<p:tagLst xmlns:p="http://schemas.openxmlformats.org/presentationml/2006/main">
  <p:tag name="AS_UNIQUEID" val="524"/>
</p:tagLst>
</file>

<file path=ppt/tags/tag214.xml><?xml version="1.0" encoding="utf-8"?>
<p:tagLst xmlns:p="http://schemas.openxmlformats.org/presentationml/2006/main">
  <p:tag name="AS_UNIQUEID" val="525"/>
</p:tagLst>
</file>

<file path=ppt/tags/tag215.xml><?xml version="1.0" encoding="utf-8"?>
<p:tagLst xmlns:p="http://schemas.openxmlformats.org/presentationml/2006/main">
  <p:tag name="AS_UNIQUEID" val="526"/>
</p:tagLst>
</file>

<file path=ppt/tags/tag216.xml><?xml version="1.0" encoding="utf-8"?>
<p:tagLst xmlns:p="http://schemas.openxmlformats.org/presentationml/2006/main">
  <p:tag name="AS_UNIQUEID" val="527"/>
</p:tagLst>
</file>

<file path=ppt/tags/tag217.xml><?xml version="1.0" encoding="utf-8"?>
<p:tagLst xmlns:p="http://schemas.openxmlformats.org/presentationml/2006/main">
  <p:tag name="AS_UNIQUEID" val="528"/>
</p:tagLst>
</file>

<file path=ppt/tags/tag218.xml><?xml version="1.0" encoding="utf-8"?>
<p:tagLst xmlns:p="http://schemas.openxmlformats.org/presentationml/2006/main">
  <p:tag name="AS_UNIQUEID" val="529"/>
</p:tagLst>
</file>

<file path=ppt/tags/tag219.xml><?xml version="1.0" encoding="utf-8"?>
<p:tagLst xmlns:p="http://schemas.openxmlformats.org/presentationml/2006/main">
  <p:tag name="AS_UNIQUEID" val="530"/>
</p:tagLst>
</file>

<file path=ppt/tags/tag22.xml><?xml version="1.0" encoding="utf-8"?>
<p:tagLst xmlns:p="http://schemas.openxmlformats.org/presentationml/2006/main">
  <p:tag name="AS_UNIQUEID" val="339"/>
</p:tagLst>
</file>

<file path=ppt/tags/tag220.xml><?xml version="1.0" encoding="utf-8"?>
<p:tagLst xmlns:p="http://schemas.openxmlformats.org/presentationml/2006/main">
  <p:tag name="AS_UNIQUEID" val="531"/>
</p:tagLst>
</file>

<file path=ppt/tags/tag221.xml><?xml version="1.0" encoding="utf-8"?>
<p:tagLst xmlns:p="http://schemas.openxmlformats.org/presentationml/2006/main">
  <p:tag name="AS_UNIQUEID" val="532"/>
</p:tagLst>
</file>

<file path=ppt/tags/tag222.xml><?xml version="1.0" encoding="utf-8"?>
<p:tagLst xmlns:p="http://schemas.openxmlformats.org/presentationml/2006/main">
  <p:tag name="AS_UNIQUEID" val="533"/>
</p:tagLst>
</file>

<file path=ppt/tags/tag223.xml><?xml version="1.0" encoding="utf-8"?>
<p:tagLst xmlns:p="http://schemas.openxmlformats.org/presentationml/2006/main">
  <p:tag name="AS_UNIQUEID" val="534"/>
</p:tagLst>
</file>

<file path=ppt/tags/tag224.xml><?xml version="1.0" encoding="utf-8"?>
<p:tagLst xmlns:p="http://schemas.openxmlformats.org/presentationml/2006/main">
  <p:tag name="AS_UNIQUEID" val="535"/>
</p:tagLst>
</file>

<file path=ppt/tags/tag225.xml><?xml version="1.0" encoding="utf-8"?>
<p:tagLst xmlns:p="http://schemas.openxmlformats.org/presentationml/2006/main">
  <p:tag name="AS_UNIQUEID" val="536"/>
</p:tagLst>
</file>

<file path=ppt/tags/tag226.xml><?xml version="1.0" encoding="utf-8"?>
<p:tagLst xmlns:p="http://schemas.openxmlformats.org/presentationml/2006/main">
  <p:tag name="AS_UNIQUEID" val="537"/>
</p:tagLst>
</file>

<file path=ppt/tags/tag227.xml><?xml version="1.0" encoding="utf-8"?>
<p:tagLst xmlns:p="http://schemas.openxmlformats.org/presentationml/2006/main">
  <p:tag name="AS_UNIQUEID" val="538"/>
</p:tagLst>
</file>

<file path=ppt/tags/tag228.xml><?xml version="1.0" encoding="utf-8"?>
<p:tagLst xmlns:p="http://schemas.openxmlformats.org/presentationml/2006/main">
  <p:tag name="AS_UNIQUEID" val="539"/>
</p:tagLst>
</file>

<file path=ppt/tags/tag229.xml><?xml version="1.0" encoding="utf-8"?>
<p:tagLst xmlns:p="http://schemas.openxmlformats.org/presentationml/2006/main">
  <p:tag name="AS_UNIQUEID" val="540"/>
</p:tagLst>
</file>

<file path=ppt/tags/tag23.xml><?xml version="1.0" encoding="utf-8"?>
<p:tagLst xmlns:p="http://schemas.openxmlformats.org/presentationml/2006/main">
  <p:tag name="AS_UNIQUEID" val="340"/>
</p:tagLst>
</file>

<file path=ppt/tags/tag230.xml><?xml version="1.0" encoding="utf-8"?>
<p:tagLst xmlns:p="http://schemas.openxmlformats.org/presentationml/2006/main">
  <p:tag name="AS_UNIQUEID" val="541"/>
</p:tagLst>
</file>

<file path=ppt/tags/tag231.xml><?xml version="1.0" encoding="utf-8"?>
<p:tagLst xmlns:p="http://schemas.openxmlformats.org/presentationml/2006/main">
  <p:tag name="AS_UNIQUEID" val="542"/>
</p:tagLst>
</file>

<file path=ppt/tags/tag232.xml><?xml version="1.0" encoding="utf-8"?>
<p:tagLst xmlns:p="http://schemas.openxmlformats.org/presentationml/2006/main">
  <p:tag name="AS_UNIQUEID" val="543"/>
</p:tagLst>
</file>

<file path=ppt/tags/tag233.xml><?xml version="1.0" encoding="utf-8"?>
<p:tagLst xmlns:p="http://schemas.openxmlformats.org/presentationml/2006/main">
  <p:tag name="AS_UNIQUEID" val="544"/>
</p:tagLst>
</file>

<file path=ppt/tags/tag234.xml><?xml version="1.0" encoding="utf-8"?>
<p:tagLst xmlns:p="http://schemas.openxmlformats.org/presentationml/2006/main">
  <p:tag name="AS_UNIQUEID" val="545"/>
</p:tagLst>
</file>

<file path=ppt/tags/tag235.xml><?xml version="1.0" encoding="utf-8"?>
<p:tagLst xmlns:p="http://schemas.openxmlformats.org/presentationml/2006/main">
  <p:tag name="AS_UNIQUEID" val="546"/>
</p:tagLst>
</file>

<file path=ppt/tags/tag236.xml><?xml version="1.0" encoding="utf-8"?>
<p:tagLst xmlns:p="http://schemas.openxmlformats.org/presentationml/2006/main">
  <p:tag name="AS_UNIQUEID" val="547"/>
</p:tagLst>
</file>

<file path=ppt/tags/tag237.xml><?xml version="1.0" encoding="utf-8"?>
<p:tagLst xmlns:p="http://schemas.openxmlformats.org/presentationml/2006/main">
  <p:tag name="AS_UNIQUEID" val="548"/>
</p:tagLst>
</file>

<file path=ppt/tags/tag238.xml><?xml version="1.0" encoding="utf-8"?>
<p:tagLst xmlns:p="http://schemas.openxmlformats.org/presentationml/2006/main">
  <p:tag name="AS_UNIQUEID" val="549"/>
</p:tagLst>
</file>

<file path=ppt/tags/tag239.xml><?xml version="1.0" encoding="utf-8"?>
<p:tagLst xmlns:p="http://schemas.openxmlformats.org/presentationml/2006/main">
  <p:tag name="AS_UNIQUEID" val="550"/>
</p:tagLst>
</file>

<file path=ppt/tags/tag24.xml><?xml version="1.0" encoding="utf-8"?>
<p:tagLst xmlns:p="http://schemas.openxmlformats.org/presentationml/2006/main">
  <p:tag name="AS_UNIQUEID" val="341"/>
</p:tagLst>
</file>

<file path=ppt/tags/tag240.xml><?xml version="1.0" encoding="utf-8"?>
<p:tagLst xmlns:p="http://schemas.openxmlformats.org/presentationml/2006/main">
  <p:tag name="AS_UNIQUEID" val="551"/>
</p:tagLst>
</file>

<file path=ppt/tags/tag241.xml><?xml version="1.0" encoding="utf-8"?>
<p:tagLst xmlns:p="http://schemas.openxmlformats.org/presentationml/2006/main">
  <p:tag name="AS_UNIQUEID" val="552"/>
</p:tagLst>
</file>

<file path=ppt/tags/tag242.xml><?xml version="1.0" encoding="utf-8"?>
<p:tagLst xmlns:p="http://schemas.openxmlformats.org/presentationml/2006/main">
  <p:tag name="AS_UNIQUEID" val="553"/>
</p:tagLst>
</file>

<file path=ppt/tags/tag243.xml><?xml version="1.0" encoding="utf-8"?>
<p:tagLst xmlns:p="http://schemas.openxmlformats.org/presentationml/2006/main">
  <p:tag name="AS_UNIQUEID" val="554"/>
</p:tagLst>
</file>

<file path=ppt/tags/tag244.xml><?xml version="1.0" encoding="utf-8"?>
<p:tagLst xmlns:p="http://schemas.openxmlformats.org/presentationml/2006/main">
  <p:tag name="AS_UNIQUEID" val="555"/>
</p:tagLst>
</file>

<file path=ppt/tags/tag245.xml><?xml version="1.0" encoding="utf-8"?>
<p:tagLst xmlns:p="http://schemas.openxmlformats.org/presentationml/2006/main">
  <p:tag name="AS_UNIQUEID" val="556"/>
</p:tagLst>
</file>

<file path=ppt/tags/tag246.xml><?xml version="1.0" encoding="utf-8"?>
<p:tagLst xmlns:p="http://schemas.openxmlformats.org/presentationml/2006/main">
  <p:tag name="AS_UNIQUEID" val="557"/>
</p:tagLst>
</file>

<file path=ppt/tags/tag247.xml><?xml version="1.0" encoding="utf-8"?>
<p:tagLst xmlns:p="http://schemas.openxmlformats.org/presentationml/2006/main">
  <p:tag name="AS_UNIQUEID" val="558"/>
</p:tagLst>
</file>

<file path=ppt/tags/tag248.xml><?xml version="1.0" encoding="utf-8"?>
<p:tagLst xmlns:p="http://schemas.openxmlformats.org/presentationml/2006/main">
  <p:tag name="AS_UNIQUEID" val="559"/>
</p:tagLst>
</file>

<file path=ppt/tags/tag249.xml><?xml version="1.0" encoding="utf-8"?>
<p:tagLst xmlns:p="http://schemas.openxmlformats.org/presentationml/2006/main">
  <p:tag name="AS_UNIQUEID" val="560"/>
</p:tagLst>
</file>

<file path=ppt/tags/tag25.xml><?xml version="1.0" encoding="utf-8"?>
<p:tagLst xmlns:p="http://schemas.openxmlformats.org/presentationml/2006/main">
  <p:tag name="AS_UNIQUEID" val="342"/>
</p:tagLst>
</file>

<file path=ppt/tags/tag250.xml><?xml version="1.0" encoding="utf-8"?>
<p:tagLst xmlns:p="http://schemas.openxmlformats.org/presentationml/2006/main">
  <p:tag name="AS_UNIQUEID" val="561"/>
</p:tagLst>
</file>

<file path=ppt/tags/tag251.xml><?xml version="1.0" encoding="utf-8"?>
<p:tagLst xmlns:p="http://schemas.openxmlformats.org/presentationml/2006/main">
  <p:tag name="AS_UNIQUEID" val="562"/>
</p:tagLst>
</file>

<file path=ppt/tags/tag252.xml><?xml version="1.0" encoding="utf-8"?>
<p:tagLst xmlns:p="http://schemas.openxmlformats.org/presentationml/2006/main">
  <p:tag name="AS_UNIQUEID" val="563"/>
</p:tagLst>
</file>

<file path=ppt/tags/tag253.xml><?xml version="1.0" encoding="utf-8"?>
<p:tagLst xmlns:p="http://schemas.openxmlformats.org/presentationml/2006/main">
  <p:tag name="AS_UNIQUEID" val="564"/>
</p:tagLst>
</file>

<file path=ppt/tags/tag254.xml><?xml version="1.0" encoding="utf-8"?>
<p:tagLst xmlns:p="http://schemas.openxmlformats.org/presentationml/2006/main">
  <p:tag name="AS_UNIQUEID" val="565"/>
</p:tagLst>
</file>

<file path=ppt/tags/tag255.xml><?xml version="1.0" encoding="utf-8"?>
<p:tagLst xmlns:p="http://schemas.openxmlformats.org/presentationml/2006/main">
  <p:tag name="AS_UNIQUEID" val="566"/>
</p:tagLst>
</file>

<file path=ppt/tags/tag256.xml><?xml version="1.0" encoding="utf-8"?>
<p:tagLst xmlns:p="http://schemas.openxmlformats.org/presentationml/2006/main">
  <p:tag name="AS_UNIQUEID" val="567"/>
</p:tagLst>
</file>

<file path=ppt/tags/tag257.xml><?xml version="1.0" encoding="utf-8"?>
<p:tagLst xmlns:p="http://schemas.openxmlformats.org/presentationml/2006/main">
  <p:tag name="AS_UNIQUEID" val="568"/>
</p:tagLst>
</file>

<file path=ppt/tags/tag258.xml><?xml version="1.0" encoding="utf-8"?>
<p:tagLst xmlns:p="http://schemas.openxmlformats.org/presentationml/2006/main">
  <p:tag name="AS_UNIQUEID" val="569"/>
</p:tagLst>
</file>

<file path=ppt/tags/tag259.xml><?xml version="1.0" encoding="utf-8"?>
<p:tagLst xmlns:p="http://schemas.openxmlformats.org/presentationml/2006/main">
  <p:tag name="AS_UNIQUEID" val="570"/>
</p:tagLst>
</file>

<file path=ppt/tags/tag26.xml><?xml version="1.0" encoding="utf-8"?>
<p:tagLst xmlns:p="http://schemas.openxmlformats.org/presentationml/2006/main">
  <p:tag name="AS_UNIQUEID" val="343"/>
</p:tagLst>
</file>

<file path=ppt/tags/tag260.xml><?xml version="1.0" encoding="utf-8"?>
<p:tagLst xmlns:p="http://schemas.openxmlformats.org/presentationml/2006/main">
  <p:tag name="AS_UNIQUEID" val="571"/>
</p:tagLst>
</file>

<file path=ppt/tags/tag261.xml><?xml version="1.0" encoding="utf-8"?>
<p:tagLst xmlns:p="http://schemas.openxmlformats.org/presentationml/2006/main">
  <p:tag name="AS_UNIQUEID" val="572"/>
</p:tagLst>
</file>

<file path=ppt/tags/tag262.xml><?xml version="1.0" encoding="utf-8"?>
<p:tagLst xmlns:p="http://schemas.openxmlformats.org/presentationml/2006/main">
  <p:tag name="AS_UNIQUEID" val="573"/>
</p:tagLst>
</file>

<file path=ppt/tags/tag263.xml><?xml version="1.0" encoding="utf-8"?>
<p:tagLst xmlns:p="http://schemas.openxmlformats.org/presentationml/2006/main">
  <p:tag name="AS_UNIQUEID" val="574"/>
</p:tagLst>
</file>

<file path=ppt/tags/tag264.xml><?xml version="1.0" encoding="utf-8"?>
<p:tagLst xmlns:p="http://schemas.openxmlformats.org/presentationml/2006/main">
  <p:tag name="AS_UNIQUEID" val="575"/>
</p:tagLst>
</file>

<file path=ppt/tags/tag265.xml><?xml version="1.0" encoding="utf-8"?>
<p:tagLst xmlns:p="http://schemas.openxmlformats.org/presentationml/2006/main">
  <p:tag name="AS_UNIQUEID" val="576"/>
</p:tagLst>
</file>

<file path=ppt/tags/tag266.xml><?xml version="1.0" encoding="utf-8"?>
<p:tagLst xmlns:p="http://schemas.openxmlformats.org/presentationml/2006/main">
  <p:tag name="AS_UNIQUEID" val="577"/>
</p:tagLst>
</file>

<file path=ppt/tags/tag267.xml><?xml version="1.0" encoding="utf-8"?>
<p:tagLst xmlns:p="http://schemas.openxmlformats.org/presentationml/2006/main">
  <p:tag name="AS_UNIQUEID" val="578"/>
</p:tagLst>
</file>

<file path=ppt/tags/tag268.xml><?xml version="1.0" encoding="utf-8"?>
<p:tagLst xmlns:p="http://schemas.openxmlformats.org/presentationml/2006/main">
  <p:tag name="AS_UNIQUEID" val="579"/>
</p:tagLst>
</file>

<file path=ppt/tags/tag269.xml><?xml version="1.0" encoding="utf-8"?>
<p:tagLst xmlns:p="http://schemas.openxmlformats.org/presentationml/2006/main">
  <p:tag name="AS_UNIQUEID" val="580"/>
</p:tagLst>
</file>

<file path=ppt/tags/tag27.xml><?xml version="1.0" encoding="utf-8"?>
<p:tagLst xmlns:p="http://schemas.openxmlformats.org/presentationml/2006/main">
  <p:tag name="AS_UNIQUEID" val="344"/>
</p:tagLst>
</file>

<file path=ppt/tags/tag270.xml><?xml version="1.0" encoding="utf-8"?>
<p:tagLst xmlns:p="http://schemas.openxmlformats.org/presentationml/2006/main">
  <p:tag name="AS_UNIQUEID" val="581"/>
</p:tagLst>
</file>

<file path=ppt/tags/tag271.xml><?xml version="1.0" encoding="utf-8"?>
<p:tagLst xmlns:p="http://schemas.openxmlformats.org/presentationml/2006/main">
  <p:tag name="AS_UNIQUEID" val="582"/>
</p:tagLst>
</file>

<file path=ppt/tags/tag272.xml><?xml version="1.0" encoding="utf-8"?>
<p:tagLst xmlns:p="http://schemas.openxmlformats.org/presentationml/2006/main">
  <p:tag name="AS_UNIQUEID" val="583"/>
</p:tagLst>
</file>

<file path=ppt/tags/tag273.xml><?xml version="1.0" encoding="utf-8"?>
<p:tagLst xmlns:p="http://schemas.openxmlformats.org/presentationml/2006/main">
  <p:tag name="AS_UNIQUEID" val="584"/>
</p:tagLst>
</file>

<file path=ppt/tags/tag274.xml><?xml version="1.0" encoding="utf-8"?>
<p:tagLst xmlns:p="http://schemas.openxmlformats.org/presentationml/2006/main">
  <p:tag name="AS_UNIQUEID" val="585"/>
</p:tagLst>
</file>

<file path=ppt/tags/tag275.xml><?xml version="1.0" encoding="utf-8"?>
<p:tagLst xmlns:p="http://schemas.openxmlformats.org/presentationml/2006/main">
  <p:tag name="AS_UNIQUEID" val="586"/>
</p:tagLst>
</file>

<file path=ppt/tags/tag276.xml><?xml version="1.0" encoding="utf-8"?>
<p:tagLst xmlns:p="http://schemas.openxmlformats.org/presentationml/2006/main">
  <p:tag name="AS_UNIQUEID" val="587"/>
</p:tagLst>
</file>

<file path=ppt/tags/tag277.xml><?xml version="1.0" encoding="utf-8"?>
<p:tagLst xmlns:p="http://schemas.openxmlformats.org/presentationml/2006/main">
  <p:tag name="AS_UNIQUEID" val="588"/>
</p:tagLst>
</file>

<file path=ppt/tags/tag278.xml><?xml version="1.0" encoding="utf-8"?>
<p:tagLst xmlns:p="http://schemas.openxmlformats.org/presentationml/2006/main">
  <p:tag name="AS_UNIQUEID" val="589"/>
</p:tagLst>
</file>

<file path=ppt/tags/tag279.xml><?xml version="1.0" encoding="utf-8"?>
<p:tagLst xmlns:p="http://schemas.openxmlformats.org/presentationml/2006/main">
  <p:tag name="AS_UNIQUEID" val="590"/>
</p:tagLst>
</file>

<file path=ppt/tags/tag28.xml><?xml version="1.0" encoding="utf-8"?>
<p:tagLst xmlns:p="http://schemas.openxmlformats.org/presentationml/2006/main">
  <p:tag name="AS_UNIQUEID" val="345"/>
</p:tagLst>
</file>

<file path=ppt/tags/tag280.xml><?xml version="1.0" encoding="utf-8"?>
<p:tagLst xmlns:p="http://schemas.openxmlformats.org/presentationml/2006/main">
  <p:tag name="AS_UNIQUEID" val="591"/>
</p:tagLst>
</file>

<file path=ppt/tags/tag281.xml><?xml version="1.0" encoding="utf-8"?>
<p:tagLst xmlns:p="http://schemas.openxmlformats.org/presentationml/2006/main">
  <p:tag name="AS_UNIQUEID" val="592"/>
</p:tagLst>
</file>

<file path=ppt/tags/tag282.xml><?xml version="1.0" encoding="utf-8"?>
<p:tagLst xmlns:p="http://schemas.openxmlformats.org/presentationml/2006/main">
  <p:tag name="AS_UNIQUEID" val="593"/>
</p:tagLst>
</file>

<file path=ppt/tags/tag283.xml><?xml version="1.0" encoding="utf-8"?>
<p:tagLst xmlns:p="http://schemas.openxmlformats.org/presentationml/2006/main">
  <p:tag name="AS_UNIQUEID" val="594"/>
</p:tagLst>
</file>

<file path=ppt/tags/tag284.xml><?xml version="1.0" encoding="utf-8"?>
<p:tagLst xmlns:p="http://schemas.openxmlformats.org/presentationml/2006/main">
  <p:tag name="AS_UNIQUEID" val="595"/>
</p:tagLst>
</file>

<file path=ppt/tags/tag285.xml><?xml version="1.0" encoding="utf-8"?>
<p:tagLst xmlns:p="http://schemas.openxmlformats.org/presentationml/2006/main">
  <p:tag name="AS_UNIQUEID" val="596"/>
</p:tagLst>
</file>

<file path=ppt/tags/tag286.xml><?xml version="1.0" encoding="utf-8"?>
<p:tagLst xmlns:p="http://schemas.openxmlformats.org/presentationml/2006/main">
  <p:tag name="AS_UNIQUEID" val="597"/>
</p:tagLst>
</file>

<file path=ppt/tags/tag287.xml><?xml version="1.0" encoding="utf-8"?>
<p:tagLst xmlns:p="http://schemas.openxmlformats.org/presentationml/2006/main">
  <p:tag name="AS_UNIQUEID" val="598"/>
</p:tagLst>
</file>

<file path=ppt/tags/tag288.xml><?xml version="1.0" encoding="utf-8"?>
<p:tagLst xmlns:p="http://schemas.openxmlformats.org/presentationml/2006/main">
  <p:tag name="AS_UNIQUEID" val="599"/>
</p:tagLst>
</file>

<file path=ppt/tags/tag289.xml><?xml version="1.0" encoding="utf-8"?>
<p:tagLst xmlns:p="http://schemas.openxmlformats.org/presentationml/2006/main">
  <p:tag name="AS_UNIQUEID" val="600"/>
</p:tagLst>
</file>

<file path=ppt/tags/tag29.xml><?xml version="1.0" encoding="utf-8"?>
<p:tagLst xmlns:p="http://schemas.openxmlformats.org/presentationml/2006/main">
  <p:tag name="AS_UNIQUEID" val="346"/>
</p:tagLst>
</file>

<file path=ppt/tags/tag290.xml><?xml version="1.0" encoding="utf-8"?>
<p:tagLst xmlns:p="http://schemas.openxmlformats.org/presentationml/2006/main">
  <p:tag name="AS_UNIQUEID" val="601"/>
</p:tagLst>
</file>

<file path=ppt/tags/tag291.xml><?xml version="1.0" encoding="utf-8"?>
<p:tagLst xmlns:p="http://schemas.openxmlformats.org/presentationml/2006/main">
  <p:tag name="AS_UNIQUEID" val="602"/>
</p:tagLst>
</file>

<file path=ppt/tags/tag292.xml><?xml version="1.0" encoding="utf-8"?>
<p:tagLst xmlns:p="http://schemas.openxmlformats.org/presentationml/2006/main">
  <p:tag name="AS_UNIQUEID" val="603"/>
</p:tagLst>
</file>

<file path=ppt/tags/tag293.xml><?xml version="1.0" encoding="utf-8"?>
<p:tagLst xmlns:p="http://schemas.openxmlformats.org/presentationml/2006/main">
  <p:tag name="AS_UNIQUEID" val="604"/>
</p:tagLst>
</file>

<file path=ppt/tags/tag294.xml><?xml version="1.0" encoding="utf-8"?>
<p:tagLst xmlns:p="http://schemas.openxmlformats.org/presentationml/2006/main">
  <p:tag name="AS_UNIQUEID" val="605"/>
</p:tagLst>
</file>

<file path=ppt/tags/tag295.xml><?xml version="1.0" encoding="utf-8"?>
<p:tagLst xmlns:p="http://schemas.openxmlformats.org/presentationml/2006/main">
  <p:tag name="AS_UNIQUEID" val="606"/>
</p:tagLst>
</file>

<file path=ppt/tags/tag296.xml><?xml version="1.0" encoding="utf-8"?>
<p:tagLst xmlns:p="http://schemas.openxmlformats.org/presentationml/2006/main">
  <p:tag name="AS_UNIQUEID" val="607"/>
</p:tagLst>
</file>

<file path=ppt/tags/tag297.xml><?xml version="1.0" encoding="utf-8"?>
<p:tagLst xmlns:p="http://schemas.openxmlformats.org/presentationml/2006/main">
  <p:tag name="AS_UNIQUEID" val="608"/>
</p:tagLst>
</file>

<file path=ppt/tags/tag298.xml><?xml version="1.0" encoding="utf-8"?>
<p:tagLst xmlns:p="http://schemas.openxmlformats.org/presentationml/2006/main">
  <p:tag name="AS_UNIQUEID" val="609"/>
</p:tagLst>
</file>

<file path=ppt/tags/tag299.xml><?xml version="1.0" encoding="utf-8"?>
<p:tagLst xmlns:p="http://schemas.openxmlformats.org/presentationml/2006/main">
  <p:tag name="AS_UNIQUEID" val="610"/>
</p:tagLst>
</file>

<file path=ppt/tags/tag3.xml><?xml version="1.0" encoding="utf-8"?>
<p:tagLst xmlns:p="http://schemas.openxmlformats.org/presentationml/2006/main">
  <p:tag name="AS_UNIQUEID" val="320"/>
</p:tagLst>
</file>

<file path=ppt/tags/tag30.xml><?xml version="1.0" encoding="utf-8"?>
<p:tagLst xmlns:p="http://schemas.openxmlformats.org/presentationml/2006/main">
  <p:tag name="AS_UNIQUEID" val="347"/>
</p:tagLst>
</file>

<file path=ppt/tags/tag300.xml><?xml version="1.0" encoding="utf-8"?>
<p:tagLst xmlns:p="http://schemas.openxmlformats.org/presentationml/2006/main">
  <p:tag name="AS_UNIQUEID" val="611"/>
</p:tagLst>
</file>

<file path=ppt/tags/tag301.xml><?xml version="1.0" encoding="utf-8"?>
<p:tagLst xmlns:p="http://schemas.openxmlformats.org/presentationml/2006/main">
  <p:tag name="AS_UNIQUEID" val="612"/>
</p:tagLst>
</file>

<file path=ppt/tags/tag302.xml><?xml version="1.0" encoding="utf-8"?>
<p:tagLst xmlns:p="http://schemas.openxmlformats.org/presentationml/2006/main">
  <p:tag name="AS_UNIQUEID" val="613"/>
</p:tagLst>
</file>

<file path=ppt/tags/tag303.xml><?xml version="1.0" encoding="utf-8"?>
<p:tagLst xmlns:p="http://schemas.openxmlformats.org/presentationml/2006/main">
  <p:tag name="AS_UNIQUEID" val="614"/>
</p:tagLst>
</file>

<file path=ppt/tags/tag304.xml><?xml version="1.0" encoding="utf-8"?>
<p:tagLst xmlns:p="http://schemas.openxmlformats.org/presentationml/2006/main">
  <p:tag name="AS_UNIQUEID" val="615"/>
</p:tagLst>
</file>

<file path=ppt/tags/tag305.xml><?xml version="1.0" encoding="utf-8"?>
<p:tagLst xmlns:p="http://schemas.openxmlformats.org/presentationml/2006/main">
  <p:tag name="AS_UNIQUEID" val="616"/>
</p:tagLst>
</file>

<file path=ppt/tags/tag306.xml><?xml version="1.0" encoding="utf-8"?>
<p:tagLst xmlns:p="http://schemas.openxmlformats.org/presentationml/2006/main">
  <p:tag name="AS_UNIQUEID" val="617"/>
</p:tagLst>
</file>

<file path=ppt/tags/tag307.xml><?xml version="1.0" encoding="utf-8"?>
<p:tagLst xmlns:p="http://schemas.openxmlformats.org/presentationml/2006/main">
  <p:tag name="AS_UNIQUEID" val="618"/>
</p:tagLst>
</file>

<file path=ppt/tags/tag308.xml><?xml version="1.0" encoding="utf-8"?>
<p:tagLst xmlns:p="http://schemas.openxmlformats.org/presentationml/2006/main">
  <p:tag name="AS_UNIQUEID" val="619"/>
</p:tagLst>
</file>

<file path=ppt/tags/tag309.xml><?xml version="1.0" encoding="utf-8"?>
<p:tagLst xmlns:p="http://schemas.openxmlformats.org/presentationml/2006/main">
  <p:tag name="AS_UNIQUEID" val="620"/>
</p:tagLst>
</file>

<file path=ppt/tags/tag31.xml><?xml version="1.0" encoding="utf-8"?>
<p:tagLst xmlns:p="http://schemas.openxmlformats.org/presentationml/2006/main">
  <p:tag name="AS_UNIQUEID" val="348"/>
</p:tagLst>
</file>

<file path=ppt/tags/tag310.xml><?xml version="1.0" encoding="utf-8"?>
<p:tagLst xmlns:p="http://schemas.openxmlformats.org/presentationml/2006/main">
  <p:tag name="AS_UNIQUEID" val="621"/>
</p:tagLst>
</file>

<file path=ppt/tags/tag311.xml><?xml version="1.0" encoding="utf-8"?>
<p:tagLst xmlns:p="http://schemas.openxmlformats.org/presentationml/2006/main">
  <p:tag name="AS_UNIQUEID" val="622"/>
</p:tagLst>
</file>

<file path=ppt/tags/tag312.xml><?xml version="1.0" encoding="utf-8"?>
<p:tagLst xmlns:p="http://schemas.openxmlformats.org/presentationml/2006/main">
  <p:tag name="AS_UNIQUEID" val="623"/>
</p:tagLst>
</file>

<file path=ppt/tags/tag313.xml><?xml version="1.0" encoding="utf-8"?>
<p:tagLst xmlns:p="http://schemas.openxmlformats.org/presentationml/2006/main">
  <p:tag name="AS_UNIQUEID" val="624"/>
</p:tagLst>
</file>

<file path=ppt/tags/tag314.xml><?xml version="1.0" encoding="utf-8"?>
<p:tagLst xmlns:p="http://schemas.openxmlformats.org/presentationml/2006/main">
  <p:tag name="AS_UNIQUEID" val="625"/>
</p:tagLst>
</file>

<file path=ppt/tags/tag315.xml><?xml version="1.0" encoding="utf-8"?>
<p:tagLst xmlns:p="http://schemas.openxmlformats.org/presentationml/2006/main">
  <p:tag name="AS_UNIQUEID" val="626"/>
</p:tagLst>
</file>

<file path=ppt/tags/tag316.xml><?xml version="1.0" encoding="utf-8"?>
<p:tagLst xmlns:p="http://schemas.openxmlformats.org/presentationml/2006/main">
  <p:tag name="AS_UNIQUEID" val="627"/>
</p:tagLst>
</file>

<file path=ppt/tags/tag317.xml><?xml version="1.0" encoding="utf-8"?>
<p:tagLst xmlns:p="http://schemas.openxmlformats.org/presentationml/2006/main">
  <p:tag name="AS_UNIQUEID" val="628"/>
</p:tagLst>
</file>

<file path=ppt/tags/tag318.xml><?xml version="1.0" encoding="utf-8"?>
<p:tagLst xmlns:p="http://schemas.openxmlformats.org/presentationml/2006/main">
  <p:tag name="AS_UNIQUEID" val="629"/>
</p:tagLst>
</file>

<file path=ppt/tags/tag319.xml><?xml version="1.0" encoding="utf-8"?>
<p:tagLst xmlns:p="http://schemas.openxmlformats.org/presentationml/2006/main">
  <p:tag name="AS_UNIQUEID" val="630"/>
</p:tagLst>
</file>

<file path=ppt/tags/tag32.xml><?xml version="1.0" encoding="utf-8"?>
<p:tagLst xmlns:p="http://schemas.openxmlformats.org/presentationml/2006/main">
  <p:tag name="AS_UNIQUEID" val="349"/>
</p:tagLst>
</file>

<file path=ppt/tags/tag320.xml><?xml version="1.0" encoding="utf-8"?>
<p:tagLst xmlns:p="http://schemas.openxmlformats.org/presentationml/2006/main">
  <p:tag name="AS_UNIQUEID" val="631"/>
</p:tagLst>
</file>

<file path=ppt/tags/tag321.xml><?xml version="1.0" encoding="utf-8"?>
<p:tagLst xmlns:p="http://schemas.openxmlformats.org/presentationml/2006/main">
  <p:tag name="AS_UNIQUEID" val="632"/>
</p:tagLst>
</file>

<file path=ppt/tags/tag322.xml><?xml version="1.0" encoding="utf-8"?>
<p:tagLst xmlns:p="http://schemas.openxmlformats.org/presentationml/2006/main">
  <p:tag name="AS_UNIQUEID" val="633"/>
</p:tagLst>
</file>

<file path=ppt/tags/tag323.xml><?xml version="1.0" encoding="utf-8"?>
<p:tagLst xmlns:p="http://schemas.openxmlformats.org/presentationml/2006/main">
  <p:tag name="AS_UNIQUEID" val="634"/>
</p:tagLst>
</file>

<file path=ppt/tags/tag324.xml><?xml version="1.0" encoding="utf-8"?>
<p:tagLst xmlns:p="http://schemas.openxmlformats.org/presentationml/2006/main">
  <p:tag name="AS_UNIQUEID" val="635"/>
</p:tagLst>
</file>

<file path=ppt/tags/tag325.xml><?xml version="1.0" encoding="utf-8"?>
<p:tagLst xmlns:p="http://schemas.openxmlformats.org/presentationml/2006/main">
  <p:tag name="AS_UNIQUEID" val="636"/>
</p:tagLst>
</file>

<file path=ppt/tags/tag326.xml><?xml version="1.0" encoding="utf-8"?>
<p:tagLst xmlns:p="http://schemas.openxmlformats.org/presentationml/2006/main">
  <p:tag name="AS_UNIQUEID" val="637"/>
</p:tagLst>
</file>

<file path=ppt/tags/tag327.xml><?xml version="1.0" encoding="utf-8"?>
<p:tagLst xmlns:p="http://schemas.openxmlformats.org/presentationml/2006/main">
  <p:tag name="AS_UNIQUEID" val="638"/>
</p:tagLst>
</file>

<file path=ppt/tags/tag328.xml><?xml version="1.0" encoding="utf-8"?>
<p:tagLst xmlns:p="http://schemas.openxmlformats.org/presentationml/2006/main">
  <p:tag name="AS_UNIQUEID" val="639"/>
</p:tagLst>
</file>

<file path=ppt/tags/tag329.xml><?xml version="1.0" encoding="utf-8"?>
<p:tagLst xmlns:p="http://schemas.openxmlformats.org/presentationml/2006/main">
  <p:tag name="AS_UNIQUEID" val="640"/>
</p:tagLst>
</file>

<file path=ppt/tags/tag33.xml><?xml version="1.0" encoding="utf-8"?>
<p:tagLst xmlns:p="http://schemas.openxmlformats.org/presentationml/2006/main">
  <p:tag name="AS_UNIQUEID" val="350"/>
</p:tagLst>
</file>

<file path=ppt/tags/tag330.xml><?xml version="1.0" encoding="utf-8"?>
<p:tagLst xmlns:p="http://schemas.openxmlformats.org/presentationml/2006/main">
  <p:tag name="AS_UNIQUEID" val="641"/>
</p:tagLst>
</file>

<file path=ppt/tags/tag331.xml><?xml version="1.0" encoding="utf-8"?>
<p:tagLst xmlns:p="http://schemas.openxmlformats.org/presentationml/2006/main">
  <p:tag name="AS_UNIQUEID" val="642"/>
</p:tagLst>
</file>

<file path=ppt/tags/tag332.xml><?xml version="1.0" encoding="utf-8"?>
<p:tagLst xmlns:p="http://schemas.openxmlformats.org/presentationml/2006/main">
  <p:tag name="AS_UNIQUEID" val="643"/>
</p:tagLst>
</file>

<file path=ppt/tags/tag333.xml><?xml version="1.0" encoding="utf-8"?>
<p:tagLst xmlns:p="http://schemas.openxmlformats.org/presentationml/2006/main">
  <p:tag name="AS_UNIQUEID" val="644"/>
</p:tagLst>
</file>

<file path=ppt/tags/tag334.xml><?xml version="1.0" encoding="utf-8"?>
<p:tagLst xmlns:p="http://schemas.openxmlformats.org/presentationml/2006/main">
  <p:tag name="AS_UNIQUEID" val="645"/>
</p:tagLst>
</file>

<file path=ppt/tags/tag335.xml><?xml version="1.0" encoding="utf-8"?>
<p:tagLst xmlns:p="http://schemas.openxmlformats.org/presentationml/2006/main">
  <p:tag name="AS_UNIQUEID" val="646"/>
</p:tagLst>
</file>

<file path=ppt/tags/tag336.xml><?xml version="1.0" encoding="utf-8"?>
<p:tagLst xmlns:p="http://schemas.openxmlformats.org/presentationml/2006/main">
  <p:tag name="AS_UNIQUEID" val="647"/>
</p:tagLst>
</file>

<file path=ppt/tags/tag337.xml><?xml version="1.0" encoding="utf-8"?>
<p:tagLst xmlns:p="http://schemas.openxmlformats.org/presentationml/2006/main">
  <p:tag name="AS_UNIQUEID" val="648"/>
</p:tagLst>
</file>

<file path=ppt/tags/tag338.xml><?xml version="1.0" encoding="utf-8"?>
<p:tagLst xmlns:p="http://schemas.openxmlformats.org/presentationml/2006/main">
  <p:tag name="AS_UNIQUEID" val="649"/>
</p:tagLst>
</file>

<file path=ppt/tags/tag339.xml><?xml version="1.0" encoding="utf-8"?>
<p:tagLst xmlns:p="http://schemas.openxmlformats.org/presentationml/2006/main">
  <p:tag name="AS_UNIQUEID" val="650"/>
</p:tagLst>
</file>

<file path=ppt/tags/tag34.xml><?xml version="1.0" encoding="utf-8"?>
<p:tagLst xmlns:p="http://schemas.openxmlformats.org/presentationml/2006/main">
  <p:tag name="AS_UNIQUEID" val="351"/>
</p:tagLst>
</file>

<file path=ppt/tags/tag340.xml><?xml version="1.0" encoding="utf-8"?>
<p:tagLst xmlns:p="http://schemas.openxmlformats.org/presentationml/2006/main">
  <p:tag name="AS_UNIQUEID" val="651"/>
</p:tagLst>
</file>

<file path=ppt/tags/tag341.xml><?xml version="1.0" encoding="utf-8"?>
<p:tagLst xmlns:p="http://schemas.openxmlformats.org/presentationml/2006/main">
  <p:tag name="AS_UNIQUEID" val="652"/>
</p:tagLst>
</file>

<file path=ppt/tags/tag342.xml><?xml version="1.0" encoding="utf-8"?>
<p:tagLst xmlns:p="http://schemas.openxmlformats.org/presentationml/2006/main">
  <p:tag name="AS_UNIQUEID" val="653"/>
</p:tagLst>
</file>

<file path=ppt/tags/tag343.xml><?xml version="1.0" encoding="utf-8"?>
<p:tagLst xmlns:p="http://schemas.openxmlformats.org/presentationml/2006/main">
  <p:tag name="AS_UNIQUEID" val="654"/>
</p:tagLst>
</file>

<file path=ppt/tags/tag344.xml><?xml version="1.0" encoding="utf-8"?>
<p:tagLst xmlns:p="http://schemas.openxmlformats.org/presentationml/2006/main">
  <p:tag name="AS_UNIQUEID" val="655"/>
</p:tagLst>
</file>

<file path=ppt/tags/tag345.xml><?xml version="1.0" encoding="utf-8"?>
<p:tagLst xmlns:p="http://schemas.openxmlformats.org/presentationml/2006/main">
  <p:tag name="AS_UNIQUEID" val="656"/>
</p:tagLst>
</file>

<file path=ppt/tags/tag346.xml><?xml version="1.0" encoding="utf-8"?>
<p:tagLst xmlns:p="http://schemas.openxmlformats.org/presentationml/2006/main">
  <p:tag name="AS_UNIQUEID" val="657"/>
</p:tagLst>
</file>

<file path=ppt/tags/tag347.xml><?xml version="1.0" encoding="utf-8"?>
<p:tagLst xmlns:p="http://schemas.openxmlformats.org/presentationml/2006/main">
  <p:tag name="AS_UNIQUEID" val="658"/>
</p:tagLst>
</file>

<file path=ppt/tags/tag348.xml><?xml version="1.0" encoding="utf-8"?>
<p:tagLst xmlns:p="http://schemas.openxmlformats.org/presentationml/2006/main">
  <p:tag name="AS_UNIQUEID" val="659"/>
</p:tagLst>
</file>

<file path=ppt/tags/tag349.xml><?xml version="1.0" encoding="utf-8"?>
<p:tagLst xmlns:p="http://schemas.openxmlformats.org/presentationml/2006/main">
  <p:tag name="AS_UNIQUEID" val="660"/>
</p:tagLst>
</file>

<file path=ppt/tags/tag35.xml><?xml version="1.0" encoding="utf-8"?>
<p:tagLst xmlns:p="http://schemas.openxmlformats.org/presentationml/2006/main">
  <p:tag name="AS_UNIQUEID" val="352"/>
</p:tagLst>
</file>

<file path=ppt/tags/tag350.xml><?xml version="1.0" encoding="utf-8"?>
<p:tagLst xmlns:p="http://schemas.openxmlformats.org/presentationml/2006/main">
  <p:tag name="AS_UNIQUEID" val="661"/>
</p:tagLst>
</file>

<file path=ppt/tags/tag351.xml><?xml version="1.0" encoding="utf-8"?>
<p:tagLst xmlns:p="http://schemas.openxmlformats.org/presentationml/2006/main">
  <p:tag name="AS_UNIQUEID" val="662"/>
</p:tagLst>
</file>

<file path=ppt/tags/tag352.xml><?xml version="1.0" encoding="utf-8"?>
<p:tagLst xmlns:p="http://schemas.openxmlformats.org/presentationml/2006/main">
  <p:tag name="AS_UNIQUEID" val="663"/>
</p:tagLst>
</file>

<file path=ppt/tags/tag353.xml><?xml version="1.0" encoding="utf-8"?>
<p:tagLst xmlns:p="http://schemas.openxmlformats.org/presentationml/2006/main">
  <p:tag name="AS_UNIQUEID" val="664"/>
</p:tagLst>
</file>

<file path=ppt/tags/tag354.xml><?xml version="1.0" encoding="utf-8"?>
<p:tagLst xmlns:p="http://schemas.openxmlformats.org/presentationml/2006/main">
  <p:tag name="AS_UNIQUEID" val="665"/>
</p:tagLst>
</file>

<file path=ppt/tags/tag355.xml><?xml version="1.0" encoding="utf-8"?>
<p:tagLst xmlns:p="http://schemas.openxmlformats.org/presentationml/2006/main">
  <p:tag name="AS_UNIQUEID" val="666"/>
</p:tagLst>
</file>

<file path=ppt/tags/tag356.xml><?xml version="1.0" encoding="utf-8"?>
<p:tagLst xmlns:p="http://schemas.openxmlformats.org/presentationml/2006/main">
  <p:tag name="AS_UNIQUEID" val="667"/>
</p:tagLst>
</file>

<file path=ppt/tags/tag357.xml><?xml version="1.0" encoding="utf-8"?>
<p:tagLst xmlns:p="http://schemas.openxmlformats.org/presentationml/2006/main">
  <p:tag name="AS_UNIQUEID" val="668"/>
</p:tagLst>
</file>

<file path=ppt/tags/tag358.xml><?xml version="1.0" encoding="utf-8"?>
<p:tagLst xmlns:p="http://schemas.openxmlformats.org/presentationml/2006/main">
  <p:tag name="AS_UNIQUEID" val="669"/>
</p:tagLst>
</file>

<file path=ppt/tags/tag359.xml><?xml version="1.0" encoding="utf-8"?>
<p:tagLst xmlns:p="http://schemas.openxmlformats.org/presentationml/2006/main">
  <p:tag name="AS_UNIQUEID" val="670"/>
</p:tagLst>
</file>

<file path=ppt/tags/tag36.xml><?xml version="1.0" encoding="utf-8"?>
<p:tagLst xmlns:p="http://schemas.openxmlformats.org/presentationml/2006/main">
  <p:tag name="AS_UNIQUEID" val="353"/>
</p:tagLst>
</file>

<file path=ppt/tags/tag360.xml><?xml version="1.0" encoding="utf-8"?>
<p:tagLst xmlns:p="http://schemas.openxmlformats.org/presentationml/2006/main">
  <p:tag name="AS_UNIQUEID" val="671"/>
</p:tagLst>
</file>

<file path=ppt/tags/tag361.xml><?xml version="1.0" encoding="utf-8"?>
<p:tagLst xmlns:p="http://schemas.openxmlformats.org/presentationml/2006/main">
  <p:tag name="AS_UNIQUEID" val="672"/>
</p:tagLst>
</file>

<file path=ppt/tags/tag362.xml><?xml version="1.0" encoding="utf-8"?>
<p:tagLst xmlns:p="http://schemas.openxmlformats.org/presentationml/2006/main">
  <p:tag name="AS_UNIQUEID" val="673"/>
</p:tagLst>
</file>

<file path=ppt/tags/tag363.xml><?xml version="1.0" encoding="utf-8"?>
<p:tagLst xmlns:p="http://schemas.openxmlformats.org/presentationml/2006/main">
  <p:tag name="AS_UNIQUEID" val="674"/>
</p:tagLst>
</file>

<file path=ppt/tags/tag364.xml><?xml version="1.0" encoding="utf-8"?>
<p:tagLst xmlns:p="http://schemas.openxmlformats.org/presentationml/2006/main">
  <p:tag name="AS_UNIQUEID" val="675"/>
</p:tagLst>
</file>

<file path=ppt/tags/tag365.xml><?xml version="1.0" encoding="utf-8"?>
<p:tagLst xmlns:p="http://schemas.openxmlformats.org/presentationml/2006/main">
  <p:tag name="AS_UNIQUEID" val="676"/>
</p:tagLst>
</file>

<file path=ppt/tags/tag366.xml><?xml version="1.0" encoding="utf-8"?>
<p:tagLst xmlns:p="http://schemas.openxmlformats.org/presentationml/2006/main">
  <p:tag name="AS_UNIQUEID" val="677"/>
</p:tagLst>
</file>

<file path=ppt/tags/tag367.xml><?xml version="1.0" encoding="utf-8"?>
<p:tagLst xmlns:p="http://schemas.openxmlformats.org/presentationml/2006/main">
  <p:tag name="AS_UNIQUEID" val="678"/>
</p:tagLst>
</file>

<file path=ppt/tags/tag368.xml><?xml version="1.0" encoding="utf-8"?>
<p:tagLst xmlns:p="http://schemas.openxmlformats.org/presentationml/2006/main">
  <p:tag name="AS_UNIQUEID" val="679"/>
</p:tagLst>
</file>

<file path=ppt/tags/tag369.xml><?xml version="1.0" encoding="utf-8"?>
<p:tagLst xmlns:p="http://schemas.openxmlformats.org/presentationml/2006/main">
  <p:tag name="AS_UNIQUEID" val="680"/>
</p:tagLst>
</file>

<file path=ppt/tags/tag37.xml><?xml version="1.0" encoding="utf-8"?>
<p:tagLst xmlns:p="http://schemas.openxmlformats.org/presentationml/2006/main">
  <p:tag name="AS_UNIQUEID" val="354"/>
</p:tagLst>
</file>

<file path=ppt/tags/tag370.xml><?xml version="1.0" encoding="utf-8"?>
<p:tagLst xmlns:p="http://schemas.openxmlformats.org/presentationml/2006/main">
  <p:tag name="AS_UNIQUEID" val="681"/>
</p:tagLst>
</file>

<file path=ppt/tags/tag371.xml><?xml version="1.0" encoding="utf-8"?>
<p:tagLst xmlns:p="http://schemas.openxmlformats.org/presentationml/2006/main">
  <p:tag name="AS_UNIQUEID" val="682"/>
</p:tagLst>
</file>

<file path=ppt/tags/tag372.xml><?xml version="1.0" encoding="utf-8"?>
<p:tagLst xmlns:p="http://schemas.openxmlformats.org/presentationml/2006/main">
  <p:tag name="AS_UNIQUEID" val="683"/>
</p:tagLst>
</file>

<file path=ppt/tags/tag373.xml><?xml version="1.0" encoding="utf-8"?>
<p:tagLst xmlns:p="http://schemas.openxmlformats.org/presentationml/2006/main">
  <p:tag name="AS_UNIQUEID" val="684"/>
</p:tagLst>
</file>

<file path=ppt/tags/tag374.xml><?xml version="1.0" encoding="utf-8"?>
<p:tagLst xmlns:p="http://schemas.openxmlformats.org/presentationml/2006/main">
  <p:tag name="AS_UNIQUEID" val="685"/>
</p:tagLst>
</file>

<file path=ppt/tags/tag375.xml><?xml version="1.0" encoding="utf-8"?>
<p:tagLst xmlns:p="http://schemas.openxmlformats.org/presentationml/2006/main">
  <p:tag name="AS_UNIQUEID" val="686"/>
</p:tagLst>
</file>

<file path=ppt/tags/tag376.xml><?xml version="1.0" encoding="utf-8"?>
<p:tagLst xmlns:p="http://schemas.openxmlformats.org/presentationml/2006/main">
  <p:tag name="AS_UNIQUEID" val="687"/>
</p:tagLst>
</file>

<file path=ppt/tags/tag377.xml><?xml version="1.0" encoding="utf-8"?>
<p:tagLst xmlns:p="http://schemas.openxmlformats.org/presentationml/2006/main">
  <p:tag name="AS_UNIQUEID" val="164"/>
</p:tagLst>
</file>

<file path=ppt/tags/tag378.xml><?xml version="1.0" encoding="utf-8"?>
<p:tagLst xmlns:p="http://schemas.openxmlformats.org/presentationml/2006/main">
  <p:tag name="AS_UNIQUEID" val="165"/>
</p:tagLst>
</file>

<file path=ppt/tags/tag379.xml><?xml version="1.0" encoding="utf-8"?>
<p:tagLst xmlns:p="http://schemas.openxmlformats.org/presentationml/2006/main">
  <p:tag name="AS_UNIQUEID" val="166"/>
</p:tagLst>
</file>

<file path=ppt/tags/tag38.xml><?xml version="1.0" encoding="utf-8"?>
<p:tagLst xmlns:p="http://schemas.openxmlformats.org/presentationml/2006/main">
  <p:tag name="AS_UNIQUEID" val="355"/>
</p:tagLst>
</file>

<file path=ppt/tags/tag380.xml><?xml version="1.0" encoding="utf-8"?>
<p:tagLst xmlns:p="http://schemas.openxmlformats.org/presentationml/2006/main">
  <p:tag name="AS_UNIQUEID" val="688"/>
</p:tagLst>
</file>

<file path=ppt/tags/tag381.xml><?xml version="1.0" encoding="utf-8"?>
<p:tagLst xmlns:p="http://schemas.openxmlformats.org/presentationml/2006/main">
  <p:tag name="AS_UNIQUEID" val="168"/>
</p:tagLst>
</file>

<file path=ppt/tags/tag382.xml><?xml version="1.0" encoding="utf-8"?>
<p:tagLst xmlns:p="http://schemas.openxmlformats.org/presentationml/2006/main">
  <p:tag name="AS_UNIQUEID" val="169"/>
</p:tagLst>
</file>

<file path=ppt/tags/tag383.xml><?xml version="1.0" encoding="utf-8"?>
<p:tagLst xmlns:p="http://schemas.openxmlformats.org/presentationml/2006/main">
  <p:tag name="AS_UNIQUEID" val="689"/>
</p:tagLst>
</file>

<file path=ppt/tags/tag384.xml><?xml version="1.0" encoding="utf-8"?>
<p:tagLst xmlns:p="http://schemas.openxmlformats.org/presentationml/2006/main">
  <p:tag name="AS_UNIQUEID" val="171"/>
</p:tagLst>
</file>

<file path=ppt/tags/tag385.xml><?xml version="1.0" encoding="utf-8"?>
<p:tagLst xmlns:p="http://schemas.openxmlformats.org/presentationml/2006/main">
  <p:tag name="AS_UNIQUEID" val="172"/>
</p:tagLst>
</file>

<file path=ppt/tags/tag386.xml><?xml version="1.0" encoding="utf-8"?>
<p:tagLst xmlns:p="http://schemas.openxmlformats.org/presentationml/2006/main">
  <p:tag name="AS_UNIQUEID" val="173"/>
</p:tagLst>
</file>

<file path=ppt/tags/tag387.xml><?xml version="1.0" encoding="utf-8"?>
<p:tagLst xmlns:p="http://schemas.openxmlformats.org/presentationml/2006/main">
  <p:tag name="AS_UNIQUEID" val="690"/>
</p:tagLst>
</file>

<file path=ppt/tags/tag388.xml><?xml version="1.0" encoding="utf-8"?>
<p:tagLst xmlns:p="http://schemas.openxmlformats.org/presentationml/2006/main">
  <p:tag name="AS_UNIQUEID" val="175"/>
</p:tagLst>
</file>

<file path=ppt/tags/tag389.xml><?xml version="1.0" encoding="utf-8"?>
<p:tagLst xmlns:p="http://schemas.openxmlformats.org/presentationml/2006/main">
  <p:tag name="AS_UNIQUEID" val="176"/>
</p:tagLst>
</file>

<file path=ppt/tags/tag39.xml><?xml version="1.0" encoding="utf-8"?>
<p:tagLst xmlns:p="http://schemas.openxmlformats.org/presentationml/2006/main">
  <p:tag name="AS_UNIQUEID" val="356"/>
</p:tagLst>
</file>

<file path=ppt/tags/tag390.xml><?xml version="1.0" encoding="utf-8"?>
<p:tagLst xmlns:p="http://schemas.openxmlformats.org/presentationml/2006/main">
  <p:tag name="AS_UNIQUEID" val="691"/>
</p:tagLst>
</file>

<file path=ppt/tags/tag391.xml><?xml version="1.0" encoding="utf-8"?>
<p:tagLst xmlns:p="http://schemas.openxmlformats.org/presentationml/2006/main">
  <p:tag name="AS_UNIQUEID" val="178"/>
</p:tagLst>
</file>

<file path=ppt/tags/tag392.xml><?xml version="1.0" encoding="utf-8"?>
<p:tagLst xmlns:p="http://schemas.openxmlformats.org/presentationml/2006/main">
  <p:tag name="AS_UNIQUEID" val="179"/>
</p:tagLst>
</file>

<file path=ppt/tags/tag393.xml><?xml version="1.0" encoding="utf-8"?>
<p:tagLst xmlns:p="http://schemas.openxmlformats.org/presentationml/2006/main">
  <p:tag name="AS_UNIQUEID" val="180"/>
</p:tagLst>
</file>

<file path=ppt/tags/tag394.xml><?xml version="1.0" encoding="utf-8"?>
<p:tagLst xmlns:p="http://schemas.openxmlformats.org/presentationml/2006/main">
  <p:tag name="AS_UNIQUEID" val="692"/>
</p:tagLst>
</file>

<file path=ppt/tags/tag395.xml><?xml version="1.0" encoding="utf-8"?>
<p:tagLst xmlns:p="http://schemas.openxmlformats.org/presentationml/2006/main">
  <p:tag name="AS_UNIQUEID" val="182"/>
</p:tagLst>
</file>

<file path=ppt/tags/tag396.xml><?xml version="1.0" encoding="utf-8"?>
<p:tagLst xmlns:p="http://schemas.openxmlformats.org/presentationml/2006/main">
  <p:tag name="AS_UNIQUEID" val="183"/>
</p:tagLst>
</file>

<file path=ppt/tags/tag397.xml><?xml version="1.0" encoding="utf-8"?>
<p:tagLst xmlns:p="http://schemas.openxmlformats.org/presentationml/2006/main">
  <p:tag name="AS_UNIQUEID" val="693"/>
</p:tagLst>
</file>

<file path=ppt/tags/tag398.xml><?xml version="1.0" encoding="utf-8"?>
<p:tagLst xmlns:p="http://schemas.openxmlformats.org/presentationml/2006/main">
  <p:tag name="AS_UNIQUEID" val="185"/>
</p:tagLst>
</file>

<file path=ppt/tags/tag399.xml><?xml version="1.0" encoding="utf-8"?>
<p:tagLst xmlns:p="http://schemas.openxmlformats.org/presentationml/2006/main">
  <p:tag name="AS_UNIQUEID" val="186"/>
</p:tagLst>
</file>

<file path=ppt/tags/tag4.xml><?xml version="1.0" encoding="utf-8"?>
<p:tagLst xmlns:p="http://schemas.openxmlformats.org/presentationml/2006/main">
  <p:tag name="AS_UNIQUEID" val="321"/>
</p:tagLst>
</file>

<file path=ppt/tags/tag40.xml><?xml version="1.0" encoding="utf-8"?>
<p:tagLst xmlns:p="http://schemas.openxmlformats.org/presentationml/2006/main">
  <p:tag name="AS_UNIQUEID" val="357"/>
</p:tagLst>
</file>

<file path=ppt/tags/tag400.xml><?xml version="1.0" encoding="utf-8"?>
<p:tagLst xmlns:p="http://schemas.openxmlformats.org/presentationml/2006/main">
  <p:tag name="AS_UNIQUEID" val="187"/>
</p:tagLst>
</file>

<file path=ppt/tags/tag401.xml><?xml version="1.0" encoding="utf-8"?>
<p:tagLst xmlns:p="http://schemas.openxmlformats.org/presentationml/2006/main">
  <p:tag name="AS_UNIQUEID" val="694"/>
</p:tagLst>
</file>

<file path=ppt/tags/tag402.xml><?xml version="1.0" encoding="utf-8"?>
<p:tagLst xmlns:p="http://schemas.openxmlformats.org/presentationml/2006/main">
  <p:tag name="AS_UNIQUEID" val="189"/>
</p:tagLst>
</file>

<file path=ppt/tags/tag403.xml><?xml version="1.0" encoding="utf-8"?>
<p:tagLst xmlns:p="http://schemas.openxmlformats.org/presentationml/2006/main">
  <p:tag name="AS_UNIQUEID" val="190"/>
</p:tagLst>
</file>

<file path=ppt/tags/tag404.xml><?xml version="1.0" encoding="utf-8"?>
<p:tagLst xmlns:p="http://schemas.openxmlformats.org/presentationml/2006/main">
  <p:tag name="AS_UNIQUEID" val="695"/>
</p:tagLst>
</file>

<file path=ppt/tags/tag405.xml><?xml version="1.0" encoding="utf-8"?>
<p:tagLst xmlns:p="http://schemas.openxmlformats.org/presentationml/2006/main">
  <p:tag name="AS_UNIQUEID" val="192"/>
</p:tagLst>
</file>

<file path=ppt/tags/tag406.xml><?xml version="1.0" encoding="utf-8"?>
<p:tagLst xmlns:p="http://schemas.openxmlformats.org/presentationml/2006/main">
  <p:tag name="AS_UNIQUEID" val="193"/>
</p:tagLst>
</file>

<file path=ppt/tags/tag407.xml><?xml version="1.0" encoding="utf-8"?>
<p:tagLst xmlns:p="http://schemas.openxmlformats.org/presentationml/2006/main">
  <p:tag name="AS_UNIQUEID" val="194"/>
</p:tagLst>
</file>

<file path=ppt/tags/tag408.xml><?xml version="1.0" encoding="utf-8"?>
<p:tagLst xmlns:p="http://schemas.openxmlformats.org/presentationml/2006/main">
  <p:tag name="AS_UNIQUEID" val="696"/>
</p:tagLst>
</file>

<file path=ppt/tags/tag409.xml><?xml version="1.0" encoding="utf-8"?>
<p:tagLst xmlns:p="http://schemas.openxmlformats.org/presentationml/2006/main">
  <p:tag name="AS_UNIQUEID" val="196"/>
</p:tagLst>
</file>

<file path=ppt/tags/tag41.xml><?xml version="1.0" encoding="utf-8"?>
<p:tagLst xmlns:p="http://schemas.openxmlformats.org/presentationml/2006/main">
  <p:tag name="AS_UNIQUEID" val="358"/>
</p:tagLst>
</file>

<file path=ppt/tags/tag410.xml><?xml version="1.0" encoding="utf-8"?>
<p:tagLst xmlns:p="http://schemas.openxmlformats.org/presentationml/2006/main">
  <p:tag name="AS_UNIQUEID" val="197"/>
</p:tagLst>
</file>

<file path=ppt/tags/tag411.xml><?xml version="1.0" encoding="utf-8"?>
<p:tagLst xmlns:p="http://schemas.openxmlformats.org/presentationml/2006/main">
  <p:tag name="AS_UNIQUEID" val="697"/>
</p:tagLst>
</file>

<file path=ppt/tags/tag412.xml><?xml version="1.0" encoding="utf-8"?>
<p:tagLst xmlns:p="http://schemas.openxmlformats.org/presentationml/2006/main">
  <p:tag name="AS_UNIQUEID" val="206"/>
</p:tagLst>
</file>

<file path=ppt/tags/tag413.xml><?xml version="1.0" encoding="utf-8"?>
<p:tagLst xmlns:p="http://schemas.openxmlformats.org/presentationml/2006/main">
  <p:tag name="AS_UNIQUEID" val="207"/>
</p:tagLst>
</file>

<file path=ppt/tags/tag414.xml><?xml version="1.0" encoding="utf-8"?>
<p:tagLst xmlns:p="http://schemas.openxmlformats.org/presentationml/2006/main">
  <p:tag name="AS_UNIQUEID" val="208"/>
</p:tagLst>
</file>

<file path=ppt/tags/tag415.xml><?xml version="1.0" encoding="utf-8"?>
<p:tagLst xmlns:p="http://schemas.openxmlformats.org/presentationml/2006/main">
  <p:tag name="AS_UNIQUEID" val="698"/>
</p:tagLst>
</file>

<file path=ppt/tags/tag416.xml><?xml version="1.0" encoding="utf-8"?>
<p:tagLst xmlns:p="http://schemas.openxmlformats.org/presentationml/2006/main">
  <p:tag name="AS_UNIQUEID" val="210"/>
</p:tagLst>
</file>

<file path=ppt/tags/tag417.xml><?xml version="1.0" encoding="utf-8"?>
<p:tagLst xmlns:p="http://schemas.openxmlformats.org/presentationml/2006/main">
  <p:tag name="AS_UNIQUEID" val="211"/>
</p:tagLst>
</file>

<file path=ppt/tags/tag418.xml><?xml version="1.0" encoding="utf-8"?>
<p:tagLst xmlns:p="http://schemas.openxmlformats.org/presentationml/2006/main">
  <p:tag name="AS_UNIQUEID" val="699"/>
</p:tagLst>
</file>

<file path=ppt/tags/tag419.xml><?xml version="1.0" encoding="utf-8"?>
<p:tagLst xmlns:p="http://schemas.openxmlformats.org/presentationml/2006/main">
  <p:tag name="AS_UNIQUEID" val="220"/>
</p:tagLst>
</file>

<file path=ppt/tags/tag42.xml><?xml version="1.0" encoding="utf-8"?>
<p:tagLst xmlns:p="http://schemas.openxmlformats.org/presentationml/2006/main">
  <p:tag name="AS_UNIQUEID" val="359"/>
</p:tagLst>
</file>

<file path=ppt/tags/tag420.xml><?xml version="1.0" encoding="utf-8"?>
<p:tagLst xmlns:p="http://schemas.openxmlformats.org/presentationml/2006/main">
  <p:tag name="AS_UNIQUEID" val="221"/>
</p:tagLst>
</file>

<file path=ppt/tags/tag421.xml><?xml version="1.0" encoding="utf-8"?>
<p:tagLst xmlns:p="http://schemas.openxmlformats.org/presentationml/2006/main">
  <p:tag name="AS_UNIQUEID" val="222"/>
</p:tagLst>
</file>

<file path=ppt/tags/tag422.xml><?xml version="1.0" encoding="utf-8"?>
<p:tagLst xmlns:p="http://schemas.openxmlformats.org/presentationml/2006/main">
  <p:tag name="AS_UNIQUEID" val="700"/>
</p:tagLst>
</file>

<file path=ppt/tags/tag423.xml><?xml version="1.0" encoding="utf-8"?>
<p:tagLst xmlns:p="http://schemas.openxmlformats.org/presentationml/2006/main">
  <p:tag name="AS_UNIQUEID" val="224"/>
</p:tagLst>
</file>

<file path=ppt/tags/tag424.xml><?xml version="1.0" encoding="utf-8"?>
<p:tagLst xmlns:p="http://schemas.openxmlformats.org/presentationml/2006/main">
  <p:tag name="AS_UNIQUEID" val="225"/>
</p:tagLst>
</file>

<file path=ppt/tags/tag425.xml><?xml version="1.0" encoding="utf-8"?>
<p:tagLst xmlns:p="http://schemas.openxmlformats.org/presentationml/2006/main">
  <p:tag name="AS_UNIQUEID" val="701"/>
</p:tagLst>
</file>

<file path=ppt/tags/tag426.xml><?xml version="1.0" encoding="utf-8"?>
<p:tagLst xmlns:p="http://schemas.openxmlformats.org/presentationml/2006/main">
  <p:tag name="AS_UNIQUEID" val="257"/>
</p:tagLst>
</file>

<file path=ppt/tags/tag427.xml><?xml version="1.0" encoding="utf-8"?>
<p:tagLst xmlns:p="http://schemas.openxmlformats.org/presentationml/2006/main">
  <p:tag name="AS_UNIQUEID" val="258"/>
</p:tagLst>
</file>

<file path=ppt/tags/tag428.xml><?xml version="1.0" encoding="utf-8"?>
<p:tagLst xmlns:p="http://schemas.openxmlformats.org/presentationml/2006/main">
  <p:tag name="AS_UNIQUEID" val="259"/>
</p:tagLst>
</file>

<file path=ppt/tags/tag429.xml><?xml version="1.0" encoding="utf-8"?>
<p:tagLst xmlns:p="http://schemas.openxmlformats.org/presentationml/2006/main">
  <p:tag name="AS_UNIQUEID" val="702"/>
</p:tagLst>
</file>

<file path=ppt/tags/tag43.xml><?xml version="1.0" encoding="utf-8"?>
<p:tagLst xmlns:p="http://schemas.openxmlformats.org/presentationml/2006/main">
  <p:tag name="AS_UNIQUEID" val="360"/>
</p:tagLst>
</file>

<file path=ppt/tags/tag430.xml><?xml version="1.0" encoding="utf-8"?>
<p:tagLst xmlns:p="http://schemas.openxmlformats.org/presentationml/2006/main">
  <p:tag name="AS_UNIQUEID" val="261"/>
</p:tagLst>
</file>

<file path=ppt/tags/tag431.xml><?xml version="1.0" encoding="utf-8"?>
<p:tagLst xmlns:p="http://schemas.openxmlformats.org/presentationml/2006/main">
  <p:tag name="AS_UNIQUEID" val="262"/>
</p:tagLst>
</file>

<file path=ppt/tags/tag432.xml><?xml version="1.0" encoding="utf-8"?>
<p:tagLst xmlns:p="http://schemas.openxmlformats.org/presentationml/2006/main">
  <p:tag name="AS_UNIQUEID" val="263"/>
</p:tagLst>
</file>

<file path=ppt/tags/tag433.xml><?xml version="1.0" encoding="utf-8"?>
<p:tagLst xmlns:p="http://schemas.openxmlformats.org/presentationml/2006/main">
  <p:tag name="AS_UNIQUEID" val="264"/>
</p:tagLst>
</file>

<file path=ppt/tags/tag434.xml><?xml version="1.0" encoding="utf-8"?>
<p:tagLst xmlns:p="http://schemas.openxmlformats.org/presentationml/2006/main">
  <p:tag name="AS_UNIQUEID" val="703"/>
</p:tagLst>
</file>

<file path=ppt/tags/tag435.xml><?xml version="1.0" encoding="utf-8"?>
<p:tagLst xmlns:p="http://schemas.openxmlformats.org/presentationml/2006/main">
  <p:tag name="AS_UNIQUEID" val="266"/>
</p:tagLst>
</file>

<file path=ppt/tags/tag436.xml><?xml version="1.0" encoding="utf-8"?>
<p:tagLst xmlns:p="http://schemas.openxmlformats.org/presentationml/2006/main">
  <p:tag name="AS_UNIQUEID" val="267"/>
</p:tagLst>
</file>

<file path=ppt/tags/tag437.xml><?xml version="1.0" encoding="utf-8"?>
<p:tagLst xmlns:p="http://schemas.openxmlformats.org/presentationml/2006/main">
  <p:tag name="AS_UNIQUEID" val="268"/>
</p:tagLst>
</file>

<file path=ppt/tags/tag438.xml><?xml version="1.0" encoding="utf-8"?>
<p:tagLst xmlns:p="http://schemas.openxmlformats.org/presentationml/2006/main">
  <p:tag name="AS_UNIQUEID" val="704"/>
</p:tagLst>
</file>

<file path=ppt/tags/tag439.xml><?xml version="1.0" encoding="utf-8"?>
<p:tagLst xmlns:p="http://schemas.openxmlformats.org/presentationml/2006/main">
  <p:tag name="AS_UNIQUEID" val="270"/>
</p:tagLst>
</file>

<file path=ppt/tags/tag44.xml><?xml version="1.0" encoding="utf-8"?>
<p:tagLst xmlns:p="http://schemas.openxmlformats.org/presentationml/2006/main">
  <p:tag name="AS_UNIQUEID" val="361"/>
</p:tagLst>
</file>

<file path=ppt/tags/tag440.xml><?xml version="1.0" encoding="utf-8"?>
<p:tagLst xmlns:p="http://schemas.openxmlformats.org/presentationml/2006/main">
  <p:tag name="AS_UNIQUEID" val="271"/>
</p:tagLst>
</file>

<file path=ppt/tags/tag441.xml><?xml version="1.0" encoding="utf-8"?>
<p:tagLst xmlns:p="http://schemas.openxmlformats.org/presentationml/2006/main">
  <p:tag name="AS_UNIQUEID" val="272"/>
</p:tagLst>
</file>

<file path=ppt/tags/tag442.xml><?xml version="1.0" encoding="utf-8"?>
<p:tagLst xmlns:p="http://schemas.openxmlformats.org/presentationml/2006/main">
  <p:tag name="AS_UNIQUEID" val="705"/>
</p:tagLst>
</file>

<file path=ppt/tags/tag443.xml><?xml version="1.0" encoding="utf-8"?>
<p:tagLst xmlns:p="http://schemas.openxmlformats.org/presentationml/2006/main">
  <p:tag name="AS_UNIQUEID" val="274"/>
</p:tagLst>
</file>

<file path=ppt/tags/tag444.xml><?xml version="1.0" encoding="utf-8"?>
<p:tagLst xmlns:p="http://schemas.openxmlformats.org/presentationml/2006/main">
  <p:tag name="AS_UNIQUEID" val="275"/>
</p:tagLst>
</file>

<file path=ppt/tags/tag445.xml><?xml version="1.0" encoding="utf-8"?>
<p:tagLst xmlns:p="http://schemas.openxmlformats.org/presentationml/2006/main">
  <p:tag name="AS_UNIQUEID" val="276"/>
</p:tagLst>
</file>

<file path=ppt/tags/tag446.xml><?xml version="1.0" encoding="utf-8"?>
<p:tagLst xmlns:p="http://schemas.openxmlformats.org/presentationml/2006/main">
  <p:tag name="AS_UNIQUEID" val="706"/>
</p:tagLst>
</file>

<file path=ppt/tags/tag447.xml><?xml version="1.0" encoding="utf-8"?>
<p:tagLst xmlns:p="http://schemas.openxmlformats.org/presentationml/2006/main">
  <p:tag name="AS_UNIQUEID" val="278"/>
</p:tagLst>
</file>

<file path=ppt/tags/tag448.xml><?xml version="1.0" encoding="utf-8"?>
<p:tagLst xmlns:p="http://schemas.openxmlformats.org/presentationml/2006/main">
  <p:tag name="AS_UNIQUEID" val="279"/>
</p:tagLst>
</file>

<file path=ppt/tags/tag449.xml><?xml version="1.0" encoding="utf-8"?>
<p:tagLst xmlns:p="http://schemas.openxmlformats.org/presentationml/2006/main">
  <p:tag name="AS_UNIQUEID" val="280"/>
</p:tagLst>
</file>

<file path=ppt/tags/tag45.xml><?xml version="1.0" encoding="utf-8"?>
<p:tagLst xmlns:p="http://schemas.openxmlformats.org/presentationml/2006/main">
  <p:tag name="AS_UNIQUEID" val="362"/>
</p:tagLst>
</file>

<file path=ppt/tags/tag450.xml><?xml version="1.0" encoding="utf-8"?>
<p:tagLst xmlns:p="http://schemas.openxmlformats.org/presentationml/2006/main">
  <p:tag name="AS_UNIQUEID" val="707"/>
</p:tagLst>
</file>

<file path=ppt/tags/tag451.xml><?xml version="1.0" encoding="utf-8"?>
<p:tagLst xmlns:p="http://schemas.openxmlformats.org/presentationml/2006/main">
  <p:tag name="AS_UNIQUEID" val="289"/>
</p:tagLst>
</file>

<file path=ppt/tags/tag452.xml><?xml version="1.0" encoding="utf-8"?>
<p:tagLst xmlns:p="http://schemas.openxmlformats.org/presentationml/2006/main">
  <p:tag name="AS_UNIQUEID" val="290"/>
</p:tagLst>
</file>

<file path=ppt/tags/tag453.xml><?xml version="1.0" encoding="utf-8"?>
<p:tagLst xmlns:p="http://schemas.openxmlformats.org/presentationml/2006/main">
  <p:tag name="AS_UNIQUEID" val="291"/>
</p:tagLst>
</file>

<file path=ppt/tags/tag454.xml><?xml version="1.0" encoding="utf-8"?>
<p:tagLst xmlns:p="http://schemas.openxmlformats.org/presentationml/2006/main">
  <p:tag name="AS_UNIQUEID" val="708"/>
</p:tagLst>
</file>

<file path=ppt/tags/tag455.xml><?xml version="1.0" encoding="utf-8"?>
<p:tagLst xmlns:p="http://schemas.openxmlformats.org/presentationml/2006/main">
  <p:tag name="AS_UNIQUEID" val="293"/>
</p:tagLst>
</file>

<file path=ppt/tags/tag456.xml><?xml version="1.0" encoding="utf-8"?>
<p:tagLst xmlns:p="http://schemas.openxmlformats.org/presentationml/2006/main">
  <p:tag name="AS_UNIQUEID" val="294"/>
</p:tagLst>
</file>

<file path=ppt/tags/tag457.xml><?xml version="1.0" encoding="utf-8"?>
<p:tagLst xmlns:p="http://schemas.openxmlformats.org/presentationml/2006/main">
  <p:tag name="AS_UNIQUEID" val="709"/>
</p:tagLst>
</file>

<file path=ppt/tags/tag458.xml><?xml version="1.0" encoding="utf-8"?>
<p:tagLst xmlns:p="http://schemas.openxmlformats.org/presentationml/2006/main">
  <p:tag name="AS_UNIQUEID" val="310"/>
</p:tagLst>
</file>

<file path=ppt/tags/tag459.xml><?xml version="1.0" encoding="utf-8"?>
<p:tagLst xmlns:p="http://schemas.openxmlformats.org/presentationml/2006/main">
  <p:tag name="AS_UNIQUEID" val="311"/>
</p:tagLst>
</file>

<file path=ppt/tags/tag46.xml><?xml version="1.0" encoding="utf-8"?>
<p:tagLst xmlns:p="http://schemas.openxmlformats.org/presentationml/2006/main">
  <p:tag name="AS_UNIQUEID" val="363"/>
</p:tagLst>
</file>

<file path=ppt/tags/tag460.xml><?xml version="1.0" encoding="utf-8"?>
<p:tagLst xmlns:p="http://schemas.openxmlformats.org/presentationml/2006/main">
  <p:tag name="AS_UNIQUEID" val="312"/>
</p:tagLst>
</file>

<file path=ppt/tags/tag461.xml><?xml version="1.0" encoding="utf-8"?>
<p:tagLst xmlns:p="http://schemas.openxmlformats.org/presentationml/2006/main">
  <p:tag name="AS_UNIQUEID" val="710"/>
</p:tagLst>
</file>

<file path=ppt/tags/tag462.xml><?xml version="1.0" encoding="utf-8"?>
<p:tagLst xmlns:p="http://schemas.openxmlformats.org/presentationml/2006/main">
  <p:tag name="AS_UNIQUEID" val="314"/>
</p:tagLst>
</file>

<file path=ppt/tags/tag463.xml><?xml version="1.0" encoding="utf-8"?>
<p:tagLst xmlns:p="http://schemas.openxmlformats.org/presentationml/2006/main">
  <p:tag name="AS_UNIQUEID" val="315"/>
</p:tagLst>
</file>

<file path=ppt/tags/tag464.xml><?xml version="1.0" encoding="utf-8"?>
<p:tagLst xmlns:p="http://schemas.openxmlformats.org/presentationml/2006/main">
  <p:tag name="AS_UNIQUEID" val="316"/>
</p:tagLst>
</file>

<file path=ppt/tags/tag465.xml><?xml version="1.0" encoding="utf-8"?>
<p:tagLst xmlns:p="http://schemas.openxmlformats.org/presentationml/2006/main">
  <p:tag name="AS_UNIQUEID" val="317"/>
</p:tagLst>
</file>

<file path=ppt/tags/tag466.xml><?xml version="1.0" encoding="utf-8"?>
<p:tagLst xmlns:p="http://schemas.openxmlformats.org/presentationml/2006/main">
  <p:tag name="AS_NET" val="4.0.30319.42000"/>
  <p:tag name="AS_OS" val="Microsoft Windows NT 6.2.9200.0"/>
  <p:tag name="AS_RELEASE_DATE" val="2015.08.28"/>
  <p:tag name="AS_TITLE" val="Aspose.Slides for .NET 4.0"/>
  <p:tag name="AS_VERSION" val="15.7.0.0"/>
</p:tagLst>
</file>

<file path=ppt/tags/tag47.xml><?xml version="1.0" encoding="utf-8"?>
<p:tagLst xmlns:p="http://schemas.openxmlformats.org/presentationml/2006/main">
  <p:tag name="AS_UNIQUEID" val="364"/>
</p:tagLst>
</file>

<file path=ppt/tags/tag48.xml><?xml version="1.0" encoding="utf-8"?>
<p:tagLst xmlns:p="http://schemas.openxmlformats.org/presentationml/2006/main">
  <p:tag name="AS_UNIQUEID" val="365"/>
</p:tagLst>
</file>

<file path=ppt/tags/tag49.xml><?xml version="1.0" encoding="utf-8"?>
<p:tagLst xmlns:p="http://schemas.openxmlformats.org/presentationml/2006/main">
  <p:tag name="AS_UNIQUEID" val="366"/>
</p:tagLst>
</file>

<file path=ppt/tags/tag5.xml><?xml version="1.0" encoding="utf-8"?>
<p:tagLst xmlns:p="http://schemas.openxmlformats.org/presentationml/2006/main">
  <p:tag name="AS_UNIQUEID" val="322"/>
</p:tagLst>
</file>

<file path=ppt/tags/tag50.xml><?xml version="1.0" encoding="utf-8"?>
<p:tagLst xmlns:p="http://schemas.openxmlformats.org/presentationml/2006/main">
  <p:tag name="AS_UNIQUEID" val="367"/>
</p:tagLst>
</file>

<file path=ppt/tags/tag51.xml><?xml version="1.0" encoding="utf-8"?>
<p:tagLst xmlns:p="http://schemas.openxmlformats.org/presentationml/2006/main">
  <p:tag name="AS_UNIQUEID" val="368"/>
</p:tagLst>
</file>

<file path=ppt/tags/tag52.xml><?xml version="1.0" encoding="utf-8"?>
<p:tagLst xmlns:p="http://schemas.openxmlformats.org/presentationml/2006/main">
  <p:tag name="AS_UNIQUEID" val="369"/>
</p:tagLst>
</file>

<file path=ppt/tags/tag53.xml><?xml version="1.0" encoding="utf-8"?>
<p:tagLst xmlns:p="http://schemas.openxmlformats.org/presentationml/2006/main">
  <p:tag name="AS_UNIQUEID" val="370"/>
</p:tagLst>
</file>

<file path=ppt/tags/tag54.xml><?xml version="1.0" encoding="utf-8"?>
<p:tagLst xmlns:p="http://schemas.openxmlformats.org/presentationml/2006/main">
  <p:tag name="AS_UNIQUEID" val="371"/>
</p:tagLst>
</file>

<file path=ppt/tags/tag55.xml><?xml version="1.0" encoding="utf-8"?>
<p:tagLst xmlns:p="http://schemas.openxmlformats.org/presentationml/2006/main">
  <p:tag name="AS_UNIQUEID" val="372"/>
</p:tagLst>
</file>

<file path=ppt/tags/tag56.xml><?xml version="1.0" encoding="utf-8"?>
<p:tagLst xmlns:p="http://schemas.openxmlformats.org/presentationml/2006/main">
  <p:tag name="AS_UNIQUEID" val="373"/>
</p:tagLst>
</file>

<file path=ppt/tags/tag57.xml><?xml version="1.0" encoding="utf-8"?>
<p:tagLst xmlns:p="http://schemas.openxmlformats.org/presentationml/2006/main">
  <p:tag name="AS_UNIQUEID" val="374"/>
</p:tagLst>
</file>

<file path=ppt/tags/tag58.xml><?xml version="1.0" encoding="utf-8"?>
<p:tagLst xmlns:p="http://schemas.openxmlformats.org/presentationml/2006/main">
  <p:tag name="AS_UNIQUEID" val="375"/>
</p:tagLst>
</file>

<file path=ppt/tags/tag59.xml><?xml version="1.0" encoding="utf-8"?>
<p:tagLst xmlns:p="http://schemas.openxmlformats.org/presentationml/2006/main">
  <p:tag name="AS_UNIQUEID" val="376"/>
</p:tagLst>
</file>

<file path=ppt/tags/tag6.xml><?xml version="1.0" encoding="utf-8"?>
<p:tagLst xmlns:p="http://schemas.openxmlformats.org/presentationml/2006/main">
  <p:tag name="AS_UNIQUEID" val="323"/>
</p:tagLst>
</file>

<file path=ppt/tags/tag60.xml><?xml version="1.0" encoding="utf-8"?>
<p:tagLst xmlns:p="http://schemas.openxmlformats.org/presentationml/2006/main">
  <p:tag name="AS_UNIQUEID" val="377"/>
</p:tagLst>
</file>

<file path=ppt/tags/tag61.xml><?xml version="1.0" encoding="utf-8"?>
<p:tagLst xmlns:p="http://schemas.openxmlformats.org/presentationml/2006/main">
  <p:tag name="AS_UNIQUEID" val="378"/>
</p:tagLst>
</file>

<file path=ppt/tags/tag62.xml><?xml version="1.0" encoding="utf-8"?>
<p:tagLst xmlns:p="http://schemas.openxmlformats.org/presentationml/2006/main">
  <p:tag name="AS_UNIQUEID" val="379"/>
</p:tagLst>
</file>

<file path=ppt/tags/tag63.xml><?xml version="1.0" encoding="utf-8"?>
<p:tagLst xmlns:p="http://schemas.openxmlformats.org/presentationml/2006/main">
  <p:tag name="AS_UNIQUEID" val="380"/>
</p:tagLst>
</file>

<file path=ppt/tags/tag64.xml><?xml version="1.0" encoding="utf-8"?>
<p:tagLst xmlns:p="http://schemas.openxmlformats.org/presentationml/2006/main">
  <p:tag name="AS_UNIQUEID" val="381"/>
</p:tagLst>
</file>

<file path=ppt/tags/tag65.xml><?xml version="1.0" encoding="utf-8"?>
<p:tagLst xmlns:p="http://schemas.openxmlformats.org/presentationml/2006/main">
  <p:tag name="AS_UNIQUEID" val="382"/>
</p:tagLst>
</file>

<file path=ppt/tags/tag66.xml><?xml version="1.0" encoding="utf-8"?>
<p:tagLst xmlns:p="http://schemas.openxmlformats.org/presentationml/2006/main">
  <p:tag name="AS_UNIQUEID" val="383"/>
</p:tagLst>
</file>

<file path=ppt/tags/tag67.xml><?xml version="1.0" encoding="utf-8"?>
<p:tagLst xmlns:p="http://schemas.openxmlformats.org/presentationml/2006/main">
  <p:tag name="AS_UNIQUEID" val="384"/>
</p:tagLst>
</file>

<file path=ppt/tags/tag68.xml><?xml version="1.0" encoding="utf-8"?>
<p:tagLst xmlns:p="http://schemas.openxmlformats.org/presentationml/2006/main">
  <p:tag name="AS_UNIQUEID" val="385"/>
</p:tagLst>
</file>

<file path=ppt/tags/tag69.xml><?xml version="1.0" encoding="utf-8"?>
<p:tagLst xmlns:p="http://schemas.openxmlformats.org/presentationml/2006/main">
  <p:tag name="AS_UNIQUEID" val="386"/>
</p:tagLst>
</file>

<file path=ppt/tags/tag7.xml><?xml version="1.0" encoding="utf-8"?>
<p:tagLst xmlns:p="http://schemas.openxmlformats.org/presentationml/2006/main">
  <p:tag name="AS_UNIQUEID" val="324"/>
</p:tagLst>
</file>

<file path=ppt/tags/tag70.xml><?xml version="1.0" encoding="utf-8"?>
<p:tagLst xmlns:p="http://schemas.openxmlformats.org/presentationml/2006/main">
  <p:tag name="AS_UNIQUEID" val="387"/>
</p:tagLst>
</file>

<file path=ppt/tags/tag71.xml><?xml version="1.0" encoding="utf-8"?>
<p:tagLst xmlns:p="http://schemas.openxmlformats.org/presentationml/2006/main">
  <p:tag name="AS_UNIQUEID" val="388"/>
</p:tagLst>
</file>

<file path=ppt/tags/tag72.xml><?xml version="1.0" encoding="utf-8"?>
<p:tagLst xmlns:p="http://schemas.openxmlformats.org/presentationml/2006/main">
  <p:tag name="AS_UNIQUEID" val="389"/>
</p:tagLst>
</file>

<file path=ppt/tags/tag73.xml><?xml version="1.0" encoding="utf-8"?>
<p:tagLst xmlns:p="http://schemas.openxmlformats.org/presentationml/2006/main">
  <p:tag name="AS_UNIQUEID" val="390"/>
</p:tagLst>
</file>

<file path=ppt/tags/tag74.xml><?xml version="1.0" encoding="utf-8"?>
<p:tagLst xmlns:p="http://schemas.openxmlformats.org/presentationml/2006/main">
  <p:tag name="AS_UNIQUEID" val="391"/>
</p:tagLst>
</file>

<file path=ppt/tags/tag75.xml><?xml version="1.0" encoding="utf-8"?>
<p:tagLst xmlns:p="http://schemas.openxmlformats.org/presentationml/2006/main">
  <p:tag name="AS_UNIQUEID" val="392"/>
</p:tagLst>
</file>

<file path=ppt/tags/tag76.xml><?xml version="1.0" encoding="utf-8"?>
<p:tagLst xmlns:p="http://schemas.openxmlformats.org/presentationml/2006/main">
  <p:tag name="AS_UNIQUEID" val="393"/>
</p:tagLst>
</file>

<file path=ppt/tags/tag77.xml><?xml version="1.0" encoding="utf-8"?>
<p:tagLst xmlns:p="http://schemas.openxmlformats.org/presentationml/2006/main">
  <p:tag name="AS_UNIQUEID" val="394"/>
</p:tagLst>
</file>

<file path=ppt/tags/tag78.xml><?xml version="1.0" encoding="utf-8"?>
<p:tagLst xmlns:p="http://schemas.openxmlformats.org/presentationml/2006/main">
  <p:tag name="AS_UNIQUEID" val="395"/>
</p:tagLst>
</file>

<file path=ppt/tags/tag79.xml><?xml version="1.0" encoding="utf-8"?>
<p:tagLst xmlns:p="http://schemas.openxmlformats.org/presentationml/2006/main">
  <p:tag name="AS_UNIQUEID" val="396"/>
</p:tagLst>
</file>

<file path=ppt/tags/tag8.xml><?xml version="1.0" encoding="utf-8"?>
<p:tagLst xmlns:p="http://schemas.openxmlformats.org/presentationml/2006/main">
  <p:tag name="AS_UNIQUEID" val="325"/>
</p:tagLst>
</file>

<file path=ppt/tags/tag80.xml><?xml version="1.0" encoding="utf-8"?>
<p:tagLst xmlns:p="http://schemas.openxmlformats.org/presentationml/2006/main">
  <p:tag name="AS_UNIQUEID" val="397"/>
</p:tagLst>
</file>

<file path=ppt/tags/tag81.xml><?xml version="1.0" encoding="utf-8"?>
<p:tagLst xmlns:p="http://schemas.openxmlformats.org/presentationml/2006/main">
  <p:tag name="AS_UNIQUEID" val="398"/>
</p:tagLst>
</file>

<file path=ppt/tags/tag82.xml><?xml version="1.0" encoding="utf-8"?>
<p:tagLst xmlns:p="http://schemas.openxmlformats.org/presentationml/2006/main">
  <p:tag name="AS_UNIQUEID" val="399"/>
</p:tagLst>
</file>

<file path=ppt/tags/tag83.xml><?xml version="1.0" encoding="utf-8"?>
<p:tagLst xmlns:p="http://schemas.openxmlformats.org/presentationml/2006/main">
  <p:tag name="AS_UNIQUEID" val="400"/>
</p:tagLst>
</file>

<file path=ppt/tags/tag84.xml><?xml version="1.0" encoding="utf-8"?>
<p:tagLst xmlns:p="http://schemas.openxmlformats.org/presentationml/2006/main">
  <p:tag name="AS_UNIQUEID" val="401"/>
</p:tagLst>
</file>

<file path=ppt/tags/tag85.xml><?xml version="1.0" encoding="utf-8"?>
<p:tagLst xmlns:p="http://schemas.openxmlformats.org/presentationml/2006/main">
  <p:tag name="AS_UNIQUEID" val="402"/>
</p:tagLst>
</file>

<file path=ppt/tags/tag86.xml><?xml version="1.0" encoding="utf-8"?>
<p:tagLst xmlns:p="http://schemas.openxmlformats.org/presentationml/2006/main">
  <p:tag name="AS_UNIQUEID" val="403"/>
</p:tagLst>
</file>

<file path=ppt/tags/tag87.xml><?xml version="1.0" encoding="utf-8"?>
<p:tagLst xmlns:p="http://schemas.openxmlformats.org/presentationml/2006/main">
  <p:tag name="AS_UNIQUEID" val="404"/>
</p:tagLst>
</file>

<file path=ppt/tags/tag88.xml><?xml version="1.0" encoding="utf-8"?>
<p:tagLst xmlns:p="http://schemas.openxmlformats.org/presentationml/2006/main">
  <p:tag name="AS_UNIQUEID" val="405"/>
</p:tagLst>
</file>

<file path=ppt/tags/tag89.xml><?xml version="1.0" encoding="utf-8"?>
<p:tagLst xmlns:p="http://schemas.openxmlformats.org/presentationml/2006/main">
  <p:tag name="AS_UNIQUEID" val="406"/>
</p:tagLst>
</file>

<file path=ppt/tags/tag9.xml><?xml version="1.0" encoding="utf-8"?>
<p:tagLst xmlns:p="http://schemas.openxmlformats.org/presentationml/2006/main">
  <p:tag name="AS_UNIQUEID" val="326"/>
</p:tagLst>
</file>

<file path=ppt/tags/tag90.xml><?xml version="1.0" encoding="utf-8"?>
<p:tagLst xmlns:p="http://schemas.openxmlformats.org/presentationml/2006/main">
  <p:tag name="AS_UNIQUEID" val="407"/>
</p:tagLst>
</file>

<file path=ppt/tags/tag91.xml><?xml version="1.0" encoding="utf-8"?>
<p:tagLst xmlns:p="http://schemas.openxmlformats.org/presentationml/2006/main">
  <p:tag name="AS_UNIQUEID" val="408"/>
</p:tagLst>
</file>

<file path=ppt/tags/tag92.xml><?xml version="1.0" encoding="utf-8"?>
<p:tagLst xmlns:p="http://schemas.openxmlformats.org/presentationml/2006/main">
  <p:tag name="AS_UNIQUEID" val="409"/>
</p:tagLst>
</file>

<file path=ppt/tags/tag93.xml><?xml version="1.0" encoding="utf-8"?>
<p:tagLst xmlns:p="http://schemas.openxmlformats.org/presentationml/2006/main">
  <p:tag name="AS_UNIQUEID" val="410"/>
</p:tagLst>
</file>

<file path=ppt/tags/tag94.xml><?xml version="1.0" encoding="utf-8"?>
<p:tagLst xmlns:p="http://schemas.openxmlformats.org/presentationml/2006/main">
  <p:tag name="AS_UNIQUEID" val="411"/>
</p:tagLst>
</file>

<file path=ppt/tags/tag95.xml><?xml version="1.0" encoding="utf-8"?>
<p:tagLst xmlns:p="http://schemas.openxmlformats.org/presentationml/2006/main">
  <p:tag name="AS_UNIQUEID" val="412"/>
</p:tagLst>
</file>

<file path=ppt/tags/tag96.xml><?xml version="1.0" encoding="utf-8"?>
<p:tagLst xmlns:p="http://schemas.openxmlformats.org/presentationml/2006/main">
  <p:tag name="AS_UNIQUEID" val="413"/>
</p:tagLst>
</file>

<file path=ppt/tags/tag97.xml><?xml version="1.0" encoding="utf-8"?>
<p:tagLst xmlns:p="http://schemas.openxmlformats.org/presentationml/2006/main">
  <p:tag name="AS_UNIQUEID" val="414"/>
</p:tagLst>
</file>

<file path=ppt/tags/tag98.xml><?xml version="1.0" encoding="utf-8"?>
<p:tagLst xmlns:p="http://schemas.openxmlformats.org/presentationml/2006/main">
  <p:tag name="AS_UNIQUEID" val="415"/>
</p:tagLst>
</file>

<file path=ppt/tags/tag99.xml><?xml version="1.0" encoding="utf-8"?>
<p:tagLst xmlns:p="http://schemas.openxmlformats.org/presentationml/2006/main">
  <p:tag name="AS_UNIQUEID" val="416"/>
</p:tagLst>
</file>

<file path=ppt/theme/theme1.xml><?xml version="1.0" encoding="utf-8"?>
<a:theme xmlns:r="http://schemas.openxmlformats.org/officeDocument/2006/relationships"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Lst>
    <a:ext uri="{05A4C25C-085E-4340-85A3-A5531E510DB2}">
      <thm15:themeFamily xmlns:thm15="http://schemas.microsoft.com/office/thememl/2012/main" name="01744417.potx" id="{AD12371E-8FF0-4C40-B218-52F994FBC60D}" vid="{12090C52-848F-4948-96FB-DE73BE060076}"/>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docProps/app.xml><?xml version="1.0" encoding="utf-8"?>
<Properties xmlns="http://schemas.openxmlformats.org/officeDocument/2006/extended-properties">
  <Template/>
  <Manager/>
  <Company/>
  <PresentationFormat>Widescreen</PresentationFormat>
  <SharedDoc>0</SharedDoc>
  <Application>Aspose.Slides for .NET</Application>
  <AppVersion>15.0700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1601-01-01T00:00:00.000</cp:lastPrinted>
  <dcterms:created xsi:type="dcterms:W3CDTF">1601-01-01T00:00:00Z</dcterms:created>
  <dcterms:modified xsi:type="dcterms:W3CDTF">1601-01-01T00:00:00Z</dcterms:modified>
</cp:coreProperties>
</file>